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344" r:id="rId2"/>
    <p:sldId id="257" r:id="rId3"/>
    <p:sldId id="382" r:id="rId4"/>
    <p:sldId id="383" r:id="rId5"/>
    <p:sldId id="385" r:id="rId6"/>
    <p:sldId id="386" r:id="rId7"/>
    <p:sldId id="399" r:id="rId8"/>
    <p:sldId id="407" r:id="rId9"/>
    <p:sldId id="400" r:id="rId10"/>
    <p:sldId id="401" r:id="rId11"/>
    <p:sldId id="402" r:id="rId12"/>
    <p:sldId id="375" r:id="rId13"/>
    <p:sldId id="398" r:id="rId14"/>
    <p:sldId id="376" r:id="rId15"/>
    <p:sldId id="387" r:id="rId16"/>
    <p:sldId id="378" r:id="rId17"/>
    <p:sldId id="377" r:id="rId18"/>
    <p:sldId id="403" r:id="rId19"/>
    <p:sldId id="404" r:id="rId20"/>
    <p:sldId id="405" r:id="rId21"/>
    <p:sldId id="406" r:id="rId22"/>
    <p:sldId id="283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382"/>
            <p14:sldId id="383"/>
            <p14:sldId id="385"/>
            <p14:sldId id="386"/>
            <p14:sldId id="399"/>
            <p14:sldId id="407"/>
            <p14:sldId id="400"/>
            <p14:sldId id="401"/>
            <p14:sldId id="402"/>
            <p14:sldId id="375"/>
            <p14:sldId id="398"/>
            <p14:sldId id="376"/>
            <p14:sldId id="387"/>
            <p14:sldId id="378"/>
            <p14:sldId id="377"/>
            <p14:sldId id="403"/>
            <p14:sldId id="404"/>
            <p14:sldId id="405"/>
            <p14:sldId id="406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9" autoAdjust="0"/>
    <p:restoredTop sz="94660"/>
  </p:normalViewPr>
  <p:slideViewPr>
    <p:cSldViewPr>
      <p:cViewPr varScale="1">
        <p:scale>
          <a:sx n="68" d="100"/>
          <a:sy n="68" d="100"/>
        </p:scale>
        <p:origin x="94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6:58:21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863 3292 205 0,'0'0'0'0,"0"0"-1"0,0 0 0 15,1 7 1-15,-1-7 2 16,11 15 2-16,-3-3 0 0,2-1 4 16,4 1 3-16,2-2 2 15,1 2 2-15,3 1 2 16,0-1-1-16,5-2 1 16,5 0 1-16,2-1-4 0,3 1-1 15,2-3-2-15,5 4-1 16,2-4-2-16,4 1-3 15,2-1-1-15,-3 1-3 16,5 4 0-16,-4-5 0 16,2 4 0-16,-4-7 0 15,4 4 1-15,-3-8-1 16,1 2 2-16,1-2 1 0,1-2-1 16,0-1 1-16,1-5 0 15,2 7 0-15,-3-5-1 16,3 1 1-16,-4 1-2 0,-2 1 1 15,2 3 0-15,-2 0-2 16,1-3 1-16,-1 3-1 16,-1 0 0-16,-7 0 0 0,1 3-1 15,-1 2 0-15,-1 2 0 16,-3-1-1-16,-1 1 1 16,1 0-1-16,0 0 1 0,-1-2-1 15,4 5 1-15,-3-4 1 16,2 2-1-16,-2-4 1 15,4-1 0-15,-1 2 0 16,3-3 0-16,-1 1 0 16,1-3 0-16,1 0 0 15,0 0-1-15,-2 0 1 16,5-3 0-16,-5 1-1 16,1-3 0-16,4 2 0 0,-4-1 0 15,3 1 1-15,-4-2-1 16,1-1 0-16,2 3 0 0,0 2 0 15,-1 1 0-15,1-3 0 16,-1 3 1-16,2 0-1 16,-1 4 0-16,1-1 0 0,1 5 0 15,0-2 1-15,2 1-1 16,2 0 0-16,-1-4 0 16,2 1 1-16,-1-1-1 15,4-1 0-15,-1-2 0 0,-1 3 1 16,5-3-1-16,-4 0-1 15,1 0 1-15,-3 0 0 16,4 3 0-16,-4 1 0 16,1 1 0-16,-1 3 0 0,3-2 0 15,-2 0 1 1,4-1-1-16,-3 0 1 0,1-2 0 16,-2-3-1-16,1 0 1 15,-1 0-1-15,-4-8 1 16,0 0-1-16,-2-1 1 0,-2-4-1 15,-5 3 0-15,2 1 0 16,-4-4 0-16,-1 6 0 16,-3 2-1-16,-2-1 1 0,0 6-1 15,4 3 0-15,-1 5 1 16,4 2-1-16,-3 2 1 16,4 2 0-16,2 2-1 15,-3-2 1-15,2-3 0 0,-1-2 0 16,-3-2-1-16,2-4 1 15,-2-3 0-15,-3 0 0 16,-1-6 0-16,5-3 1 16,-4 2-1-16,1-3-1 15,2 0 1-15,0 2 0 16,-1 1 0-16,4 3-1 0,-1-2 1 16,3 6 0-16,2 0-1 15,-3 0 1-15,2 3 0 16,1 1-1-16,-4-1 1 0,3 0-1 15,-1-1 0-15,-5-2 1 16,2-5-1-16,1-5 1 16,-3 1 0-16,-1-1 0 0,1-5 0 15,-3 2 0-15,0 1 0 16,-2 7-1-16,2 2 0 16,-2 3 0-16,3 0 0 15,-1 8-1-15,-6-1 0 0,8 2 0 16,-5 2 1-16,4-4 1 15,-4-1-2-15,-1-6 2 16,2 0-1-16,-5 0 0 16,0-3 1-16,0-4 0 0,-3-1 1 15,3-2-1 1,-3 0 1-16,6 3 1 0,-1-4-2 16,1 4 0-16,-1-2 1 15,5 3-1-15,-2 2 0 16,0-1 0-16,4 5 0 0,-4 0-1 15,0 0 1-15,0 0 0 16,-2 0 0-16,-1 0 0 16,-3 0 0-16,3 0 0 0,-1-3 0 15,-1 1 0-15,-1-5 0 16,4-1 0-16,-4 1 0 16,4-3-5-16,-1 2-9 15,10-7-48-15,6 15-13 16</inkml:trace>
  <inkml:trace contextRef="#ctx0" brushRef="#br0" timeOffset="12367.1928">10059 5264 256 0,'0'0'8'0,"0"0"2"16,0 0 5-16,4 0 3 0,-4 0 1 15,0 0 0-15,10 0 1 16,-10 0 1-16,0 0-7 15,0 0-3-15,0 0-3 0,11 7-2 16,-9 3 0-16,2 2-1 16,2 3 0-16,3 8-1 15,-4-1 2-15,8 3-1 16,-3 0 0-16,0-1-2 0,0-4 1 16,-1 0-1-16,5-5 1 15,-5-5 0-15,3-8 0 16,6-2-1-16,5-12 2 15,6-8-1-15,11-9 0 0,8-12 1 16,11-5-1-16,11-12-1 16,6-1-3-16,6-5 0 15,6 3 0-15,1 1 0 16,-2 2 0-16,-2 4 0 16,-8 6 0-16,-8 7 0 15,-7 8 0-15,-2 1 0 16,-10 7 0-16,-11 6 0 0,-4 5 0 15,-10 0 0-15,-2 4 0 16,-8 5 0-16,-3 0 0 16,-12 5 0-16,10-2 0 0,-10 2 0 15,0 0 0-15,0 0 0 16,0 0 0-16,0 0 0 16,0 0 0-16,0 0 0 0,0 0 0 15,0 0 0-15,0 0 0 16,0 0 0-16,0 0 0 15,0 0 0-15,0 0 0 0,0 0 0 16,0 0 0-16,0 0 0 16,0 0 0-16,0 0 0 15,0 0 0-15,0 0 0 16,0 0 0-16,0 0 0 16,0 0-5-16,0 16-76 15,0-16-10-15</inkml:trace>
  <inkml:trace contextRef="#ctx0" brushRef="#br0" timeOffset="16368.1972">10113 6480 293 0,'0'0'6'0,"0"0"2"0,0 0 3 16,0 0 2-16,-8-8 0 15,8 8 0-15,0 0 2 16,0 0 0-16,0 0-6 16,0 0-4-16,0 0-2 0,0 0-1 15,0 8 0-15,8 7 0 16,2 0 0-16,0 2 1 15,3 5 0-15,-1 1 1 0,3 4-1 16,-5-2 0-16,4 0 0 16,-3-6-2-16,-2 1 1 15,-1-5-1-15,2-3 0 16,-5-4 1-16,-5-8 1 16,14 7 2-16,-1-7 0 0,2-5 2 15,4-7 0-15,5-5 0 16,6-9 1-16,11-3 0 15,10-8-1-15,5-6-1 16,12-5-1-16,3 1 0 0,5-6-5 16,5 2 0-16,1 0 0 15,-2 7 0-15,-1 5 0 16,-6 2 0-16,-12 7 0 16,0 5 0-16,-10 7 0 0,-8 1 0 15,-7 2 0 1,-3 6 0-16,-10 2 0 0,-4-1 0 15,-6 5 0-15,-1-3 0 16,-12 6 0-16,13-1 0 16,-13 1 0-16,0 0 0 0,0 0 0 15,0 0 0-15,0 0 0 16,0 0 0-16,0 0 0 16,0 0 0-16,0 0 0 0,0 0 0 15,0 0 0-15,0 0 0 16,0 0 0-16,0 0 0 15,0 0 0-15,0 0 0 16,0 0 0-16,0 0 0 0,0 0 0 16,0 0 0-16,0 0 0 15,0 0 0-15,0 0 0 16,0 0 0-16,0 0 0 16,0 0 0-16,0 0-14 0,0 0-73 15,0 0-2 1</inkml:trace>
  <inkml:trace contextRef="#ctx0" brushRef="#br0" timeOffset="19133.486">10176 7752 196 0,'0'0'8'0,"0"0"3"15,0 0 5-15,-3-11 2 0,3 11 0 16,0 0 3-16,0 0 0 16,-2-8 0-16,2 8-7 15,0 0-5-15,0 0-2 16,0 6-2-16,0 4-1 0,0-1-2 15,5 8 0-15,-3 1 0 16,3 4 0-16,2 3 2 16,0 0 1-16,1-3-2 0,0-2 0 15,-4-5 1-15,6 3 1 16,-2-11 1-16,2-2 2 16,4-5-1-16,9-10 1 15,7-8 0-15,8-9 1 16,18-10 0-16,11-16-1 0,18-2-1 15,11-15 0-15,12-5-1 16,6-4 0-16,8 5-1 16,-6 6-2-16,-1 5 1 15,-10 10-2-15,-11 10 0 0,-7 9-1 16,-13 7-1-16,-12 10 1 16,-11 2-1-16,-7 5 1 15,-12 3-1-15,-7 2 2 0,-7 3-2 16,-6-1 0-16,-12 3 0 15,13 0 0-15,-13 0 0 16,0 0 0-16,0 0 0 16,0 0 0-16,0 0 0 0,0 0 0 15,0 0 0-15,0 0 0 16,0 0 0-16,0 0 0 16,0 0 0-16,0 0 0 15,0 0-14-15,0 0-31 0,0 0-42 16,0 0 1-1</inkml:trace>
  <inkml:trace contextRef="#ctx0" brushRef="#br1" timeOffset="143709.9063">6476 15418 148 0,'0'0'2'0,"0"0"2"16,0 0 1-16,0 0 3 15,0 0 3-15,0 0 1 0,0 0 4 16,0 0 1-16,8 0-1 15,-8 0-2-15,17-15 0 16,-5 7-1-16,6-4-3 16,4 0 0-16,8-8-3 0,3-5 1 15,11-2 0-15,9-5 0 16,6 1-2-16,11-15 1 16,12 0-1-16,10-10-1 15,7 0 0-15,13-6-2 16,10-8 0-16,2 3 0 15,10-12-1-15,6 2-1 0,3-1 0 16,4-7 0-16,5-4 0 16,7-1-1-16,3-2 0 15,4-4 0-15,6-1 0 0,2-2-1 16,5-5 0-16,5-2 1 16,-2 2-1-16,6-8 0 15,1 3 1-15,2 1 1 0,5-7 0 16,-4 6 0-16,-3-4 1 15,5-1 0-15,5 0 0 16,-2 2-1-16,-6-4 2 16,6 2-2-16,-6 0 1 15,2 2-1-15,4 1 0 0,-9 2 1 16,-1 0-1-16,-3 5-1 16,2-3 1-16,-7 6-1 15,-4 2-1-15,-3-1 1 16,-6 4-1-16,1 2-1 15,-8 2 0-15,-1 6 1 0,-6 1-1 16,-5 1 2-16,-3 4-1 16,-7 6-1-16,-6 2 4 15,-9 3-2-15,-5 5 1 0,-10 2 0 16,-10 8 1-16,-10-1 1 16,-5 8 1-16,-8 2 0 15,-9 4 2-15,-13 7 1 0,-5 7-1 16,-9 6 1-16,-8 3-1 15,-11 9-1-15,-6 1-2 16,-13 8-1-16,9-6 0 16,-9 6-3-16,0 0-4 15,0 11-9-15,0-11-17 16,-11 17-47-16,9-4-2 0</inkml:trace>
  <inkml:trace contextRef="#ctx0" brushRef="#br1" timeOffset="146075.5215">6548 15369 227 0,'0'0'4'0,"0"0"4"16,-5-10 0-16,5 10 3 15,0 0 1-15,-14-5 1 0,14 5 0 16,-13-3-1-16,13 3-3 16,-17 3-2-16,9 4-3 15,-2 3-1-15,0 2-1 16,0 3-1-16,3 5-1 0,-3-2 0 16,5 1 0-16,-3 3 0 15,6 1-1-15,-3-3 0 16,5 0 0-16,0-1 1 15,0 4-1-15,0-6 1 0,0 4-1 16,1-4 1-16,5 0-1 16,-2 0 0-16,5-2 1 15,-4-1-1-15,1 1 0 16,2 0 1-16,3-2-1 0,-4-1 1 16,3 1-1-1,-2-1 1-15,2-2-1 0,-3 0 1 16,2-3-1-16,2 1 1 15,-1-2 0-15,-3 0 0 16,3-2 0-16,0 2 1 16,2-1 0-16,-1-5 0 0,1 3 1 15,3-3-1-15,-3 0 1 16,4 0-1-16,-2 0 0 0,4 0 0 16,-1-3 0-16,0 0-1 15,-2 1 1-15,8-1 0 16,-3-2 1-16,1 0-1 15,2-3 1-15,2 1 0 0,0-2 1 16,5-4 0-16,5 1 0 16,-1-2 0-16,3-2 0 15,4 0 0-15,3-5 2 16,-2-1-2-16,8-1 0 16,0 1-1-16,-3-3 1 15,8-3-1-15,0 7 1 0,2-9-1 16,3 3 0-16,-1 0-1 15,3-6 0-15,3 6 0 16,-1-8-1-16,1 4 1 0,4-1-1 16,-1-5 1-16,-1 4-1 15,5-2 1-15,0-1 0 16,0 0 0-16,2 0-1 0,1-5 1 16,2 2 0-16,-2-3 0 15,4 2-1-15,1-2 1 16,0-3 0-16,1 6 0 15,-1-3 0-15,4-1 0 0,-1 1 0 16,-1 0 0-16,2 0 0 16,1-1 0-16,2 2-1 15,0-6 1-15,-1 2-1 16,6-4 0-16,0 1 1 16,-2-1-1-16,8-1 1 0,-6-2 0 15,0 0 0-15,-1 3 0 16,1-1-1-16,-2 1 1 15,-3 1-1-15,-2 2 0 16,3-2 0-16,0 4-1 0,-2 0 1 16,-1-4 0-16,3 4 0 15,0-4 0-15,5 4 0 16,-7-1 0-16,4-2 1 0,2 2 0 16,-3 4 0-16,1-1 0 15,-3-1 0-15,0 4 0 16,-2-4 0-16,-3 6 0 15,2-2 0-15,-2-1 0 0,-4 3 0 16,1-2 0-16,2-3 0 16,0 0 0-16,0-1-1 15,-3 1 1-15,4 0 0 16,-3-3-1-16,1 4 1 16,-4-3 0-16,2 5 0 0,-4-2 0 15,0-2 0-15,1 4 0 16,-2-4-1-16,-4 6 1 15,-5-4 0-15,4 0 0 16,-4 2 1-16,1-6-2 0,0 6 0 16,0-3 1-16,-1-1-1 15,1 1 1-15,-1-1-1 16,-2 2 1-16,3 2 0 0,-3-1-1 16,0-2 0-16,0 4 1 15,6 1 0-15,-6-2-1 16,3 2 1-16,-1-3 0 15,1 1 0-15,-3 1 0 0,2 1 0 16,-2 0 0 0,1-3-1-16,-4 4 0 0,0 0 0 15,-1 2-1-15,2 1 1 16,-5 1-1-16,0 2 1 0,-4-1-1 16,-1 0 1-16,3 4-1 15,-4-2 1-15,-4 1-1 16,5 2 1-16,-6-2-1 15,-4 0 1-15,3 1 0 16,-9 0-1-16,-1 4 0 0,-3 1 0 16,-5 3 1-16,-4-1 0 15,-4 3 0-15,0 2 1 16,-5 0-1-16,-1 3 2 0,0-4-1 16,1 7 1-16,-2-1 0 15,0-5-1-15,5 6 0 16,-5-2 0-16,2 4 0 15,-2-1-1-15,1 1 1 0,-2 2-1 16,-9 5 0-16,15-8 0 16,-15 8 0-16,13-5 0 15,-13 5 0-15,14-4 0 16,-14 4 0-16,11-3 0 16,-11 3 1-16,0 0 0 15,8-3 1-15,-8 3-1 0,0 0 1 16,0 0 0-16,0 0 1 15,0 0-1-15,0 0-1 16,0 0-1-16,0 0-2 0,0 0-5 16,0 0-10-16,0 0-21 15,-3-2-43-15,3 2-3 16</inkml:trace>
  <inkml:trace contextRef="#ctx0" brushRef="#br1" timeOffset="147489.4685">15798 10097 207 0,'0'0'6'0,"0"0"1"16,0 0 2-16,0 0 2 16,0 0 2-16,3-8 2 15,-3 8 1-15,0 0 2 16,9-10-4-16,-9 10 0 0,11-7-2 16,-11 7 0-16,11-7-1 15,-11 7-1-15,17-5 0 16,-8 0-2-16,1 3 0 15,0-4-1-15,2 4 0 0,0 0-2 16,1-1 0-16,2 1-1 16,-2 2 0-16,1 0-1 15,-1 0 0-15,2 0 0 16,0 2 0-16,-3 1-1 0,0-1 1 16,1 0-1-16,-1 4 0 15,1-4 0-15,-2 0 0 16,2 3 0-16,0-2-1 15,-1 1 0-15,1 1 1 16,-1 0-1-16,0-2 0 0,4 4 0 16,-7-2 0-16,7 5-1 15,-7-4 1-15,3 1 0 16,-3 0-1-16,0 1 0 0,-1 2 1 16,0-3-1-16,1 3 0 15,-1 0 1-15,1 2-1 16,-1-3 1-16,2 2-1 15,-4 2 1-15,3-3 0 16,-1 2-1-16,-5-2 1 0,6 2 0 16,-2 0 0-16,-1 0 0 15,-1-1-1-15,-2 1 1 16,1 1 0-16,1 1 0 0,-5-3 0 16,1 1 1-16,2 2-1 15,-3-1 1-15,3-1-1 16,-3 0 0-16,0 3 1 15,0 0-1-15,0-2 0 0,0-1-1 16,0 3 1-16,0-1-1 16,-3 1 1-16,0-1 0 15,2-2 0-15,-4 3 0 16,1-3-1-16,-2 2 2 16,1-1-1-16,-4-1 0 0,-1 3 0 15,4-2 0-15,-4 1 0 16,0 2 0-16,-2-4 0 15,-1 0-1-15,1 1 1 16,-1-2 1-16,1 3-2 0,0-2 0 16,-1 0 0-16,-2 3 0 15,0-3 0-15,1 3 0 16,0-2 0-16,0-2 0 0,-2 4 0 16,5-4 0-16,-5 1 0 15,3 0 0-15,2-1 0 16,-2-2 0-16,1 1 0 0,-1-3 0 15,4 3 0-15,-1-3 0 16,-1 1 0-16,2-3 0 16,2 0 0-16,-4-3 0 15,11-2 0-15,-15 6 0 16,15-6 0-16,-7 0-12 16,7 0-38-16,0 0-37 0,0 0-1 15</inkml:trace>
  <inkml:trace contextRef="#ctx0" brushRef="#br1" timeOffset="150516.2624">6138 16177 206 0,'0'0'7'0,"0"0"3"16,0 0 5-16,0 0 4 0,0 0 5 16,5 0 3-16,-5 0 1 15,0 0 1-15,0 0-4 16,0 0-4-16,0 0-4 16,0-6-4-16,0 6-3 0,0-12-4 15,0 12-1-15,0-12-1 16,-2 1 0-16,2 4-1 15,0-3 0-15,0-3 0 16,0 4 0-16,-3-3 0 0,3 2-1 16,0-3 0-16,-3 0-1 15,3 1 1-15,0 0-1 16,0 2 0-16,0-3 0 16,0 1 0-16,0 0 0 15,0 4 0-15,0-1 1 0,0 2 0 16,3-4-1-16,0 1 1 15,-3 10 0-15,5-17-1 16,-5 9 0-16,2-1 1 0,-2-2-2 16,2 2 0-16,-2-1 0 15,3 0 0-15,-3 1 0 16,0-4 0-16,1 3 0 16,3-1 0-16,-2-1 0 0,-2 3 0 15,2-2 0-15,1 4 0 16,-3-2 0-16,3 2 0 15,0-4 0-15,-1 2 0 16,0 1 0-16,-2 8 0 0,8-18 0 16,-7 8 0-16,2 0 0 15,0 1 0-15,-1 1 0 16,4-1 0-16,-6-4 0 16,5 3 0-16,-5 1 0 15,2-3 0-15,1 1 0 16,-1-2 0-16,0 0 0 0,0 4 0 15,1-1 0-15,-3 0 0 16,3 1 0-16,-1-1 0 16,-2 0 0-16,3 0 0 0,0 0 0 15,-3 0 0-15,2-3 0 16,3 3 0-16,-5-2 0 16,3-3 0-16,-1 3 0 0,3 0 0 15,-3-3 0-15,3 2 0 16,1-2 0-16,-1 1 0 15,-1 2 0-15,1-1 0 16,0 1 0-16,2-4 0 0,-1 4 0 16,-1-1 0-16,2 4 0 15,-2-6 0-15,0 5 0 16,0-2 0-16,0 3 0 16,2-2 0-16,-2 1 0 15,2-3 0-15,-1 6 0 16,1-4 0-16,3 2 0 0,-5 2 0 15,-5 7 0-15,13-17 0 16,-6 10 0-16,-7 7 0 16,20-18 0-16,-10 8 0 0,0 2 0 15,0 0 0-15,0 2 0 16,2-5 0-16,1 7 0 16,-1-4 0-16,-3 0 0 0,2 4 0 15,-1-4 0-15,-1 4 0 16,2-3 0-16,1 1 0 15,-5 1 0-15,4-2 0 16,1 2 0-16,-5-3 0 16,6 7 0-16,-3-5 0 0,-2 4 0 15,4-1 0-15,-2 0 0 16,-2 0 0-16,-8 3 0 16,14 0 0-16,-14 0 0 15,16 0 0-15,-16 0 0 16,19 0 0-16,-12 3 0 0,4 0 0 15,1 2 0-15,-3-3 0 16,4 3 0-16,-1 3 0 16,-2-5 0-16,3 2 0 0,-3-1 0 15,-3 1 0-15,3 2 0 16,-10-7 0-16,15 10 0 16,-15-10 0-16,13 10 0 0,-13-10 0 15,7 15 0-15,-7-15 0 16,5 15 0-16,-5-15 0 15,5 15 0-15,-3-5 0 16,-2 0 0-16,0 0 0 16,0-10 0-16,0 17 0 0,0-17 0 15,0 15 0-15,0-15 0 16,-2 15 0-16,2-15 0 16,-5 15 0-16,5-15 0 15,-3 14 0-15,3-6 0 16,0-8-40-16,0 13-48 0,0-13-3 15</inkml:trace>
  <inkml:trace contextRef="#ctx0" brushRef="#br1" timeOffset="151245.4201">7083 15741 204 0,'0'0'6'0,"0"0"4"0,0 0 4 16,0 0 4-16,0 0 2 16,-3-11 3-1,3 11 1-15,0 0 2 0,-2-10-2 16,2 10-4-16,0 0-3 15,-2-12-3-15,2 12-3 16,0 0-2-16,0 0-3 0,0 0-2 16,0 0-1-16,0 0-2 15,-6 12 0-15,3 3-1 16,3 8 0-16,0 1 1 0,0 9 1 16,0 2-1-16,0 1 2 15,5 3 0-15,1-3-1 16,-1 1 0-16,0-3 0 15,-1-7 0-15,1-1-1 0,0-7 1 16,-1-2-2-16,0-5 0 16,-1-1 0-16,-3-11 1 15,2 9-1-15,-2-9 1 16,0 0-2-16,0 0-2 0,0 0-5 16,0-6-10-16,0 6-26 15,7-14-38-15,-7 14-5 16</inkml:trace>
  <inkml:trace contextRef="#ctx0" brushRef="#br1" timeOffset="152125.675">5060 16409 332 0,'0'0'3'0,"0"0"0"15,0 0 0-15,0 0 0 0,0 0 1 16,0 0 2-16,11 0 2 16,8 0 2-16,11 0-1 0,10 0 0 15,13 0 1-15,9-3 1 16,18-4 0-16,14-2-1 15,8-4-3-15,9 1 0 0,7-4-1 16,9 4-1-16,4-3 0 16,6 3-2-16,8-3 1 15,4 3-1-15,5-1 0 16,5 4-1-16,0-4 0 16,2 2 0-16,-1 7 0 15,-13-1-1-15,-11 2 0 0,-9 3-1 16,-15 8 1-16,-13 2-1 15,-14 1 0-15,-18-2 1 16,-8 3-1-16,-11-1 0 16,-11-4 0-16,-7-2 0 0,-10-1 1 15,-8-1-1-15,-12-3-1 16,0 0-2-16,0 0-3 16,-8 0-12-16,-9 0-30 0,0 0-36 15,-3-5-4-15</inkml:trace>
  <inkml:trace contextRef="#ctx0" brushRef="#br1" timeOffset="152575.4736">5401 16421 299 0,'0'0'7'0,"0"0"4"0,0 0 3 16,0 0-2-16,0 0 1 15,-2 5 1-15,-7 13 0 16,-10 3-1-16,-4 12-7 0,-2 5-3 15,-7 4 0 1,-3 2 0-16,-3 0-2 0,6-1-4 16,-4-7-9-16,14-5-18 15,4 4-41-15,15-23-7 0</inkml:trace>
  <inkml:trace contextRef="#ctx0" brushRef="#br1" timeOffset="152756.4923">5688 16444 295 0,'0'0'4'16,"0"0"1"-16,0 12 1 15,-7 1 1-15,-6 7 1 16,-6-1-1-16,-9 13 0 0,-4 3 1 16,-13 0-6-16,3 1-7 15,-3 0-13-15,8-2-31 16,4-9-23-16</inkml:trace>
  <inkml:trace contextRef="#ctx0" brushRef="#br1" timeOffset="152939.8103">6128 16367 326 0,'0'0'4'0,"0"8"1"16,-7 4 1-16,-8 7 0 15,-8 4 1-15,-6 7 0 0,-8 2 1 16,-4 2-4-16,-1 7-19 16,0 0-40-16,3-14-18 15</inkml:trace>
  <inkml:trace contextRef="#ctx0" brushRef="#br1" timeOffset="153129.2884">6543 16295 322 0,'0'0'1'0,"-2"7"1"15,-10 6 0-15,-6 4 0 0,-7 6 1 16,-10 4-1-16,-4 5 0 16,-9 2-2-16,-2 4-10 15,3-8-19-15,0-1-40 0,11 1-5 16</inkml:trace>
  <inkml:trace contextRef="#ctx0" brushRef="#br1" timeOffset="153325.823">6837 16283 336 0,'0'0'5'0,"0"0"2"0,-3 12 0 16,-10 1 1-16,-3 6 1 0,-14 6 0 15,-6 5 0-15,-8 4 0 16,-5 3-7-16,1-4-10 16,3-3-27-16,15 2-38 15,6-12-7-15</inkml:trace>
  <inkml:trace contextRef="#ctx0" brushRef="#br1" timeOffset="153502.9508">7197 16261 354 0,'0'0'3'16,"-9"5"0"-16,-2 7 2 15,-9 5 0-15,-7 5 0 16,-8 2 1-16,-9 7 0 16,-2 1-1-16,2-7-8 0,4 2-18 15,5 0-36-15,11-9-19 16</inkml:trace>
  <inkml:trace contextRef="#ctx0" brushRef="#br1" timeOffset="153688.588">7495 16216 363 0,'0'0'3'0,"0"0"3"0,0 4 1 15,-6 6 1-15,-7 3 0 16,-5 5-1-16,-1 2 1 15,-11 4 1-15,0 5-5 16,0-4-8-16,0 3-19 16,8 1-42-16,1-9-14 0</inkml:trace>
  <inkml:trace contextRef="#ctx0" brushRef="#br1" timeOffset="153876.5821">7834 16241 340 0,'0'0'4'0,"0"0"3"16,0 0 3-16,0 7 3 16,0 6 0-16,-8 1 0 15,-2 6 1-15,-10 5-1 0,-8 2-2 16,-1 3-5-16,-4-1-5 16,3 1-8-16,-2-4-11 15,11-5-23-15,5-3-39 0,16-11-5 16</inkml:trace>
  <inkml:trace contextRef="#ctx0" brushRef="#br1" timeOffset="154060.0989">8232 16325 345 0,'0'0'2'0,"0"0"2"0,-10 15 2 15,4-6 2-15,-3 3-1 16,-6 4 1-16,2 1 0 15,-5 1 0-15,4 1-3 0,-4 3-15 16,-4-6-25-16,-3 4-38 16,17-6-7-16</inkml:trace>
  <inkml:trace contextRef="#ctx0" brushRef="#br1" timeOffset="155954.5896">6676 15444 322 0,'0'0'9'15,"0"0"3"-15,0 0 3 16,0 0 3-16,0 0 2 0,0 0-1 16,0 0 0-16,-6 0 0 15,6 0-7-15,0 0-5 16,-12 11-3-16,9 2-1 15,1-1-2-15,2 5 0 0,0 1-1 16,0 0 0-16,0 1 0 16,5-2 1-16,2-2-1 15,4-5 0-15,0 0 1 16,2-7 1-16,2-2-1 0,0-1 0 16,0-4 1-16,-1-6 0 15,-1-2 1-15,-3-1 0 16,0-4 0-16,-6 2 1 15,-1-2 0-15,-3 1-1 0,-5 2-3 16,-2 1 0-16,-5 1 0 16,-4 2 0-16,0 3 0 15,0 4 0-15,2 3 0 16,-4 0 0-16,6 3 0 16,-5 4 0-16,9 6 0 0,1-1 0 15,-2 3 0-15,7 2 0 16,2 1 0-16,0-1 0 15,6 3 0-15,6-5 0 0,0-6 0 16,5 1 0-16,2-4 0 16,0-5 0-16,1-1 0 15,-1 0 0-15,1-4 0 16,-2-6 0-16,-3 3 0 0,-8-6 0 16,3 1 0-16,-7-3 0 15,-3 2 0-15,0-1 0 16,-11-2 0-16,2 4 0 15,-6 3 0-15,0 1 0 16,-6 3 0-16,2 3 0 0,2 2 0 16,0 5 0-16,0 2 0 15,4 5 0-15,2 0 0 16,4 4 0-16,2 1 0 16,5 0 0-16,0 1 0 15,6-3 0-15,8-3 0 0,-2-3 0 16,5-1 0-16,1-5 0 15,2-3 0-15,-1-3 0 16,2-5 0-16,-3-1 0 0,-4-3 0 16,-4-1 0-16,0-2 0 15,-7 1 0-15,-3-1 0 16,0 0 0-16,-5 2 0 0,-8 3 0 16,3 1 0-16,-5 6 0 15,0 0 0-15,0 3 0 16,-2 3 0-16,1 7 0 15,5 0 0-15,1 2 0 16,-1 0 0-16,7 1 0 16,0 0 0-16,4-1 0 0,0-12 0 15,10 15 0-15,4-13 0 16,-2-2 0-16,1 0 0 16,1-2 0-16,-1-3 0 0,-1-2 0 15,-2-1 0-15,-10 8 0 16,13-17 0-16,-13 17 0 15,0-10 0-15,0 10 0 16,-8-6 0-16,8 6 0 0,-19 0 0 16,8 3 0-16,-1 3-13 15,-13 1-75-15,25-7-3 16</inkml:trace>
  <inkml:trace contextRef="#ctx0" brushRef="#br1" timeOffset="164003.6689">15915 10386 232 0,'0'0'9'0,"0"0"4"0,0 0 5 16,0 0 6-16,0-9 1 15,0 9 3-15,0 0 3 16,0 0 1-16,0 0-6 16,0 0-6-16,0 0-4 0,0 0-3 15,0 0-4-15,0 0-2 16,-13 8-2-16,13-8-2 16,-10 9-3-16,1-2 0 0,9-7 0 15,-15 20 0-15,8-9 0 16,2-1 0-16,2-1 0 15,3-9 0-15,0 15 0 16,0-15 0-16,8 10 0 16,-1-8 0-16,3-2 0 0,2 0 0 15,0-4 0-15,1-2 0 16,-1-1 0-16,-2-3 0 16,1 1 0-16,-7-1 0 15,-1-1 0-15,-3-4 0 0,0 6 0 16,-3-2 0-16,-4 4 0 15,-3 0 0-15,-2 4 0 16,-3 1 0-16,2 2 0 16,-1 0 0-16,-2 7 0 0,4 4 0 15,-1-5 0-15,4 7 0 16,4 1 0-16,1 0 0 16,4 1 0-16,0-1 0 15,4-1 0-15,5-4 0 0,5-2 0 16,-1 1 0-16,8-8 0 15,-2 0 0-15,-1 0 0 16,2-8 0-16,-3 1 0 16,-1-2 0-16,-4-4 0 0,-5-1 0 15,-2-1 0-15,-5 0 0 16,0-3 0-16,-3 5 0 16,-6 1 0-16,-6-2 0 15,2 6 0-15,-4 3 0 0,-3 5 0 16,2 0 0-16,2 3 0 15,-2 7 0-15,3 2 0 16,2 1 0-16,1 1 0 0,5 5 0 16,-2-2 0-16,7-1 0 15,2 1 0-15,2-2 0 16,7-5 0-16,1 0 0 16,4-5 0-16,3-3 0 0,4-2 0 15,-2 0 0-15,2-5 0 16,-1-5 0-16,-6-2 0 15,2-3 0-15,-7-2 0 16,-1-2 0-16,-8 4 0 16,0-5 0-16,-3 8 0 0,-6-4 0 15,-7 9 0-15,-1 0 0 16,-1 7 0-16,-1 0 0 16,-1 0 0-16,2 9 0 0,1 1 0 15,2 2 0-15,3 1 0 16,5 2 0-16,0 0 0 15,5-2 0-15,2-1 0 16,9 0 0-16,3-2 0 16,-1-3 0-16,8-1 0 0,3-5 0 15,-3-1 0-15,2-1 0 16,-4-5 0-16,0-3 0 16,-4-4 0-16,-1-4 0 0,-4 5 0 15,-6-6 0-15,-2 3 0 16,-2 1 0-16,-6 1 0 15,-4 1 0-15,-1 4 0 16,-4 3 0-16,0 5 0 0,-4 0 0 16,7 5 0-16,-4 3 0 15,4 1 0-15,3 4 0 16,4-4 0-16,4 1 0 16,0 0 0-16,3 3 0 15,0-13-30-15,3 15-58 0,11-10-2 16</inkml:trace>
  <inkml:trace contextRef="#ctx0" brushRef="#br1" timeOffset="165340.3795">16052 10369 234 0,'0'0'5'16,"0"-9"2"-16,0 9 2 0,8-17 3 16,1 6 2-16,5-7 0 15,6-3 2-15,10-4 2 16,6 0-4-16,14-10 1 16,9 3-1-16,11-5-1 0,7 2-1 15,5 0 0-15,6 4-1 16,0 1-2-16,4 4 0 15,-9 7-2-15,-2 2-1 16,-4 2-1-16,-7 6-2 16,-9 1 0-16,-3 2-1 0,-10 4 0 15,-11 2-1-15,-5 0 0 16,-9 0 1-16,-11 0-1 16,-12 0 2-16,13 0-1 0,-13 0 1 15,0 0 0-15,0 0 0 16,0 0 0-16,0 0-1 15,0 0 0-15,0 0-1 16,0 0 0-16,0 0-1 16,0 0-1-16,0 0-2 0,0 0-4 15,-8 2-8-15,8-2-23 16,0 0-45-16,0 0-1 16</inkml:trace>
  <inkml:trace contextRef="#ctx0" brushRef="#br1" timeOffset="165787.5797">17894 9661 379 0,'0'0'9'0,"0"0"2"16,0 0 4-16,0 0 0 15,0 0 1-15,0 0 0 16,0 0 0-16,-5 12 1 0,3 5-7 16,-5 7-3-16,3 7-7 15,-2 6 0-15,3 8 0 0,-5 4 0 16,4 4 0-16,-2-7 0 15,6-1 0-15,-3-3 0 16,3-7 0-16,0 0 0 16,0-10 0-16,0-4 0 0,0-6 0 15,0-2 0-15,-2-5 0 16,2-8 0-16,0 0 0 16,0 0 0-16,0 0 0 15,-10 0 0-15,10 0 0 0,-7-21 0 16,2 11-2-16,0-4-15 15,2-1-16-15,3 3-53 16,0-6-2-16</inkml:trace>
  <inkml:trace contextRef="#ctx0" brushRef="#br1" timeOffset="166972.7967">17842 9668 315 0,'0'0'9'0,"0"0"3"16,0 0 3-16,-5-10 4 16,5 10 2-16,-3-9 1 15,3 9 0-15,0-15 1 0,0 7-6 16,10-4-5-16,1 0-3 15,3 0-2-15,4-4-1 16,1 3-4-16,5 1-2 16,5 3 0-16,0-1 0 0,1 5 0 15,0 2 0-15,0 3 0 16,2 0 0-16,-1 5 0 16,-5 5 0-16,4 0 0 15,-5 3 0-15,-3 1 0 0,-2 4 0 16,0 1 0-16,-8 1 0 15,2 0 0-15,-7 2 0 16,-2 1 0-16,-5-1 0 16,-5 0 0-16,-5-2 0 15,-10 2 0-15,0-4 0 0,-6-3 0 16,-4 0 0-16,-4-3 0 16,-2-3 0-16,3 1 0 15,-2-5 0-15,5-2 0 16,0-3 0-16,1 0 0 0,4 0 0 15,4 0 0-15,4-3 0 16,4 1 0-16,5-1 0 16,8 3 0-16,-11-2 0 0,11 2 0 15,0 0 0-15,0 0 0 16,0 0-59-16,10-5-32 16,-3 2 0-16</inkml:trace>
  <inkml:trace contextRef="#ctx0" brushRef="#br1" timeOffset="167656.2463">17812 9656 380 0,'0'0'8'0,"0"0"2"16,0 0 3-16,0 0 0 0,0 0 1 15,0 0-1-15,0 0 1 16,0 12 1-16,0 5-6 16,0 9-3-16,0 3-3 15,0 5-1-15,5 10 1 0,-3-1-1 16,1 2 0-16,2-2-1 16,-2-4 0-16,-3 1-1 15,2-6 2-15,-2-2-2 16,0-7 0-16,0-5 0 0,0-5 0 15,0-3 0 1,0-12 0-16,0 12 0 0,0-12 0 16,0 0 0-16,-5-12 0 15,0-3 0-15,0-1 0 0,0-7 0 16,0-7 0-16,0-5 0 16,3-1 0-16,-1-7 0 15,3 1 0-15,-2 2 0 16,2-2 0-16,0 2 0 0,0 8 0 15,0 0 0-15,0 6 0 16,5 0 0-16,-1 2 0 16,6 4 0-16,6 2 0 15,0 3 0-15,5 3 0 0,6 5 0 16,3-1 0-16,5 3 0 16,2 5 0-16,3 0 0 15,2 2 0-15,-3 7 0 16,4 0 0-16,-3 2 0 0,-6 1 0 15,-4-3 0-15,-2 4 0 16,-6 1 0-16,-5-2 0 16,-4 3 0-16,-6-3 0 15,-4 5 0-15,-3-3 0 16,-3 3 0-16,-9-5 0 0,-5 5 0 16,-4-2 0-16,-6 0 0 15,-6-1 0-15,-1 3 0 16,-3-8 0-16,2 6 0 0,-2-8 0 15,3 5-84-15,6-4-4 16</inkml:trace>
  <inkml:trace contextRef="#ctx0" brushRef="#br0" timeOffset="212011.7699">6762 15500 131 0,'0'0'7'15,"0"0"5"-15,0 0 4 16,0 0 5-16,-10-3 1 16,10 3 2-16,0 0 2 15,0 0 2-15,0 0-7 16,0 0-3-16,0 0-4 16,0 0-3-16,0 0-2 0,0 0-1 15,0 0-2-15,12-7-2 16,-1 4 1-16,1-1-1 0,6 1 0 15,-2-2 0-15,5 3-1 16,-1-3 0-16,4 2 0 16,3-1-1-16,6 1 0 0,1 0 0 15,4 1 0 1,4-1-1-16,6 1 1 0,-1-1-1 16,5 2 0-16,3-2 1 15,-4 0-1-15,4 3 0 16,-2 0 0-16,-1 0 0 0,0 0 0 15,-2 0-1-15,-2 0 1 16,1 0-1-16,-2 0 1 16,4 0-1-16,2 0 0 15,2 0 1-15,0 0-1 16,2 0 1-16,5 0 0 16,1 0-1-16,-1 0 1 0,2 0-1 15,1 0 1-15,-3 0-1 16,0 0 0-16,0 0 1 0,-2 0-1 15,-3 0 0-15,3 0 1 16,2 0-1-16,0-2 0 16,0-1 1-16,0 0-1 15,0 2 1-15,3-2-1 16,0-3 1-16,-5 6-1 0,-4-4 0 16,-3 0 0-16,-1 3 0 15,-3-2 2-15,-1 1-2 16,0-4-2-16,-2 4 2 15,1-3 0-15,1 0 0 16,4-3-1-16,3 4 1 0,-4-3 0 16,3-1 0-16,2 4 0 15,2 1 0-15,-4 0 0 16,-5-2 0-16,2 3 0 16,-4 2 0-16,-5-3 0 0,6 3 0 15,-6-1 1-15,2-2-1 16,1 3 0-16,5-3 0 15,-3 1 0-15,3-1 0 0,-1 0 0 16,-4 3 0-16,0-1 0 16,-3 1 0-16,-4-3-1 15,-9 0 1-15,1 3 0 0,-6 0 0 16,-1-3 0-16,-3 3 0 16,-4 0 0-16,-2 0 0 15,-2 0 1-15,-1 0-1 16,-2 0 2-16,-9 0-2 0,10 0 0 15,-10 0 1-15,0 0 1 16,0 0 0-16,0 0 0 16,0 0 0-16,0 0 1 15,0 0 0-15,0 0-1 16,0 0 0-16,0 0 0 16,0 0-1-16,0 0-2 0,0 0-3 15,0 0-5-15,0 0-15 16,3 6-56-16,-3-6-2 15</inkml:trace>
  <inkml:trace contextRef="#ctx0" brushRef="#br0" timeOffset="214316.6123">6780 15500 250 0,'0'0'5'0,"0"0"5"0,0 0 2 15,0 0 3-15,0 0 1 16,0 0 1-16,0 0 2 16,0 0 0-16,0 0-2 15,0 0-3-15,0 0-4 0,0 0-3 16,0 0 0-16,0 0-2 15,-5 0-2-15,5 0 0 16,0 0-2-16,-13 7 0 16,13-7 1-16,-15 8-1 0,15-8 0 15,-15 9 2-15,15-9-3 16,-15 10 2-16,7-2-1 16,-1-3 1-16,1 5-1 0,-1 0 0 15,-2-3 1-15,-3 6-1 16,2-6 0-16,1 6 1 15,-3 5-1-15,-4-5 0 16,0 3 1-16,1 3-1 0,-1-1 0 16,-1 2 0-16,-1-1 0 15,2 1-1-15,-1 3 1 16,-4 1 0-16,1-5 0 16,-3 7 0-16,3-6 0 15,-1 2 1-15,-2 0-1 0,-2 0 0 16,4 1 0-16,-3-1 1 15,1 3 0-15,-3 2-1 16,1-5 0-16,-3 4 1 16,3-2-1-16,-1 0 0 15,3-1-1-15,-5 2 1 0,6-3-1 16,2 0 0-16,-6 1 0 16,7-4 0-16,-3 4 0 15,-1-1 1-15,6-2-1 0,-3 0 0 16,4-2 0-16,-5 1 0 15,3 3 1-15,-5-2-1 16,4 2 0-16,-5 0 1 16,-1 1-1-16,2-1 0 0,-2 3 0 15,-2-3 0-15,6-2 1 16,0 0-2-16,1 0 2 16,2-1-1-16,0-1 1 15,0 2 0-15,3-2 0 0,-1 3 0 16,-4-1 0-16,5 2 1 15,-3-1-2-15,1 0 1 16,1-1 0-16,-4 2-1 16,7-2 1-16,-6-3-1 15,4 4 1-15,0-6-1 0,1 2 1 16,-1 0-1-16,-3 3 1 16,2-2 0-16,-1-1 0 15,-2 0-1-15,5 0 0 16,-4 3 1-16,2-5-1 15,-1 5 1-15,2-8-1 0,4 6 1 16,-2-6-1-16,-2 3 0 16,4-3 0-16,1 0 0 0,-1 2 1 15,1-5-1-15,2 1 0 16,-3 0 0-16,6 0 1 16,-5-3-1-16,12-7 1 15,-16 15-1-15,9-10 0 0,7-5-1 16,0 0-1-16,-13 14 1 15,13-14-1-15,-9 10 1 16,9-10-1 0,-10 8 1-16,10-8 0 0,-11 9 1 15,11-9 1-15,-9 11-1 16,9-11 0-16,-10 7 1 16,10-7-1-16,-8 11 0 0,8-11 0 15,0 0 1-15,-12 7-1 16,12-7-1-16,0 0 2 0,0 0-2 15,0 0 0-15,0 0-2 16,-10 5-5-16,10-5-11 16,0 0-20-16,0 0-45 15,0 0-3-15</inkml:trace>
  <inkml:trace contextRef="#ctx0" brushRef="#br0" timeOffset="215077.3543">4788 17055 293 0,'0'0'9'16,"0"0"2"-16,0 0 3 0,0 0 1 16,0 0 0-1,0 0 3-15,0 0 0 0,0 0 1 16,0 0-6-16,0 10-3 15,1-1-2-15,-1 5 0 16,4-2-1-16,-4 6 0 16,0 1 0-16,0 1-2 0,0 0-1 15,-4-11-2 1,3 4 0-16,1 0-1 0,-5-1 0 16,3 0-1-16,-1 1 0 15,1-1 0-15,-3 0 0 16,3-2 0-16,-4 0 1 0,4 1 0 15,-1-4 0-15,1 2-1 16,2-9 1-16,-5 16 0 16,5-16-1-16,-5 9 0 0,5-9 0 15,0 0 0-15,-2 10 1 16,2-10-1-16,0 0 1 16,9 3 1-16,-9-3-1 15,18 0 1-15,-6 0 1 16,4 0-1-16,-2-3 1 0,6 1-1 15,-4-1 0-15,4 3-2 16,1-2 0-16,1-1 0 16,1 1 0-16,-1-1 0 15,-2 1 0-15,-3 0 0 0,1-1 0 16,-3 3 0-16,0-2 0 16,-5-1 0-16,-2 3 0 15,-8 0 0-15,14 0 0 16,-14 0 0-16,0 0 0 0,10 0 0 15,-10 0 0-15,0 0 0 16,0 0 0-16,0 0 0 16,0 0 0-16,-10 5-39 0,10-5-50 15,0 0-4-15</inkml:trace>
  <inkml:trace contextRef="#ctx0" brushRef="#br0" timeOffset="216484.0358">10654 15168 308 0,'0'0'7'0,"0"0"5"15,0 0 3-15,0 0 2 0,0 0 2 16,0 0 1-16,0 0 0 15,0 0 1-15,0 0-7 0,0 0-4 16,0 0-3-16,8-7-2 16,-8 7-1-16,15 0 0 15,-2 0-1-15,-1 0 1 0,6 2-1 16,-1 3 1-16,1-3 0 16,3 6-1-16,2-3 0 15,2 2 1-15,0 1-4 16,7-4 0-16,-7 6 0 15,5-4 0-15,0 1 0 16,-5-2 0-16,1 2 0 0,-3-2 0 16,-3 0 0-16,-3 0 0 15,-4-2 0-15,-6-1 0 16,-7-2 0-16,10 5 0 16,-10-5 0-16,0 0 0 15,0 0 0-15,-5 10 0 0,-4-6 0 16,-4 4 0-16,-4-1 0 15,-3 6 0-15,-6-1 0 0,0 4 0 16,-1-2 0-16,-6 6 0 16,3-3 0-16,1 3 0 15,0 0 0-15,3-2 0 16,3-1 0-16,3-2 0 0,3-4 0 16,4-3 0-16,3 0 0 15,10-8 0-15,-7 10 0 16,7-10 0-16,0 0 0 15,0 0 0-15,0 0 0 0,0 0 0 16,0 0 0-16,0 0 0 16,0 0 0-1,0 0 0-15,0 0 0 0,0 0 0 16,0 0 0-16,0 0-16 16,-9 0-43-16,9 0-30 15,0 0-2-15</inkml:trace>
  <inkml:trace contextRef="#ctx0" brushRef="#br0" timeOffset="217200.714">11421 15230 373 0,'0'0'8'0,"0"0"4"0,0 0 2 15,0-10 0-15,0 10 3 16,0-10-2-16,0 10 1 0,4-12 1 16,6 6-7-16,8 4-4 15,-1-1-3-15,6 3 0 16,2 3 0-16,0 5-3 16,-4 4 0-16,0 3 0 15,-4 2 0-15,-9 6 0 0,-6-1 0 16,-2 3 0-16,-7 3 0 15,-9-5 0-15,-3 2 0 16,-3-2 0-16,-4-1 0 16,4-5 0-16,0-2 0 15,2-7 0-15,5-1 0 0,5-3 0 16,10-4 0-16,-10-4 0 16,10-8 0-16,5-6 0 15,7-2 0-15,8-4 0 0,1-6 0 16,3-2 0-16,3 2 0 15,-2 0 0-15,0 5 0 16,-5 6 0-16,-5 1 0 0,-7 8 0 16,-8 10 0-16,14-8 0 15,-14 8 0-15,3 16 0 16,-3 1 0-16,0 3 0 16,2 5 0-16,3 1 0 15,0 3 0-15,1-3 0 0,-1-1 0 16,4-2 0-16,1-5 0 15,0-3 0-15,5-6 0 16,0-1 0-16,0-4 0 16,2 1 0-16,-5-5-6 15,6 0-83-15,-1 0-2 0</inkml:trace>
  <inkml:trace contextRef="#ctx0" brushRef="#br0" timeOffset="220744.4508">6739 15520 243 0,'0'0'6'0,"0"0"1"16,0 0 2-16,0 0 3 15,0 0 1-15,0 0 2 0,0 0 2 16,0 0 1-16,0 0-4 16,0 0-2-16,0 0 1 15,6 4-2-15,-6-4-2 0,0 0-1 16,0 0-1-16,0 0-2 15,0 0 0-15,0 0-1 16,0 0-1-16,7 0-1 16,-7 0 1-16,0 0-1 15,0 0 1-15,0 0-1 16,0 0 0-16,0 0 1 16,12-2-1-16,-12 2 0 0,0 0 0 15,0 0-1-15,5-10 0 16,-5 10 0-16,0 0 0 0,0 0 0 15,0 0-1-15,0 0 1 16,0 0 0-16,0 0 0 16,0 0 1-16,0 0 1 15,0 0-1-15,0 0 0 0,0 0 1 16,0 0-1-16,0 0 1 16,0 0-1-16,11-5 1 15,-11 5-1-15,0 0 2 0,0 0-1 16,0 0 1-16,0 0 1 15,0 0 0-15,0 0-1 16,0 0-4-16,0 0 0 16,0 0 0-16,0 0 0 15,0 0 0-15,4-15 0 16,-4 15 0-16,3-15 0 0,-1 1 0 16,1-1 0-16,-1-4 0 15,0-7 0-15,-2-1 0 16,0-5 0-16,0-4 0 0,0 0 0 15,0-6 0-15,-4 2 0 16,-1 1 0-16,0-6 0 16,0 2 0-16,-3 2 0 15,3 1 0-15,0 1 0 0,3-4 0 16,-3 4 0-16,5-3 0 16,-2-1 0-16,2 4 0 15,-3-1 0-15,3-5 0 16,-2 4 0-16,0 0 0 0,-2-3 0 15,1 5 0-15,-1-6 0 16,2 8 0-16,-1-6 0 16,-2 4 0-16,3 0 0 15,-3-2 0-15,3 5 0 16,2-2 0-16,-4 1 0 16,1 1 0-16,3-1 0 0,0-4 0 15,3 2 0-15,3-3 0 16,-1 0 0-16,2 1 0 15,-2 2 0-15,2 3 0 0,-1-2 0 16,-1 3 0-16,0 1 0 16,-3 6 0-16,-2-4 0 0,0 3 0 15,0 1 0-15,0-2 0 16,0 3 0-16,-2 0 0 16,-1-2 0-16,3 3 0 15,0 1 0-15,0 1 0 16,0-3 0-16,0 4 0 0,0-1 0 15,0-1 0-15,0 0 0 16,0 0 0-16,0 3 0 16,0-3 0-16,0 1 0 15,3 1 0-15,-1 0 0 16,0 2 0-16,1-1 0 16,-3 2 0-16,4-3 0 0,-4 5 0 15,0 1 0-15,3 0 0 16,-3 0 0-16,3 0 0 15,-3 1 0-15,3 1 0 0,-3 3 0 16,0 0 0-16,0 0 0 16,0 0 0-16,0 1 0 15,0-1 0-15,2 3 0 0,-2-2 0 16,0 1 0-16,0 10 0 16,0-17 0-16,0 17 0 15,0-15 0-15,0 15 0 0,0-10 0 16,0 10 0-16,0-9 0 15,0 9 0-15,0 0 0 16,0 0 0-16,0 0 0 16,-2-11 0-16,2 11 0 15,0 0 0-15,0 0 0 16,0 0 0-16,0 0 0 16,0 0 0-16,0 0 0 0,0 0 0 15,0 0 0-15,-6 6 0 16,1 3 0-16,0 6 0 15,-2 2 0-15,-6 10 0 0,4 1 0 16,-6 7 0-16,-4 2 0 16,-1 3 0-16,2 1 0 0,-2-2 0 15,-3 4 0-15,1-3 0 16,2-1 0-16,-3 1 0 16,7-10 0-16,0 0 0 15,7-8 0-15,-1-5 0 0,4-2 0 16,6-15 0-16,-7 12 0 15,7-12 0-15,0-5 0 16,2-7 0-16,3-3 0 16,6-4 0-16,-2-7 0 15,3-6 0-15,4 0 0 0,-4-5 0 16,6 2 0-16,-2-2 0 16,0 3 0-16,-3-2 0 15,4 5 0-15,-5 1 0 16,-2 7 0-16,0 1 0 15,-3 5 0-15,-3 2 0 0,3 6 0 16,-7 9 0-16,4-16 0 16,-4 16 0-16,0 0 0 0,0 0 0 15,0 0 0-15,9 8 0 16,-1 2 0-16,1 2 0 16,3 0 0-16,-1 8 0 15,8 3 0-15,1-1 0 0,-1 3 0 16,4 2 0-16,-1-5 0 15,1 1 0-15,2-3 0 16,-1 2 0-16,1-5 0 16,-3-2 0-16,-3-3 0 0,0 3 0 15,-8-4 0-15,3 3 0 16,-7-2 0-16,0 5 0 16,-7-2 0-16,5-5-43 15,-5 6-50-15,-7-4-2 16</inkml:trace>
  <inkml:trace contextRef="#ctx0" brushRef="#br0" timeOffset="221544.5183">6568 12005 396 0,'0'0'5'0,"0"0"2"15,-7-5 2-15,7 5 0 16,0 0 0-16,-11-3 0 16,11 3 1-16,0 0 0 0,0 11-4 15,3 0-2-15,10 4-2 16,-1-1 1-16,3 4 0 15,5 1 0-15,2-7 0 0,1 0 0 16,4-5-1-16,-3-5 1 16,1-2-1-16,0-2 1 0,0-10 0 15,-2-4 0-15,-6-1-1 16,-2-7 0-16,-5 2-2 16,-5-1 0-16,-3 1 0 15,-2 2 0-15,-2 4 0 16,-3 5 0-16,5 11 0 0,-7-12 0 15,7 12 0-15,0 0 0 16,2 9 0-16,5 4 0 16,4 1 0-16,1 4 0 15,1 4 0-15,4 0 0 16,-5-2 0-16,0 5 0 16,-4-1 0-16,-7-1 0 0,-1 2 0 15,-9-1 0-15,-8 1 0 16,-7 0 0-16,-1 2 0 15,-5-2 0-15,3 0 0 0,-6-2-4 16,-7 1-82-16,25-4-2 16</inkml:trace>
  <inkml:trace contextRef="#ctx0" brushRef="#br0" timeOffset="223875.8043">6814 15533 174 0,'0'0'7'0,"0"0"2"16,0 0 3-16,0 0 1 15,0 0 2-15,0 0 1 16,5-3 1-16,-5 3 1 16,0 0-6-16,0 0-1 0,0 0-3 15,0 0-1-15,-7 7 0 16,7-7-1-16,-10 13-1 15,2-6 0-15,1 5 0 16,-3-2 0-16,-1-1-1 0,4 4 1 16,-5 2-1-16,1 0 1 15,2-2-2-15,-3 1 1 0,-1 4-1 16,3-3 1-16,-2-1-1 16,-2 4-1-16,3 0 0 15,-2-4 0-15,1 4 1 16,-3-4-1-16,3 3 0 15,-6-5 0-15,1 6-1 16,-1-2 0-16,2-1 0 0,-2 1 0 16,-3 2-1-16,2-1 0 15,-2 0 0-15,5-1 0 16,-2 1 1-16,-4 3-1 16,5-4 1-16,-1 7 0 0,-2-5 0 15,1-2 1-15,-2 5-1 16,-1 1 1-16,3-3-1 15,-4-4 0-15,5 2 0 16,-1 1 0-16,0-3-1 0,0 0 1 16,2 0 0-16,-3 2 0 15,3-2-1-15,-3 3 1 16,-3-1 0-16,-1 2-1 16,1 1 0-16,-4 3 0 0,2-3 1 15,-1 2-1-15,2-3-1 16,-3-1 1-16,7 2 0 15,-3-5 0-15,1 2 0 16,0 1 0-16,2-4 0 0,-3 1 0 16,4 2 0-16,-4 0 0 15,1 1 0-15,-1 0 0 16,1-1 1-16,0 0 0 16,-1 2 0-16,2 1 0 15,-2 1 0-15,0-4 1 0,1 2-1 16,3-1 1-16,-2-3-2 15,1-3 1-15,3 3-1 16,-1 0 0-16,2 0 1 16,-2-1-1-16,-1 4 2 0,1-3-2 15,-4 3 0-15,7-4 0 16,-3 4 0-16,0-6 0 16,4 0 1-16,-2 0-1 0,2-2 0 15,2 3 1-15,-4-4-1 16,2 1 0-16,-2 1 0 15,2 1 0-15,0-2 0 0,-2 2 0 16,2-2 0-16,1-3 1 16,-4 1-1-16,4 2 1 15,0-5-1-15,1 4 1 16,-1 0-1-16,1-2 1 16,0 3-1-16,-4 0 0 15,2-1 0-15,-2 1 0 0,0 2 1 16,0-2-1-16,-1 0 0 15,2 4 0-15,0-5 0 16,0-2 0-16,5 1 0 0,-3 0 0 16,4-1 0-16,-1 0 0 15,2 0 0-15,8-7-1 16,-17 13 2-16,17-13-3 16,-7 9 1-16,7-9 0 0,-8 8-1 15,8-8 1-15,-5 10 1 16,5-10-2-16,0 0 0 15,-12 11 2-15,12-11 0 16,0 0 0-16,-7 12 0 16,7-12 1-16,0 0-2 0,0 0 0 15,-8 7 1 1,8-7 1-16,0-5-1 0,4-6 1 16,7-1 0-16,2-3-1 15,4-4 2-15,4-6-1 16,7 1 1-16,-1-6-3 0,8 0 0 15,-2-2 0-15,7-1-4 16,4-1 1-16,-1-3-1 16,4-4 0-16,0-2 0 0,6 0 0 15,-2-6 1-15,5 0 0 16,3-6 1-16,0 2 0 16,1-1-1-16,-5 4-1 15,2 1-3-15,-3 5 0 0,1-1-2 16,-5 8 2-16,-3-3 1 15,3 1-1-15,-8-1 3 16,5 5 1-16,-1-4 1 16,-7 2 3-16,3 1-1 0,0-5 1 15,1 6 0-15,-1 0 0 16,-2 1 0-16,2 1 0 16,-5 3 0-16,-2-2 0 15,-4 5 1-15,6 0-1 16,-5-3 0-16,0 6 1 0,-4-6-1 15,-1 2 0-15,3-1 1 16,0 1-1-16,-5 1 1 16,5 3-1-16,-2 1 0 15,-2-2 0-15,-4 8 0 0,-2 2 0 16,0 3-1-16,-7 4 1 16,-1 1-3-16,-12 7-8 15,15-5-21-15,-5 5-35 0,-10 0-4 16</inkml:trace>
  <inkml:trace contextRef="#ctx0" brushRef="#br0" timeOffset="225057.1911">4000 17411 332 0,'0'0'7'15,"0"0"2"-15,0 0 4 16,0 0 2-16,0 0 2 0,-7-5-1 16,7 5 1-16,0 0 0 15,0 0-6-15,0 0-2 16,0 0-2-16,0 0-1 16,2-3-1-16,10-3-1 0,4 3 1 15,1 0-1-15,5-3 0 16,1 1 0-16,2 2-2 15,5-1-1-15,-3 1 1 16,3-5-2-16,2 7 1 0,-5-7-1 16,3 3 1-16,-2 0-1 15,-2 2 2-15,-3 1-2 16,-5 2 0-16,-9 0 0 16,-9 0 0-16,3 15 0 15,-6-3 0-15,-9 0 0 16,-1 3 0-16,-4 4 0 0,-5 0 0 15,-1-2 0-15,-3 2 0 16,1 1 0-16,2 6 0 16,-2-7 0-16,-2 1 0 0,4-1 0 15,6-3 0-15,-1-1 0 16,9-3 0-16,4-5 0 16,5-7 0-16,0 0 0 0,14 11 0 15,4-11 0-15,1 0 0 16,9-8 0-16,2 1 0 15,2-1 0-15,-1 1 0 16,2-1 0-16,3-2 0 16,-1 5 0-16,-1-5 0 0,-1 3 0 15,-4 2 0-15,-1 0 0 16,-5 0 0-16,-4 5 0 16,-1-2 0-16,-6 2 0 15,-12 0 0-15,12 0 0 16,-12 0 0-16,0 0 0 0,0 4 0 15,0-4 0-15,0 0 0 16,-5 13-19-16,5-13-70 16,0 0-3-16</inkml:trace>
  <inkml:trace contextRef="#ctx0" brushRef="#br0" timeOffset="226907.3407">6789 15484 205 0,'0'0'9'0,"0"0"5"16,0 0 5-16,3-11 6 0,-3 11 3 16,4-12 1-16,-4 12 0 15,6-13 4-15,-6 13-8 16,0-10-3-16,0 10-8 0,0 0-3 15,0 0-3-15,0 0-2 16,0 0-2-16,0 0 0 16,-6-8-2-16,6 8-1 15,0 0 0-15,-14 3 0 16,14-3 0-16,-13 11-1 16,13-11 0-16,-10 17-1 0,8-8 1 15,-3 1-1-15,5 0 2 16,0-10-1-16,12 10 1 15,-1-8 0-15,6-2 0 0,0 0 1 16,0-2 0-16,1-6 0 16,0 3 0-16,-4-2 1 15,-3-3 0-15,1 1 1 16,-10-2-4-16,-2 2 0 0,0-2 0 16,-4 1 0-16,-7-2 0 15,-1 4 0-15,-6 1 0 16,1 5 0-16,-1 2 0 15,-4 2 0-15,5 5 0 0,-3 1 0 16,3 4 0-16,2 1 0 16,5 2 0-16,-1-2 0 15,6 1 0-15,3-2 0 16,2 1 0-16,4-3 0 16,5-4 0-16,3 2 0 15,0-5 0-15,8-3 0 0,-2 0 0 16,1 0 0-16,-1-7 0 15,0-1 0-15,-6-2 0 16,0 0 0-16,-4 1 0 0,-3-1 0 16,-5-2 0-16,0-1 0 15,-2 3 0-15,-6 1 0 16,-2 0 0-16,-5 5 0 0,0 4 0 16,1 0 0-16,-4 4 0 15,-3 5 0-15,7 0 0 16,-2 6 0-16,12 5-11 15,4-6-77-15,0-4-2 0</inkml:trace>
  <inkml:trace contextRef="#ctx0" brushRef="#br2" timeOffset="236173.0494">9683 15326 146 0,'0'0'8'15,"0"0"5"-15,0-7 5 0,0 7 4 16,0 0 3-16,0 0 1 16,0 0 2-16,0 0 0 15,0 0-6-15,0 0-4 16,0 0-3-16,0 0-4 0,0 0 0 16,0 0-4-16,0 0 0 15,0 0-1-15,5-7 0 16,-5 7 0-16,0 0 0 0,8-13 0 15,-8 13 0-15,4-12 1 16,-4 12-1-16,5-18 0 16,-2 11-1-16,-1-5 0 15,-2 2-1-15,2-2 0 0,2-4 0 16,-4 2-1-16,2-1-1 16,-2-3 1-16,0 4-1 15,3-4 1-15,-3 1-1 16,0 1 0-16,0 2 0 15,0-1 0-15,0 1-1 16,0 1 1-16,0-2 0 0,0 0-1 16,-3 1 1-16,3 1-2 15,-2 1 0-15,2-1 0 16,-4 1 0-16,2-1 0 0,0 1 0 16,2-3 0-16,-3 3 0 15,3 0 0-15,-5-4 0 16,5 1 0-16,-2 3 0 0,0 1 0 15,-1-5 0-15,1 1 0 16,-1 6 0-16,3-7 0 16,-2 4 0-16,-1-1 0 15,0 1 0-15,1 2 0 16,-1-2 0-16,1 3 0 0,-1-2 0 16,1 1 0-1,-3 0 0-15,3 0 0 0,-3 1 0 16,2-2 0-16,0 0 0 15,1 0 0-15,-3 2 0 16,3-2 0-16,-1 2 0 0,-2-4 0 16,3 3 0-16,-3 3 0 15,2-4 0-15,-2 2 0 16,3 2 0-16,2-3 0 16,-5 2 0-16,2-1 0 0,1 1 0 15,0-1 0-15,2 9 0 16,-6-18 0-16,6 18 0 15,-7-15 0-15,7 15 0 0,-8-15 0 16,8 15 0-16,-7-15 0 16,7 15 0-16,-8-15 0 15,8 15 0-15,-4-12 0 16,4 12 0-16,-7-17 0 16,7 17 0-16,-6-15 0 0,6 15 0 15,-5-14 0-15,5 14 0 16,-5-14 0-16,5 14 0 15,-4-12 0-15,4 12 0 16,-3-13 0-16,3 13 0 0,-7-9 0 16,7 9 0-16,-3-10 0 15,3 10 0-15,-3-10 0 16,3 10 0-16,-5-7 0 0,5 7 0 16,0 0 0-16,-4-14 0 15,4 14 0-15,0 0 0 16,-5-7 0-16,5 7 0 0,0 0 0 15,0 0 0-15,-3-9 0 16,3 9 0-16,0 0 0 16,-3-13 0-16,3 13 0 15,-5-10 0-15,5 10 0 16,-2-9 0-16,2 9 0 16,-3-8 0-16,3 8 0 0,0 0 0 15,-2-10 0-15,2 10 0 16,0 0 0-16,0 0 0 15,0 0 0-15,0 0 0 16,-5-9 0-16,5 9 0 16,0 0 0-16,0 0 0 0,0 0 0 15,0 0 0-15,0 0 0 16,0 0 0-16,0 0 0 0,0 0 0 16,0 0 0-16,0 0 0 15,0 0 0-15,0 0 0 16,-6 5 0-16,6-5 0 15,-3 16 0-15,-1-6 0 0,-1 5 0 16,1-2 0-16,1 3 0 16,-4 1 0-16,5-3 0 15,-7 1 0-15,2-1 0 16,2-1 0-16,0-1 0 16,1-2 0-16,-1-2 0 15,5-8 0-15,-6 15 0 0,6-15 0 16,-5 9 0-16,5-9 0 15,0 0 0-15,0 0 0 16,0 0 0-16,0 0 0 0,0 0 0 16,0 0 0-16,0 0 0 15,0 0 0-15,0 0 0 16,0-6 0-16,0 6 0 0,5-16 0 16,1 6 0-16,-4-5 0 15,3 3 0-15,2-3 0 16,1 0 0-16,0-2 0 0,-1-1 0 15,0 3 0-15,-2 0 0 16,2 1 0-16,-1-1 0 16,1 1 0-16,-2 1 0 15,5 1 0-15,-5 0 0 16,-5 12 0-16,10-16 0 0,-10 16 0 16,0 0 0-1,5-10 0-15,-5 10 0 0,0 0 0 16,0 0 0-16,0 0 0 15,0 0 0-15,0 0 0 16,0 0 0-16,5 5 0 0,-5-5 0 16,10 12 0-16,0-3 0 15,-10-9 0-15,20 17 0 16,-10-10 0-16,2 1 0 0,0-3 0 16,-2 2 0-16,0 0 0 15,3 1 0-15,-3-1 0 16,-1 0 0-16,2 0 0 15,-2 4 0-15,-9-11 0 0,16 16-54 16,-9-2-35-16,0-7-4 16</inkml:trace>
  <inkml:trace contextRef="#ctx0" brushRef="#br2" timeOffset="239362.7113">6851 15341 148 0,'0'0'3'0,"0"0"3"15,3 3 0-15,-3-3 1 16,0 0 2-16,0 0 0 16,10 2 1-16,-10-2 2 15,10-2-3-15,-10 2-1 0,17-10-1 16,-9 5 0-16,6 1-1 16,-1-5 0-16,2 5-1 0,7-1 0 15,-1-6-2-15,2 3 0 16,-2 2-1-16,6 0-1 15,-4-3 0-15,7 1 0 16,-8 1 0-16,0-3 1 16,3 1-1-16,-3 1 0 0,3-5 0 15,-2 3 0-15,2 0 0 16,0-2 0-16,2 0 0 16,-5 2 0-16,5-4 0 15,-4 2 0-15,4-4 0 0,-4 6-1 16,1-2 1-16,-1 1-1 15,-1 2 0-15,-4-2 0 16,1 2 0-16,-1-1 0 16,1 3 0-16,4-3 1 0,-3 0-1 15,3 1 0-15,-4-2 0 16,6 1 0-16,-5-1 2 16,8 2-2-16,-9-3 0 15,6 2 0-15,0-2 0 16,-2 2 0-16,2-3 0 0,-1 1 0 15,1 1 0-15,0 2 0 16,-1-1 0-16,0-5 0 16,0 5 0-16,-2 0 1 15,3 1-1-15,-2-9 2 0,-1 6-1 16,0-6 0-16,1 6-1 16,-4-3 1-16,6 3 0 15,3-5 0-15,-3 5-1 0,2 1 1 16,-2-1-1-16,2 2 0 15,-2-3 1-15,2 6-1 16,-4-3 1-16,-3 1 0 16,1 1 0-16,0 0 0 0,-1-1 0 15,3 2 1-15,-4-6-1 16,1 5 1-16,5-5-1 16,-6 6 1-16,2-5-1 15,1 4 1-15,-3-1-1 16,-1 1 2-16,0 1-2 15,-1 0 0-15,1-4 1 0,-4 5-1 16,6-6 0-16,-5 3 0 16,2-1 0-16,3 0 0 15,0 0 0-15,0 3-1 0,-1-3 1 16,2 3-1-16,-1-1 0 16,-3-1 1-16,1 3-1 15,2-3 0-15,-8 4 1 0,1-3-1 16,4 0 0-16,-4 0 1 15,6 2-1-15,-4-2 1 16,2 1 0-16,1-1-1 16,1 1 1-16,-1 0 0 0,0-2 0 15,1 1-1-15,-1-2 1 16,-3 2-1-16,2-3 0 16,0 2 1-16,1 2-1 15,-5-4 0-15,6 2 0 16,-1 1 0-16,-1-2 1 15,-2 1-1-15,5-1 0 16,0 0 1-16,0-2 1 0,-3 0-1 16,3-1 0-16,-1-3 0 15,2 7 1-15,1-4-1 0,-5 4 0 16,3-1-1-16,-4 5-1 16,3-3 1-16,-4 1 1 15,1-1-1-15,1 2 0 0,-3-3 0 16,4 0 0-16,-1 1 0 15,0-2 0-15,-1 1 1 16,3-1-1-16,-1 2 0 16,1-1 0-16,-3 1 0 0,-2 0 0 15,3 1 0-15,-4-2 1 16,2 0-1-16,0 0 1 16,0 1-1-16,2 1 1 15,1-3-1-15,-4 0 1 16,4 0-1-16,2 1 0 15,-3-2 0-15,-1 4 0 16,0-6 0-16,2 6 1 0,0-4-1 16,-4 4 1-16,3-2-1 15,4 1 1-15,1-2 0 0,-5 1-1 16,8-2 2-16,-5 2-2 16,1-1 0-16,-7-1 0 15,9 2 0-15,-9 1 1 0,1-2-1 16,0 3 2-16,-2 0-1 15,1-3 1-15,-1 2 0 16,-3 1 0-16,2-1 0 16,0 2 0-16,1-2 0 0,-2 1 1 15,-2 2-1 1,3-1 0-16,1-1 0 0,-3 2-1 16,-3-1 1-16,4 5 0 15,-11 1-1-15,9-8 0 16,-9 8 0-16,0 0-1 15,0 0 0-15,0 0 0 16,0 0 0-16,0 0 1 0,0 0-1 16,0 0 0-16,0 0 0 15,0 0 1-15,0 0-1 0,0 0 1 16,10-5-1-16,-10 5 1 16,0 0 0-16,0 0 0 15,0 0 1-15,0 0-1 0,0 0 0 16,0 0 0-16,0 0 0 15,0 0 0-15,0 0-1 16,0 0 1-16,0 0 0 16,0 0-1-16,0 0 1 15,0 0-1-15,0 0 1 16,0 0 1-16,0 0-1 0,0 0 1 16,0 0 0-16,0 0 1 15,0 0 0-15,0 0 1 16,0 0-1-16,0 0 0 15,0 0 0-15,0 0-1 0,0 0-1 16,0 0 0-16,0 0 0 16,0 0-1-16,0 0 0 15,5-10 0-15,-5 10 0 0,13-5 0 16,-13 5 0-16,14-10-1 16,-3 6 1-16,1-1 0 15,-3-1 0-15,2 2 0 0,-1-1 0 16,-1 0 0-16,2-1 0 15,-4 5 1-15,-7 1-1 16,15-11 1-16,-15 11 0 16,13-7 1-16,-13 7-1 15,9-5 0-15,-9 5 0 0,0 0 1 16,13-7-1-16,-13 7 1 16,0 0 0-16,0 0-1 15,0 0 1 1,0 0 0-16,0 0-1 15,0 0 0-15,0 0-1 16,0 0 0 0,0 0 0-16,0 0-1 15,0 0-1-15,-7 4-1 0,7-4-5 16,0 0-6-16,-6 15-11 16,-1-4-29-16,7-11-27 15,-6 9-6-15</inkml:trace>
  <inkml:trace contextRef="#ctx0" brushRef="#br2" timeOffset="240205.3223">10456 13394 263 0,'0'0'7'15,"0"0"4"-15,0 0 4 16,0 0 0-16,0 0 3 0,0 0 1 15,0 0-1-15,-9 7 3 16,9-7-9-16,0 0-4 16,0 0-2-16,0 0-1 15,0 0-2-15,9 0 1 16,1 0 0-16,5 0 0 0,0 0 1 16,5-2 0-16,2 0 0 15,0 2-1-15,1-3 0 16,-1 3-1-16,-2 0-1 15,0 0 0-15,-5-3 0 0,0 3 0 16,0 0-1-16,-8 0 0 16,3 0 0-16,-10 0 0 15,11 0 0-15,-11 0 0 16,0 0 0-16,0 0 0 0,0 0 1 16,0 0-1-16,0 0 1 15,0 0 0-15,0 0 0 0,0 0 0 16,0 0 0-16,0 0-1 15,0 0 0-15,0 0 0 16,0 0 0-16,0 0-1 16,0 0 1-16,0 0-1 15,0 0 0-15,0 0-1 0,0 0 1 16,0 0 0-16,0 0 0 16,0 0-1-16,0 0 1 15,0 0 0-15,0 0 0 16,0 10-1-16,0 0 1 15,-6 3 0-15,1-1 0 0,-7 11 0 16,-1 4 0 0,-2 5 0-16,0 1 1 15,1-1 0-15,-3-3 0 16,4 3 0-16,3-4 0 0,-3-6 0 16,11-7 0-16,-3-6-1 15,3 2 1-15,2-11 0 0,-4 9-1 16,4-9 1-16,0 0 0 15,0 0 0-15,0 0 1 16,0 0-1-16,0 0 0 16,0 0-3-16,0 0-6 0,0 0-16 15,8 8-59-15,-8-8-4 16</inkml:trace>
  <inkml:trace contextRef="#ctx0" brushRef="#br2" timeOffset="242274.6324">10881 13201 402 0,'0'0'5'0,"0"0"3"0,0 0 0 15,-8-10 1-15,8 10 1 16,0-17 0-16,6 7 1 16,6-3 1-16,3 1-5 15,5 5-3-15,2-1 0 0,3 5-2 16,0 3 0-16,-6 3 0 15,4 6-1-15,-10 8 1 16,-1-1-1-16,-7 9 1 0,-3-3-1 16,-2 5 1-16,-2 1 0 15,-8 1-1-15,-3-4 0 16,1 0 1-16,-6-5-2 16,4-3 0-16,2-7 0 15,1 0 0-15,4-8 0 16,7-2 0-16,-12-5 0 0,12-7 0 15,0-7 0-15,5-7 0 16,5-4 0-16,-1-4 0 16,9-6 0-16,-6 4 0 15,8-4 0-15,-8 6 0 0,1 4 0 16,-3 5 0-16,-3 8 0 16,-1 2 0-16,-5 7 0 15,-1 8 0-15,0 0 0 0,4 11 0 16,-4 8 0-16,0 3 0 15,2 0 0-15,2 6 0 16,2-1 0-16,3 2 0 16,2-6 0-16,6-3 0 0,3-10 0 15,0-2 0-15,4-4 0 16,1-4 0-16,-2 0 0 16,0-4 0-16,-4-2 0 15,-1-2 0-15,-6 5 0 0,-2 2 0 16,-2 2 0-16,-8-1-81 15,9 14-10-15</inkml:trace>
  <inkml:trace contextRef="#ctx0" brushRef="#br2" timeOffset="245645.8537">6821 15366 147 0,'0'0'4'16,"0"0"4"-16,-4-5 2 0,4 5 1 15,0 0 3-15,0 0 2 16,-3-10 2-16,3 10 4 16,0 0-2-16,0 0 0 15,0 0 1-15,0 0-1 16,0 8 0-16,0-8 0 0,0 0-1 16,0 0-4-16,0 0-2 15,0 0-1-15,-2 10-2 16,2-10-1-16,0 0-1 0,-10-3-1 15,10 3 0-15,-13-9-2 16,13 9 1-16,-17-16-1 16,7 7-1-16,0-4 0 15,-3 1-1-15,1-1 0 0,0-5 0 16,-3 4 0-16,0-3 1 16,0-3-4-16,-2-3 0 15,2 4 0-15,0-3 0 16,-5-1 0-16,2-2 0 15,1 0 0-15,-1-2 0 0,2 3 0 16,-2-4 0-16,1 3 0 16,-3-2 0-16,2-2 0 15,1-1 0-15,-2 0 0 0,3 3 0 16,-6-2 0-16,4 0 0 16,-1 3 0-16,-2 1 0 15,1 1 0-15,3 1 0 16,-3-3 0-16,0 5 0 15,3-1 0-15,-4-3 0 0,2 2 0 16,-1 1 0-16,3-3 0 16,-3 5 0-16,3-4 0 15,0 4 0-15,1 0 0 0,2-2 0 16,-2 4 0-16,2-4 0 16,3 5 0-16,-3-3 0 15,1 2 0-15,1-1 0 16,0 2 0-16,-1-4 0 0,3 7 0 15,-3-4 0-15,4 1 0 16,-1 3 0-16,-4-2 0 16,8 4 0-16,-7-3 0 15,8 5 0-15,-2-3 0 0,0 1 0 16,-1 2 0-16,3 1 0 16,-4-3 0-16,5 1 0 15,0 2 0-15,-4-3 0 16,1 1 0-16,-1-4 0 15,3 5 0-15,0-2 0 16,-2 5 0-16,2-8 0 0,-3 5 0 16,1-2 0-16,0 0 0 15,0-4 0-15,-4 2 0 16,4 1 0-16,-3-2 0 0,2-2 0 16,-2 2 0-16,1-3 0 15,0 1 0-15,0 2 0 16,-1-2 0-16,-3-2 0 0,6 1 0 15,-5 0 0-15,1 1 0 16,2 0 0-16,-3-1 0 16,0-1 0-16,1 2 0 15,-1 2 0-15,4-6 0 16,-4-1 0-16,-5 3 0 0,6-4 0 16,-3-2 0-16,1 0 0 15,-1-1 0-15,-2 1 0 16,2-5 0-16,-4 3 0 15,3 2 0-15,-1-3 0 0,0 4 0 16,1-1 0-16,-4 1 0 16,1-1 0-16,-4 0 0 15,2 2 0-15,2-1 0 16,-2 1 0-16,3 2 0 0,-1-3 0 16,-2 5 0-16,5-3 0 15,0 0 0-15,-2 5 0 16,2-4 0-16,3 4 0 0,-4-3 0 15,7 3 0-15,-3 0 0 16,1 5 0-16,-1-6 0 16,2 5 0-16,0-2 0 15,0 3 0-15,1 0 0 0,-2 2 0 16,4 2 0-16,0-1 0 16,2-1 0-16,-1 2 0 15,6 8 0-15,-12-15 0 16,12 15 0-16,-5-10 0 15,5 10 0-15,-7-10 0 16,7 10 0-16,0 0 0 0,-5-12 0 16,5 12 0-16,0 0 0 15,-8-12 0-15,8 12 0 16,-7-10 0-16,7 10 0 0,-5-12 0 16,5 12 0-16,-7-15 0 15,7 15 0-15,-14-20 0 0,10 9 0 16,-3 4 0-1,2-2 0-15,-1-1 0 0,6 10 0 16,-12-17 0-16,12 17 0 16,-7-18 0-16,2 10 0 15,5 8 0-15,-11-15 0 0,11 15 0 16,-9-12 0-16,9 12 0 16,-8-10 0-16,8 10 0 15,0 0 0-15,-10-10 0 16,10 10 0-16,0 0 0 15,-7-7 0-15,7 7 0 16,0 0 0-16,0 0 0 0,-9-10 0 16,9 10 0-16,0 0 0 15,0 0 0-15,-6-10 0 16,6 10 0-16,0 0 0 0,0 0 0 16,-8-7 0-16,8 7 0 15,0 0 0-15,0 0 0 0,0 0 0 16,0 0 0-16,0 0 0 15,0 0 0-15,0 0 0 16,0 0 0-16,0 0 0 16,0 0 0-16,0 0 0 15,0 0 0-15,0 0 0 0,0 0 0 16,-6 12 0-16,6 0 0 16,0 0 0-16,0 9 0 15,0-1 0-15,4 7 0 16,-2-3 0-16,0 1 0 15,1 3 0-15,0-6 0 0,2 0 0 16,0 3 0-16,-3-5 0 16,2 5 0-16,-1-5 0 15,0-3 0-15,-1 2 0 16,4-4 0-16,-4 2 0 0,1-7 0 16,-3 3 0-16,0-13 0 15,0 10 0-15,0-10 0 16,0 0 0-16,0 0 0 0,0 0 0 15,0 0 0-15,0 0 0 16,0 0 0-16,0 0 0 16,0 0 0-16,0 0 0 0,0 0 0 15,0-12 0-15,0 1 0 16,0-1 0-16,-5-6 0 16,5-1 0-16,-6-1 0 15,4 0 0-15,-1-2 0 16,0-3 0-16,-1 3 0 15,2 3 0-15,-3-6 0 0,3 4 0 16,-4-1 0-16,3 5 0 16,-1 0 0-16,0 2 0 15,0-1 0-15,2 4 0 16,-3 2 0-16,3 3 0 0,2 7 0 16,-5-12 0-16,5 12 0 15,0-10 0-15,0 10 0 0,0 0 0 16,0 0 0-16,0 0 0 15,0 0 0-15,0 0 0 16,0 0 0-16,0 0 0 16,5 0 0-16,4 0 0 0,6 2 0 15,0 6 0-15,5-4 0 16,0 7 0-16,7-5 0 16,3 5 0-16,-3 2 0 15,1-4 0-15,-1 4 0 0,1-3 0 16,-9-1 0-16,4-3 0 15,-7 1 0-15,0 0 0 16,-3-5 0-16,-3 3 0 16,-10-5 0-16,11 6 0 15,-11-6 0-15,0 0 0 16,11 2 0-16,-11-2 0 0,0 0 0 16,0 0 0-16,0 0 0 15,0 0 0-15,0 0 0 0,0 0 0 16,0 0 0-16,0 0-68 15,0 0-28-15</inkml:trace>
  <inkml:trace contextRef="#ctx0" brushRef="#br2" timeOffset="246970.9968">4172 12071 368 0,'0'0'8'0,"0"0"4"16,-5-10 2-16,5 10 2 16,-8-14 2-16,8 14 1 0,-13-13-1 15,13 13 1-15,-6-9-9 16,6 9-3-16,0 0-5 16,0 7-2-16,4 5 0 15,8 3 0-15,4 2 0 16,4-2 0-16,2 5 0 0,3-5 0 15,2-5 0-15,3-3 0 16,-3-4 0-16,1-3 0 16,-6-3 0-16,-5-4 0 15,1-6 0-15,-8-1 0 0,-1-7 0 16,-6 1 0-16,-3-1 0 16,0 1 0-16,-5 1 0 15,-2 1 0-15,0 3 0 16,2 7 0-16,5 8 0 15,-13-12 0-15,13 12 0 16,0 0 0-16,0 0 0 0,13 5 0 16,-4 5 0-16,6 0 0 15,5 4 0-15,-2 0 0 16,6 3 0-16,-1-5 0 0,-6 5 0 16,3 0 0-16,-5-2 0 15,-4 0 0-15,-5 2 0 16,-6 1 0-16,0 4 0 0,-12-2 0 15,0 3 0-15,-11-2 0 16,1 2 0-16,-4-4 0 16,2 1 0-16,2-2 0 15,-1-6 0-15,11 3 0 0,-9-3-34 16,21-12-54-16,0 0-4 16</inkml:trace>
  <inkml:trace contextRef="#ctx0" brushRef="#br2" timeOffset="248625.385">4939 17199 70 0,'0'0'5'0,"0"0"1"16,0 0 2-16,-11 0 1 15,11 0 3-15,-8 3 0 16,8-3 1-16,-15 8 0 16,15-8-5-16,-18 14-1 15,18-14-4-15,-9 15 0 0,-1-5-3 16,2-1 0-16,-3 3-2 15,0 5 1-15,-2-3 0 16,-6 4-1-16,2 1 1 0,2 4 1 16,-8-4 0-16,0 6 0 15,-2 2-1-15,-1 3 2 16,-4-1-1-16,-3 7 3 16,0 0 2-16,33-36-2 15,-34 39 3-15,-1 2 1 0,-2 1 3 16,-41 37 1-16,38-32 2 15,-3-7-1-15,0 8 0 16,-1-4 2-16,-2 4-1 16,2-2-1-16,-4 0-3 15,7-5 0-15,-2 5-3 16,1-6-1-16,5-1-2 0,37-39 0 16,-37 35-2-16,-1-3 1 15,8-2-2-15,0 0 0 16,2-5-2-16,4 0 2 15,24-25 0-15,-25 24 0 16,-2 3 0-16,27-27 0 16,0 0 0-16,0 0 0 15,-10 10 3-15,0 0-2 16,3 0-1-16,-3 2 0 0,10-12-2 16,0 0-5-16,0 0-10 15,0 0-27-15,0 0-24 16</inkml:trace>
  <inkml:trace contextRef="#ctx0" brushRef="#br2" timeOffset="249804.6041">4112 17821 326 0,'0'0'6'0,"0"0"4"0,0 0 2 16,0 0 3-16,0 0 0 15,0 0-1-15,0 0 0 16,0 0 0-16,0 0-6 16,0 0-4-16,0 0-2 15,0 0-2-15,0 0 1 0,0 6 1 16,0-2 0-16,0 48-1 16,-2-30 2-16,2-4-1 15,-3 2 0-15,1 2 0 16,2-3-1-16,-3 6 0 0,1-2 0 15,-2-1-1-15,2 0 0 16,0-3 1-16,-1 1-1 16,3-20 0-16,-4 23 1 15,1 2-1-15,3-25 0 16,0 0 1-16,0 0 0 16,-2 10 0-16,-1 0 0 15,1-1 0-15,2 1-1 16,0-10 0-16,0 0 0 15,0 0 1-15,0 0-1 16,0 0 0-16,0 0 1 0,0 0-2 16,0 0 3-16,0 0-1 15,0 0-1-15,0 0 1 16,0 0 0-16,0 0 0 16,0 0 0-16,0 0 0 15,0 0 0-15,5 0 1 0,0 0 0 16,45-10 1-16,-29-7-1 15,2-2 1-15,2 1-1 16,0 1 1-16,5-3-1 16,2 0 0-16,0 0-1 15,1-1 0-15,-2 0 0 16,2 4 0-16,-1-3-1 16,-2 5 0-16,-2-2 1 0,-3 2 0 15,0 3 0-15,-25 12 0 16,24-10-1-16,0 2-1 15,-24 8-4-15,0 0-5 16,0 0-14-16,0 0-53 16,0 0-10-16</inkml:trace>
  <inkml:trace contextRef="#ctx0" brushRef="#br2" timeOffset="250555.0336">3446 18052 335 0,'0'0'6'0,"0"0"0"15,0 0 0-15,0 0 2 16,0 0 4-16,0 0 3 0,0 0-2 16,0 0 3-16,0 0-6 15,0 0 1-15,0-5 0 16,5-1-3-16,28-33-1 16,-9 27-3-16,-24 12-1 15,25-16 0-15,2-1-1 16,-7 12-1-16,0 1-1 15,-20 4 1-15,27-5 0 16,1-1-1-16,-28 6 2 0,0 0-1 16,9 3 1-16,2 2 0 15,-1 0-1-15,2 27 0 16,-12-8-1-16,-8-3 1 16,1 4 0-16,-6-1-1 15,4-2-1-15,-1 1 1 0,-1 0 1 16,2-4 0-16,1 1 0 15,8-20 0-15,0 0 1 16,0 9 1-16,0 1-1 16,0 3 0-16,0 0 1 15,10-13-2-15,3 0 1 16,34-11-1-16,-27 4 1 16,-1-1-2-16,1 1 0 0,-20 7 0 15,28-12 0-15,-2-1 0 16,-26 13 0-16,24-12 0 15,-5-1 0-15,-19 13 0 16,0 0-24-16,0 0-61 16,11-1-3-16</inkml:trace>
  <inkml:trace contextRef="#ctx0" brushRef="#br2" timeOffset="257670.2122">14394 14318 381 0,'0'0'8'0,"0"0"2"0,0-10 2 15,0 10 1-15,0 0 1 16,0 0-1-16,0 0 1 16,0 0 0-16,0 5-5 15,0 12-3-15,0 8-2 16,3 3 0-16,-1 4-2 0,-2 4 1 15,2 5 1-15,-2-1-4 16,0-4 0-16,0 0 0 16,-2-10 0-16,0 2 0 15,-7-9 0-15,5 1 0 0,-1-5 0 16,-2-7 0-16,7-8 0 16,-16 2 0-16,9-7 0 15,0-12 0-15,-1-8 0 0,0-10 0 16,6-9 0-1,-1-9 0-15,3 2 0 0,0-7 0 16,9 4 0-16,5 2 0 16,0 8 0-16,9 1 0 15,0 11 0-15,4 7 0 16,3 6 0-16,0 6 0 16,5 8 0-16,-6 5 0 0,3 5 0 15,-4 9 0-15,-3 9 0 0,-8 2 0 16,-2 4 0-16,-10 1 0 15,-5 1 0-15,-2 0 0 16,-11-4 0-16,-6-1 0 16,-4-6 0-16,-5-3 0 15,1-3 0-15,-1-3 0 0,-2-7 0 16,9 1 0-16,-2-2 0 16,11-1 0-16,-2-2 0 15,14 0 0-15,0 0 0 16,0 0 0-16,6 10 0 0,14-2 0 15,1 5 0-15,2 1 0 16,10 3 0-16,0 3 0 16,2 0 0-16,-3 0 0 15,0-1 0-15,-7 1 0 16,-1-2 0-16,-1-3 0 0,-5-6 0 16,-6 3 0-16,-5-4 0 15,-7-8 0-15,11 13 0 16,-11-13 0-16,0 0 0 0,-7 5 0 15,7-5 0-15,-13-5-33 16,13 5-54-16,-15-10-4 16</inkml:trace>
  <inkml:trace contextRef="#ctx0" brushRef="#br2" timeOffset="258038.4718">14973 14534 425 0,'0'0'5'0,"0"0"3"0,0 0-1 0,-5 0 3 16,5 0 0-16,-20 17 1 15,11-5 0-15,-4 0 0 16,1 9-4-16,3-4-1 16,2 0-6-16,7 3 0 0,3-8 0 15,10 3 0-15,3-7 0 16,7-6 0-16,2-2 0 0,5 0 0 15,0-5 0-15,-3-5 0 16,1-4 0-16,-7-4 0 16,-5-4 0-16,-4-3 0 15,-10 0 0-15,-2-2 0 0,-12 5 0 16,-3 0 0-16,-9 4 0 16,-4 5 0-16,1 11 0 15,-3 2 0-15,3 10 0 16,1-1 0-16,10 9 0 15,-2-5-32-15,-2 2-54 16,20-1-4-16</inkml:trace>
  <inkml:trace contextRef="#ctx0" brushRef="#br2" timeOffset="258336.2092">15316 14249 459 0,'0'0'5'15,"0"0"2"-15,0-10 1 16,0 10 1-16,0 0 0 0,0 0 0 16,0 0-4-16,-10 2-5 15,6 15 0-15,-2 12 0 16,3 2 0-16,-4 6 0 16,1 5 0-16,5 3 0 0,1 0 0 15,0 0 0-15,1-9 0 16,8 0 0-16,4-10 0 15,-1-1 0-15,4-8 0 16,0-4 0-16,2-3 0 0,3-8 0 16,-3 1 0-1,-3-6 0-15,2-3 0 0,8-6-90 16,-17-2-1-16</inkml:trace>
  <inkml:trace contextRef="#ctx0" brushRef="#br2" timeOffset="258571.9028">15229 14469 451 0,'0'0'4'0,"0"0"0"0,0 0 2 15,5 0 1-15,5 0 2 16,2 0 0-16,11 0 1 16,7-5 1-16,1-2-11 15,7 1 0-15,2-1 0 0,0 2 0 16,-3-2 0-16,-5 2 0 15,-9 3 0-15,-6-1 0 16,-7 3 0-16,-10 0 0 16,0 0-28-16,-10 5-58 15,10-5-3-15</inkml:trace>
  <inkml:trace contextRef="#ctx0" brushRef="#br2" timeOffset="260170.2787">15812 14479 394 0,'0'0'8'15,"0"0"2"-15,-10-10 3 16,10 10 1-16,0 0 2 0,-8-7 2 16,8 7 0-16,-11-8 2 15,11 8-20-15,0 0 0 16,0 0 0-16,0 0 0 15,0 0 0-15,0 0 0 0,0 0 0 16,0 0 0-16,6-7 0 16,3 7 0-16,8-5 0 15,0 5 0-15,4-5 0 0,9 2 0 16,-2 1 0-16,-2 0 0 16,-1-1 0-16,-2 3 0 15,-3 0 0-15,-6 0 0 16,-1 0 0-16,-3 0 0 0,-10 0 0 15,11 5 0-15,-11-5 0 16,0 10 0-16,-1-1 0 16,-9 4 0-16,-5 0 0 15,-5 5 0-15,-2 1 0 16,-6 1 0-16,-4 1 0 16,-3-1 0-16,-2 1 0 0,6-1 0 15,-6-6 0-15,13 3 0 16,-3-5 0-16,7 1 0 15,5-6 0-15,5-1 0 0,10-6 0 16,-10 10 0-16,10-10 0 16,0 0 0-16,0 0 0 15,5 0 0-15,-5 0 0 0,15 0 0 16,-8 0 0-16,3 0 0 16,1 0 0-16,-2 0 0 15,-9 0 0-15,12 0 0 0,-12 0 0 16,0 0 0-16,11-4 0 15,-11 4 0-15,0 0 0 16,0 0 0-16,0 0 0 16,0 0 0-16,0 0 0 15,0 0 0-15,0 0 0 16,0 0 0-16,0 0 0 16,0 0 0-16,0 0 0 0,0 0 0 15,0 0 0-15,0 0 0 16,0 0 0-16,0 0 0 15,0 0 0-15,0 0 0 0,0 0 0 16,0 0 0-16,0 0 0 16,0 6 0-16,0-6 0 15,10 3 0-15,6-3 0 0,1 0 0 16,9 0 0-16,2 0 0 16,8-3 0-16,2 1 0 15,2-3 0-15,-5 2 0 16,0 1 0-16,-6 2 0 0,-3-3 0 15,-10 3 0-15,-3 0 0 16,-4 0 0-16,-9 0 0 16,0 0 0-16,8 0 0 15,-8 0 0-15,0 0 0 16,0 0 0-16,0 0 0 16,0 0 0-16,0 0 0 0,-5 3 0 15,5-3 0-15,0 0 0 16,-9 10 0-16,9-10 0 0,-11 2 0 15,11-2 0-15,0 0 0 16,-14 5-54-16,14-5-40 16</inkml:trace>
  <inkml:trace contextRef="#ctx0" brushRef="#br2" timeOffset="260953.7794">16820 14004 378 0,'0'0'7'0,"0"0"3"0,0 0 3 16,5-10 2-16,-5 10 2 15,0-10 1-15,0 10 1 16,3-9 2-16,-3 9-8 0,0 0-13 16,0 0 0-16,0 0 0 15,-16 0 0-15,4 16 0 16,-6 4 0-16,4 12 0 0,-6 5 0 16,1 10 0-16,-2 3 0 15,1 7 0 1,6 2 0-16,3 3 0 0,6 0 0 15,5-5 0-15,0 3 0 16,13-7 0-16,4 3 0 16,3-12 0-16,5 1 0 0,3-11 0 15,2 0 0-15,-1-8 0 16,1-4 0-16,-4-2 0 16,0-8 0-16,-8-2 0 15,-2-2 0-15,0-2 0 0,-6-5 0 16,-10-1 0-16,13 5 0 15,-13-5 0-15,0 0 0 16,0 0 0-16,0 0 0 0,0 0 0 16,0 0 0-16,0 0 0 15,-9 3-31-15,2-8-64 16</inkml:trace>
  <inkml:trace contextRef="#ctx0" brushRef="#br2" timeOffset="262769.3637">5651 17135 305 0,'0'0'7'0,"0"0"4"16,0 0 3-16,7 2 3 16,-7-2 2-16,0 0 2 15,10 3 0-15,-10-3 0 0,0 0-5 16,0 0-4-16,0 0-2 16,11 0-3-16,-11 0-1 15,0 0 0-15,0 0-1 16,12-8 0-16,-12 8 0 0,14-17-2 15,-6 2-3-15,7-3 0 16,-6-3 0-16,2-4 0 16,3-3 0-16,-3-2 0 15,-1 1 0-15,-6-5 0 0,1 2 0 16,-5-2 0-16,0-2 0 16,-7 3 0-16,0-6 0 15,-6 2 0-15,3-1 0 16,-2 1 0-16,-1 3 0 15,1-1 0-15,-4 0 0 0,5 5 0 16,-1 0 0-16,-5 3 0 16,4 1 0-16,-5 4 0 15,-1-1 0-15,1 1 0 0,0 2 0 16,-6 0 0-16,6 5 0 16,-2-2 0-16,3 5 0 15,-3 2 0-15,4-4 0 16,2 5 0-16,-2-1 0 0,2 3 0 15,2 0 0-15,-3-3 0 16,3 4 0-16,-5-1 0 16,4 0 0-16,-4 2 0 15,4-1 0-15,0 2 0 16,-1 2 0-16,1-2 0 0,3 1 0 16,-2 0 0-16,4 0 0 15,-2 3 0-15,10 0 0 16,-12-3 0-16,12 3 0 15,-18 0 0-15,18 0 0 0,-14 0 0 16,14 0 0-16,-16 0 0 16,16 0 0-16,-12 0 0 15,12 0 0-15,-10 0 0 0,10 0 0 16,-10 0 0-16,10 0 0 16,0 0 0-16,0 0 0 15,-7 0 0-15,7 0 0 16,0 0 0-16,0 0 0 0,0 0 0 15,0 0 0-15,0 0 0 16,0 0 0-16,0 0 0 16,0 0 0-16,0 0 0 15,0 0 0-15,0 0 0 16,0 0 0-16,0 0 0 0,0 0 0 16,0 0 0-16,0 0 0 15,0 0 0-15,0 0 0 16,0 0 0-16,0 0 0 15,-5 18 0-15,1 0 0 0,2 1 0 16,0 5 0-16,0 4 0 16,-2 5 0-16,3-2 0 15,-2-2 0-15,3 0 0 0,0-8 0 16,0 0 0-16,0-7 0 16,0-4 0-16,0-10 0 15,0 12 0-15,0-12 0 0,0 0 0 16,0 0 0-16,0-4 0 15,0-9 0-15,0-4 0 16,0-3 0-16,0-7 0 16,0 0 0-16,0-8 0 15,0 5 0-15,0-2 0 16,0 5 0-16,0 2 0 0,0 0 0 16,0 10 0-16,0 3 0 15,3 2 0-15,-3 10 0 16,1-16 0-16,-1 16 0 15,0 0 0-15,4-9 0 0,-4 9 0 16,0 0 0-16,13-4 0 16,-13 4 0-16,13 0 0 15,1 6 0-15,0 1 0 0,4 4 0 16,1 1 0-16,4-1 0 16,2 4 0-16,5-6 0 15,0 4 0-15,4-1 0 0,0-10 0 16,9-2-67-16,5 3-26 15</inkml:trace>
  <inkml:trace contextRef="#ctx0" brushRef="#br2" timeOffset="263968.3692">9983 14604 393 0,'0'0'7'0,"0"0"2"0,0 0 3 16,0 0 2-16,9-8 1 16,-9 8 1-16,0 0 0 15,0 0 0-15,0 0-5 16,0 0-9-16,-3 5-2 0,0 10 0 16,-2 2 0-16,3 8 0 15,-1 2 0-15,3 5 0 16,0 0 0-16,5-2 0 15,3 0 0-15,2-6 0 0,2-6 0 16,3-1 0-16,-3-7 0 16,6-8 0-16,-1-2 0 15,0-2 0-15,1-8 0 0,-1-10 0 16,-3 1 0-16,2-10 0 16,-9-7 0-16,-2-3 0 15,-5-7 0-15,-5 3 0 16,-2 0 0-16,-9 4 0 0,0 1 0 15,-4 9 0-15,-3 4 0 16,-1 10 0-16,1 5 0 16,3 7 0-16,-1 3 0 15,3 3 0-15,0 4 0 16,8 6 0-16,3 4 0 0,2 1 0 16,5 2 0-16,3 0 0 15,4-1 0-15,8-2 0 16,5-2 0-16,2-2 0 15,7-8 0-15,1-2 0 16,3-3 0-16,-1-5 0 0,1-3 0 16,-6-2 0-16,-2-3 0 15,0 3 0-15,-13 0 0 16,0 5 0-16,-1-4 0 16,-11 9 0-16,5-8 0 0,-5 8 0 15,0 0 0-15,0 0 0 16,-4-7 0-16,4 7 0 15,0 0 0-15,-8 0 0 16,8 0 0-16,0 0 0 0,-11 2 0 16,11-2 0-16,-10 13 0 15,10-1 0-15,-2 3-14 16,2-6-80-16,10 7-3 0</inkml:trace>
  <inkml:trace contextRef="#ctx0" brushRef="#br2" timeOffset="265501.6749">17081 14263 318 0,'0'0'10'0,"0"0"3"16,0-8 3-16,0 8 4 15,0 0 2-15,0-12 0 16,0 12 1-16,0-9 2 0,0 9-7 16,0 0-5-16,-2-10-2 15,2 10-11-15,0 0 0 16,0 0 0-16,0 0 0 16,-15 10 0-16,7 7 0 15,-2 5 0-15,1 6 0 0,-2 4 0 16,-1 5 0-16,2 3 0 15,-3-3 0-15,13-1 0 16,-2 0 0-16,2-9 0 16,5-3 0-16,5 2 0 15,2-11 0-15,6-3 0 0,4-7 0 16,1-5 0-16,4 0 0 16,0-10 0-16,3-4 0 15,0-9 0-15,-2-3 0 0,-1-5 0 16,-10-4 0-16,-2-4 0 15,-8 1 0-15,-4-1 0 16,-3 4 0-16,-10 1 0 16,-5 3 0-16,-4 7 0 0,-6 4 0 15,-1 5 0-15,-2 5 0 16,-2 6 0-16,6 4 0 16,-2 0 0-16,3 9 0 0,5 6 0 15,4 2 0-15,3 5 0 16,6 2 0-16,5 0 0 15,5 0 0-15,11 0 0 16,3 0 0-16,8-7 0 0,7-2 0 16,-1-5 0-16,8-8 0 15,-4-2 0-15,0 0 0 16,-5-5 0-16,-4-2 0 16,-3 0 0-16,-11-1 0 15,0 1 0-15,-4-1 0 0,-10 8 0 16,9-12 0-16,-9 12 0 15,0-11 0-15,0 11 0 16,-6-7 0-16,6 7 0 16,-16-2 0-16,3 2 0 0,3 0 0 15,-4 5 0-15,1 2 0 16,0 1 0-16,0-1 0 16,-1 1 0-16,14-8-48 15,-10 7-45-15,10-7 0 0</inkml:trace>
  <inkml:trace contextRef="#ctx0" brushRef="#br2" timeOffset="265919.705">17558 13878 474 0,'0'0'4'16,"0"0"3"-16,0 0 0 0,0-10 1 15,0 10 0-15,0 0-5 16,3 12-3-16,2 10 0 16,4 7 0-16,7 11 0 15,2 7 0-15,1 8 0 0,2 4 0 16,3 4 0-16,0-4 0 16,-6 0 0-16,-3 1 0 15,-7-3 0-15,-8 0 0 16,-5-1 0-16,-15 2 0 0,-4-7 0 15,-7 2 0-15,-2-9 0 16,-6-1 0-16,4-9 0 16,-3-5 0-16,8-6 0 15,4-5 0-15,3-9 0 16,10 2 0-16,0-7 0 16,13-4 0-16,-11 3 0 0,11-3 0 15,0 0 0-15,0 0 0 16,0 0 0-16,-3-7 0 15,3 7 0-15,3-11 0 0,2 2-5 16,1 0-87-16,7-3-3 16</inkml:trace>
  <inkml:trace contextRef="#ctx0" brushRef="#br2" timeOffset="266853.0663">18043 14410 511 0,'0'0'0'0,"0"0"0"0,0 0 0 16,0 0 0-16,0 0 0 15,-2-10 0-15,2 10 0 0,0 0 0 16,0 0 0-16,0 0 0 16,0 0 0-16,-7-9 0 15,7 9 0-15,0 0 0 16,0 0 0-16,0 0 0 0,0 0-70 16,0 0-27-16</inkml:trace>
  <inkml:trace contextRef="#ctx0" brushRef="#br3" timeOffset="278335.1485">15911 10404 174 0,'0'0'7'16,"0"0"1"-16,0 0 4 16,0 0 0-16,0 0 2 0,0 0 0 15,0 0 0-15,0 0 1 16,0 0-4-16,0 0-3 16,0 0 0-16,0 0-1 15,0 0-1-15,0 0 2 0,0 0 2 16,0 0 1-16,4 0-1 15,-4 0 2-15,15-7 0 16,-5-4 1-16,2 2-2 16,9-8-1-16,0 0-1 15,7-6-3-15,3-3 0 0,5 2-1 16,7-6 0-16,3-2-4 16,7 0 2-16,6-5-2 15,4-5 1-15,9 0 0 0,2-5-1 16,11-3 1-16,5-4 0 15,9-6 1-15,2-4-1 16,12-2 1-16,1-4 0 0,6 2 0 16,1-1 0-16,-1 2-1 15,-7 6 1-15,1 1-1 16,-6 5 0-16,-9 1 0 16,-5 7 0-16,-6-2-1 15,-6 4 0-15,-8 0-1 16,2 2 1-16,-7-1-1 15,-6 3 0-15,5 2-1 0,-6-4 1 16,-1 3 0-16,-2 2-1 16,0 4 1-16,-4 2-1 15,0 0 1-15,-1 2 1 0,-5 0 0 16,0 3 0-16,-2 2 0 16,0 0 0-16,-7 1 0 15,3 1 0-15,-9 1 0 0,3 0-1 16,-4 5 1-16,-4 0 0 15,1-3 0-15,-5 4 0 16,-2 4 1-16,-6-1-1 0,1 1 1 16,-6 2-1-16,1 0 1 15,-7 6-1-15,-6 4 0 16,13-15 1-16,-13 15-2 16,10-10 1-16,-10 10-1 15,7-9 1-15,-7 9-1 16,0 0 0-16,0 0 0 0,13-9 0 15,-13 9 1-15,0 0-1 16,0 0 0-16,0 0 0 16,0 0 0-16,0 0 2 15,0 0-2-15,0 0 0 0,0 0 0 16,0 0 0-16,0 0 0 16,0 0 0-16,0 0 0 0,0 0 0 15,0 0 0-15,0 0 0 16,0 0 0-16,0 0 0 15,0 0 0-15,0 0 0 16,0 0 0-16,0 0 0 0,0 0 0 16,0 0 0-16,0 0-7 15,0 0-17 1,-13 18-54-16,13-18-9 0</inkml:trace>
  <inkml:trace contextRef="#ctx0" brushRef="#br3" timeOffset="278800.0743">19383 8085 406 0,'0'0'6'0,"0"0"2"16,0 0 2-16,0 0 0 15,0 0 0-15,0 0 0 0,0 0 0 16,0 0 1 0,0 0-4-16,12 3-3 0,3-3 1 15,1 0-1-15,13 0 1 16,2-3 0-16,8-1-5 0,1-6 0 15,-3 0 0-15,0 0 0 16,-5 3 0-16,-6-1 0 16,-7 0 0-16,-4 8 0 0,-5 0 0 15,-10 0 0-15,0 10 0 16,-5 8 0-16,-4-1 0 16,-4 5 0-16,0 8 0 15,-2 2 0-15,0 0 0 0,0 1 0 16,1-1 0-16,6-5 0 15,1 0 0-15,7-3-16 16,0 0-69-16,0-7-2 16</inkml:trace>
  <inkml:trace contextRef="#ctx0" brushRef="#br3" timeOffset="281348.1098">15832 10386 267 0,'0'0'7'0,"0"0"4"0,-6-9 3 16,6 9 2-16,-5-8 3 15,5 8 1-15,-11-19 3 16,2 7 3-16,-1-1-7 0,2-7-3 15,-3 2-1-15,0-6-2 16,-2-3-2-16,-1-5-2 16,-6-1-2-16,3-3-2 0,-6-5 0 15,-2 0-1-15,-5-1-2 16,0-4 0-16,-4 3-2 16,-1-5 0-16,-2 4 0 15,-1-4 0-15,1 4 0 16,-2-4 0-16,0 2 0 15,2 4 0-15,0-6 0 0,-2 4 0 16,4-4 0-16,-3 2 0 16,3-2 0-16,1 2 0 15,2-4 0-15,-2-2 0 16,3 3 0-16,-1-6 0 0,0 3 0 16,2-2 0-16,-3-1 0 15,1 1 0-15,1-2 0 16,0 8 0-16,1-5 0 0,-2 2 0 15,-1 3 0-15,1-1 0 16,2 4 0-16,0 1 0 16,3 2 0-16,-2 1 0 0,6 0 0 15,-2 4 0-15,2-1 0 16,4 4 0-16,-1 0 0 16,2 1 0-16,-1 3 0 15,3 1 0-15,2 3 0 16,-2 2 0-16,1 4 0 15,3 0 0-15,0 3 0 0,0 2 0 16,1 0 0-16,2 0 0 16,-1 5 0-16,4-2 0 0,-2 5 0 15,8 7 0-15,-10-15 0 16,10 15 0-16,0 0 0 16,-6-10 0-16,6 10 0 15,0 0 0-15,0 0 0 16,0 0 0-16,0 0 0 0,0 0 0 15,0 0 0-15,0 0 0 16,0 0 0-16,0 0 0 16,0 0 0-16,0 0 0 15,0 0 0-15,0 0 0 0,0 0 0 16,0 0 0 0,0 0 0-16,0 0 0 0,0 0 0 15,0 0 0-15,0 0 0 16,0 0 0-16,0 0 0 15,0 0 0-15,0 0 0 16,0 0 0-16,0 0 0 0,0 0 0 16,0 0 0-16,-6-8 0 15,6 8 0-15,0 0 0 0,0 0 0 16,0 0 0-16,-4-10 0 16,4 10 0-16,0 0 0 15,0 0 0-15,0 0 0 0,0 0 0 16,0 0 0-16,-8-7 0 15,8 7 0-15,0 0 0 16,0 0 0-16,0 0 0 0,-7-10 0 16,7 10 0-16,0 0 0 15,-2-10 0-15,2 10 0 16,0 0 0-16,-8-10 0 16,8 10 0-16,-3-10 0 15,1 1 0-15,2 9 0 16,-5-18 0-16,3 4 0 15,-1 2 0-15,1 1 0 0,-1-2 0 16,-1 3 0-16,1 1 0 16,3 9 0-16,-6-13 0 0,6 13 0 15,0 0 0-15,-4-10 0 16,4 10 0-16,0 0 0 16,0 0 0-16,0 0 0 0,0 0 0 15,0 0 0-15,0 0 0 16,0 0 0-16,0 0 0 15,0 0 0-15,0 0 0 16,0 0 0-16,-8 6 0 0,8 5 0 16,0 2 0-16,0 5 0 15,0 4 0-15,0 0 0 16,0 5 0-16,0 0 0 16,3 1 0-16,-1 0 0 15,1-5 0-15,-1 2 0 0,0-5 0 16,-2 3 0-16,0-6 0 15,0-2 0-15,0-3 0 16,3-3 0-16,-3-9 0 16,0 14 0-16,0-14 0 0,0 0 0 15,0 0 0-15,0 0 0 16,0 0 0-16,0 0 0 16,0 0 0-16,-5 0 0 15,5 0 0-15,-10-14 0 0,10 14 0 16,-12-16 0-16,4 6 0 15,6 3 0-15,-3-3 0 16,0 0 0-16,3 3 0 0,2 7 0 16,-5-16 0-16,5 16 0 15,-3-14 0-15,3 14 0 16,0-18 0-16,0 18 0 16,0-15 0-16,0 15 0 15,0-17 0-15,0 7 0 0,0 1 0 16,0-4 0-16,0 0 0 15,-3 1 0-15,3-3 0 16,-2 0 0-16,2 1 0 16,-3-4 0-16,3 1 0 15,-2 2 0-15,2-3 0 0,-3 1 0 16,3 3 0-16,-2-1 0 16,2 2 0-16,-2 4 0 15,2 9 0-15,0-16 0 0,0 16 0 16,0 0 0-16,-3-8 0 15,3 8 0-15,0 0 0 16,0 0 0-16,0 0 0 0,0 0 0 16,0 0 0-16,0 0 0 15,0 0 0-15,0 0 0 16,0 0 0-16,0 0 0 16,0 0 0-16,0 0 0 15,0 0 0-15,0 0 0 0,0 0 0 16,0 0 0-16,0 0 0 15,0 0 0-15,0 8 0 16,0-8 0-16,10 18 0 16,0-6 0-16,0 3 0 0,7 2 0 15,1 0 0-15,4 6 0 16,3-3 0-16,10 3 0 16,0-4 0-16,-1 1 0 15,1-4 0-15,-3 1 0 16,1-5 0-16,-6 0 0 15,-4-4 0-15,-11-4 0 16,-2 1 0-16,-10-5 0 0,7 3 0 16,-7-3 0-16,0 0 0 15,0 0 0-15,0 0 0 16,0 0 0-16,0 17-43 16,8-17-49-16</inkml:trace>
  <inkml:trace contextRef="#ctx0" brushRef="#br3" timeOffset="283755.1775">19957 7845 328 0,'0'0'9'15,"0"0"4"-15,0 0 3 0,0 0 4 16,0 0 0-16,-8-7 2 16,8 7 0-1,0 0 1-15,0 0-8 0,0 0-4 16,0-14-3-16,8 8-4 15,9-2-4-15,7 4 0 16,6-4 0-16,6 3 0 0,-1 2 0 16,2 3 0-16,-2 0 0 15,-5 13 0-15,-7 2 0 16,-14 10 0-16,-9 0 0 16,-9 4 0-16,-4-2 0 15,-8 3 0-15,2-3 0 16,-4-5 0-16,1-4 0 0,3-6 0 15,6-7 0-15,13-5 0 16,-12 0 0-16,12-12 0 16,0-6 0-16,4-9 0 15,9-2 0-15,2-6 0 0,3-3 0 16,1 2 0-16,-1-1 0 16,-1 6 0-16,-4 8 0 15,-4 4 0-15,-4 6 0 16,1 2 0-16,-6 11 0 0,0 0 0 15,5 15 0-15,-3 2 0 16,3 0 0-16,2 6 0 16,4 2 0-16,3 2 0 15,0-4 0-15,4-4 0 16,7-4 0-16,0-6 0 0,-1-1 0 16,4-8 0-16,-1 4 0 15,-6 4-44-15,1-10-47 16,-3-1-2-16</inkml:trace>
  <inkml:trace contextRef="#ctx0" brushRef="#br3" timeOffset="285615.6788">13767 7124 370 0,'0'0'5'0,"0"0"4"16,-7-2 2-16,7 2 1 16,-10-2 1-16,10 2 2 0,-13-3-1 15,13 3 1-15,-13 0-5 16,13 0-4-16,-4 7-1 15,4 3-2-15,3 2-1 16,4 1 0-16,5 2-1 16,1-2 1-16,6-1 1 15,7-4 0-15,1-6-1 0,3-2 2 16,0-8 0-16,0-4-4 16,-2-8 0-16,1-5 0 15,-10-2 0-15,-1-1 0 16,-11-4 0-16,-4 3 0 15,-3 1 0-15,-8 3 0 16,-6 6 0-16,3 4 0 0,-2 2 0 16,5 9 0-16,8 4 0 15,-12 0 0-15,12 12 0 0,6 2 0 16,7 6 0-16,1 3 0 16,9 2 0-16,1-1 0 15,4 1 0-15,2 0 0 0,-5-2 0 16,-1-4 0-16,1-1 0 15,-9-1 0-15,-4 3 0 16,-7-2 0-16,-5 2 0 16,-15 1 0-16,-3 4 0 0,-9 7 0 15,-5-5 0-15,-3 3 0 16,0-3 0-16,2 5 0 16,-1-9-13-16,12-1-76 15,6 0-3-15</inkml:trace>
  <inkml:trace contextRef="#ctx0" brushRef="#br3" timeOffset="286599.074">15862 10401 221 0,'0'0'8'15,"0"0"4"-15,0 0 4 0,-1-10 4 16,1 10 1-16,0 0 0 16,0-9 2-16,0 9 1 15,0 0-3-15,0 0-6 0,0 0-2 16,-3 4-2-16,3 9 1 15,-2 2-3-15,-1 7 1 16,3 6-2-16,-4 6 1 0,0 8-1 16,-1 8-2-16,0 4 0 15,-2 8-1-15,0 3 0 16,-4 4 2-16,-1 5-7 16,-1-2 0-16,-3 7 0 15,0 1 0-15,-3 1 0 16,-4 4 0-16,3 1 0 0,-4-1 0 15,1-1 0-15,-2-3 0 16,7-3 0-16,-3-2 0 16,5-11 0-16,2-6 0 15,1-8 0-15,3 0 0 0,3-12 0 16,2-7 0-16,0-7 0 16,2-7 0-16,3-6 0 15,0 0 0-15,0-12 0 0,-2 10 0 16,2-10 0-16,0 0 0 15,0 0 0-15,0 0 0 16,0 0 0-16,0 0 0 0,0 0 0 16,0 0 0-16,0 0 0 15,0-10 0-15,0 10 0 16,0-12-7-16,0 12-82 16,0 0-2-16</inkml:trace>
  <inkml:trace contextRef="#ctx0" brushRef="#br3" timeOffset="287134.2495">15336 12025 424 0,'0'0'6'15,"0"0"2"-15,0 0 2 16,0 0 1-16,0 0 1 16,0 0-1-16,0 0 1 15,0 0 1-15,0 0-9 0,7 7-4 16,0 5 0-16,3 3 0 16,3 5 0-16,2-1 0 15,0 6 0-15,-3 0 0 16,1 5 0-16,-1-5 0 0,-2 0 0 15,-2-3 0-15,-3-5 0 16,0 0 0-16,-3-5 0 16,-1-1 0-16,-1-11 0 15,0 0 0-15,0 0 0 0,9 0 0 16,1-5 0-16,0-13 0 16,8 1 0-16,1-3 0 15,8-5 0-15,-2-5 0 0,5 1 0 16,0-1 0-16,-2 6 0 15,-6 3 0-15,0 1 0 16,-4 8 0-16,-9 0 0 16,2 7 0-16,-11 5 0 15,0 0 0-15,7-2 0 0,-7 2 0 16,0 0 0-16,0 4 0 16,0-4 0-16,0 13 0 15,0-13 0-15,0 22 0 16,-5-10-77-16,1 4-15 0</inkml:trace>
  <inkml:trace contextRef="#ctx0" brushRef="#br3" timeOffset="287836.6588">15279 12661 425 0,'0'0'5'0,"0"0"1"0,-11 0 3 16,11 0 1-16,-12 5 1 0,12-5 0 15,-14 5 1 1,14-5 0-16,0 0-2 0,0 0-10 16,0 0 0-16,12 0 0 15,2-3 0-15,8-4 0 16,2 0 0-16,2-3 0 0,0 3 0 16,-2 1 0-16,1-2 0 15,-5 7 0-15,-2-2 0 16,-3 3 0-16,-3 0 0 0,-12 0 0 15,13 4 0-15,-13-4 0 16,5 21 0-16,-5-9 0 16,-3 0 0-16,-2 5 0 0,-5 6 0 15,0-1 0-15,-4 1 0 16,-2 1 0-16,-1-4 0 16,4 4 0-16,-3 0 0 15,0-5 0-15,4-2 0 16,2-5 0-16,2 0 0 15,3-1 0-15,5-11 0 0,0 9 0 16,0-9 0-16,17-2 0 16,1-5 0-16,5-4 0 15,4-1 0-15,5-2 0 16,3-3 0-16,1 2 0 0,2 0 0 16,0 8 0-16,-5-3 0 15,-4 4 0-15,-5 4 0 16,-3 2 0-16,-6 0 0 0,-8 0 0 15,-7 0 0-15,10 8 0 16,-10-8 0-16,0 0 0 16,0 10 0-16,0-10 0 0,0 0 0 15,-14 2 0-15,-4-2-78 16,18 0-14-16</inkml:trace>
  <inkml:trace contextRef="#ctx0" brushRef="#br3" timeOffset="291079.2521">11318 13084 110 0,'0'0'5'16,"0"0"2"-16,-4 0 1 0,4 0 0 16,0 0 2-16,0 0-1 15,-8-2 0-15,8 2-1 16,0 0-3-16,0 0-3 15,0 0 1-15,0 0-1 16,5-7 0-16,-5 7 2 16,12-13-1-16,0 4 0 0,14-4 2 15,-4-1-2-15,5-4 0 16,3 0 0-16,8-6-2 16,-1-1 0-16,10-3 0 0,-3 1 0 15,-1-2-1-15,7 2 3 16,-3-6-3-16,5 6 0 15,-6-2 0-15,5 2 0 0,4-2 0 16,-5 2 0-16,-1 3 0 16,4-3 1-16,-1-1 0 15,-3 1-1-15,1 0 1 16,0-1 0-16,-3-1-1 0,2 2 1 16,-4 0 0-16,3 1 1 15,-4 2-1-15,-1 6-1 16,-6-2 1-16,-7 8-1 15,-6 0 1-15,-8 4 0 16,1 1 0-16,-17 7-1 0,10-8 2 16,-10 8-1-16,0 0 0 15,0 0-1-15,0 0 0 16,0 0-2-16,0 0 1 16,0 0-1-16,0 0 0 0,0 0 0 15,0 0-2-15,11-4 2 16,-11 4 1-16,0 0 0 15,0 0 1-15,0 0-3 0,0 0 3 16,0 0 3-16,0 0-8 16,0 0-13-16,0 0-8 15,0 0-14-15,0 0-16 0</inkml:trace>
  <inkml:trace contextRef="#ctx0" brushRef="#br3" timeOffset="291631.5634">12669 12143 280 0,'0'0'5'0,"0"0"2"15,0 0 1-15,0 0-2 16,0 0 0-16,0 0 1 16,0 5 2-16,0-5 0 15,11 0-4-15,-2 0-1 0,10 0 0 16,-1 0 1-16,7-2 1 15,-1-1-1-15,1 1 0 16,0-3-3-16,-5 2-1 16,0 1 0-16,-5 2-1 15,-5 0-1-15,-10 0 0 0,15 0 0 16,-15 0 0-16,3 10 2 16,-3 0 0-16,0 2 1 0,-9 5 2 15,2 1 1-15,-5 6 1 16,-1 4 0-16,-1-3 0 15,1 2-2-15,1-4 0 16,0 0-1-16,1-5-1 0,4-1-1 16,4-4-1-16,-2-6 0 15,5-7 0-15,-2 11 0 16,2-11 0-16,0 0 1 0,0 0-1 16,0 0 0-16,0 0-5 15,0 0-11-15,0 0-55 16,0 0-4-16</inkml:trace>
  <inkml:trace contextRef="#ctx0" brushRef="#br3" timeOffset="295235.2613">6094 14267 5 0,'12'0'7'0,"0"-4"1"0,8-4 2 16,2 2-1-16,13-9 0 15,0-5 0-15,17-5-3 16,13-10-2-16,7-4-2 0,10-8-1 16,13-10 0-16,4-3-1 15,13-8 0-15,12-2-2 16,3-10-2-16,2 2 3 15,10-9 1-15,11-7 0 16,1-1 0-16,11-4 1 16,-1-7 2-16,11-6-1 15,7-1 1-15,7-4-1 0,0-4-1 16,-2-6 1-16,4 3 0 16,12 1-2-16,-8-1 1 0,-11 2 0 15,5-2 0-15,-4 5-1 16,3 0 0-16,1 3 0 15,-10 3 0-15,-2 1 0 0,-2 0-2 16,5 4 1-16,-14 4-1 16,-4 1 1-16,-2 7 0 15,-8-2 1-15,-5 5 0 16,-2-3-1-16,-10 8 2 16,-11 2 0-16,4 10-1 0,-6-4 1 15,-9 6 1-15,-4 1-2 16,-3 7 1-16,-9 6 1 15,0-1-1-15,3-2 0 16,-14 12-1-16,-7 1 2 16,-3 8-2-16,-11 2 1 15,-11 8 0-15,-4 6 6 0,-14 3 7 16,-6 2 3-16,-8 7 0 16,-5 2 3-16,-4-3 1 0,0 8-1 15,-3-5 0-15,3 1-5 16,1 2-6-16,-2 0-4 15,6 0-2-15,-2 1 0 0,1 4-1 16,-1-4-1-16,2 0-1 16,-2 4 1-16,1-4 0 15,-1 3 0-15,1-2 0 16,-1-3 1-16,4 0 2 16,1-1 2-16,1-3 1 0,1 2 2 15,3-6 0-15,7 3 1 16,-6-1 1-16,6-2-1 15,-6 4-1-15,2 0 0 16,-2 2-2-16,-3 0 2 16,-4 2-3-16,-1-2 2 0,-2 2-2 15,1-3 0-15,2-1-1 16,6-4-1-16,0 0 0 16,-2-1-1-16,3 2-1 0,-4 2 1 15,-2 3-1-15,0 1 1 16,-6 1-1-16,-4 5 1 15,-8 5 0-15,0 0-1 0,12-7 1 16,-12 7-2-16,0 0 0 16,8-8 1-16,-8 8-2 15,10-7 0-15,-10 7 0 16,12-10 1-16,-12 10-1 16,12-12 1-16,-12 12-1 0,18-12 1 15,-18 12-1-15,14-13 0 16,-5 7 1-16,0 0-1 15,-1-2 0-15,2 1 0 16,-3 2 0-16,-7 5 0 16,17-12 1-16,-17 12-1 0,16-8 0 15,-16 8 0-15,12-7-1 16,-12 7-3-16,10-5-8 16,-10 5-15-16,0-13-46 0,0 13-4 15</inkml:trace>
  <inkml:trace contextRef="#ctx0" brushRef="#br3" timeOffset="295551.9133">14243 8898 315 0,'0'0'3'0,"0"0"2"15,0 0 0-15,0 0 2 16,0 0 4-16,9 0 1 15,3 0 3-15,4-2 0 16,6-5-2-16,2 1-2 16,8-1-1-16,2 0-2 0,0 1-4 15,-1 0-2-15,-3 6-2 16,-9-4 0-16,-1 4-1 16,-4 5 1-16,-7 11 0 0,-4-1 0 15,-5 9 3-15,-7 6 0 16,-6 5 1-16,-4 1 0 15,-3 11-1-15,-5-4-2 16,3 6-14-16,-3-4-62 16,3-6-3-16</inkml:trace>
  <inkml:trace contextRef="#ctx0" brushRef="#br3" timeOffset="296363.0454">6135 13854 308 0,'0'0'5'0,"0"0"3"16,8-7 0-16,-8 7-1 15,0 0 1 1,10-7 2-16,-10 7 1 0,12 2 3 16,-6 10-5-16,-4 6-2 15,3 7 1-15,-5 0 0 0,0 8 2 16,-5-1-2-16,-3 4-2 16,-4 2 0-16,-3-6-1 15,-2 0-1-15,0-3-1 0,-1-3 0 16,6-6-2-16,1-4 0 15,4-3 0-15,7-13 0 16,-7 12 0-16,7-12 0 16,17 0 0-16,0-5 0 0,8-5 1 15,8-4 1-15,4-1 0 16,10-5-2-16,5 2-5 16,-2-4-8-16,5-5-55 15,-6 17-15-15</inkml:trace>
  <inkml:trace contextRef="#ctx0" brushRef="#br3" timeOffset="297242.1733">10533 10759 385 0,'0'0'7'0,"0"-8"3"0,0 8 3 16,0-15 2-16,0 15 0 15,0-15-1-15,0 15 1 16,0 0 0-16,0 0-6 16,3 15-4-16,-3 10-2 15,0 4-2-15,0 6 0 0,-3 0 0 16,-2 9 1-16,-2-1-2 16,-3-4 0-16,-1 1 0 15,-1-5 0-15,3-3 0 0,-2-6 0 16,2-3 0-16,1-8 0 15,1-3 0-15,7-12 0 16,-6 11 0-16,6-11 0 16,6-3 0-16,6-5 0 0,5-1 0 15,3-4 0-15,5-4 0 16,5-1 0-16,5-4 0 16,-1 3 0-16,3-1 0 15,-1 2 0-15,-6 3 0 0,-4 3 0 16,-1 2 0-16,-7 6 0 15,-3 1 0-15,-6 0 0 16,-9 3 0-16,0 0 0 16,0 0 0-16,6 6 0 15,-6-6 0-15,-2 11 0 16,2-11 0-16,-11 12 0 0,6-1-17 16,-2-4-30-16,7-7-39 15,-11 13-2-15</inkml:trace>
  <inkml:trace contextRef="#ctx0" brushRef="#br3" timeOffset="297491.0298">10961 10676 455 0,'0'0'4'0,"0"0"1"16,0 0-1-16,0 0 2 15,3 6-1-15,-1 4 1 16,3 4 1-16,-3 1-1 16,3 7-3-16,2 3-1 15,1 0 0-15,-3 0-2 16,2-3-1-16,1 3-6 16,2-3-20-16,5-5-57 0,-13 1-3 15</inkml:trace>
  <inkml:trace contextRef="#ctx0" brushRef="#br3" timeOffset="298498.2786">6203 14165 301 0,'0'0'5'0,"0"0"4"16,0 0 3-16,-11-2 2 15,11 2 2-15,-8 0 3 16,8 0 1-16,-11 0 1 15,11 0-5-15,0 0-3 0,-11-4-3 16,11 4-3-16,0 0-1 16,0 7-1-16,9-1-1 15,4 2 0-15,6-1 0 16,0-2 0-16,9 3 0 16,4-4 1-16,-2 1-1 0,5 0-1 15,-2-3 0-15,-4-2-1 16,-3 6-2-16,-3-6 0 15,-5 0 0-15,-1 0 0 0,-6 0 0 16,-4 2 0-16,-7-2 0 16,12 0 0-16,-12 0 0 15,0 0 0-15,0 0 0 16,0 0 0-16,-14 10 0 0,0-8 0 16,-2 1 0-16,-8-1 0 15,2 0 0-15,-7 1 0 16,0 0 0-16,-2-1 0 15,-1-2 0-15,-1 3 0 16,4-3 0-16,1 0 0 0,4 0 0 16,1 0 0-16,8 0 0 15,3 0 0-15,2 0 0 16,10 0 0-16,0 0 0 16,0 0 0-16,15 0 0 0,7 0-15 15,17 1-72-15,-1-1-3 16</inkml:trace>
  <inkml:trace contextRef="#ctx0" brushRef="#br3" timeOffset="299946.6639">18551 14183 398 0,'0'0'7'0,"0"0"3"16,0-8 1-16,0 8 1 16,0 0-1-16,0 0 1 0,0 0 2 15,2 12 0-15,1 8-5 16,-1 7-3-16,0 6-2 16,1 4-1-16,2 4-3 0,-3 2 0 15,-2-4 0-15,2 0 0 16,1-4 0-16,-3-2 0 15,0-6 0-15,0-5 0 16,0-1 0-16,-3-7-2 16,1-2-21-16,-3 3-49 15,5-15-15-15</inkml:trace>
  <inkml:trace contextRef="#ctx0" brushRef="#br3" timeOffset="300282.7633">18207 14093 403 0,'0'0'6'16,"0"0"3"-16,0 0 1 15,0 0 1-15,0 0 1 16,15-2 1-16,4-6 2 0,9 0 0 15,13-5-4-15,8 1-5 16,10-5-6-16,12 2 0 16,3 3 0-16,3 0 0 15,-5 2 0-15,-10 2 0 16,-9 7 0-16,-12-3 0 0,-11 2 0 16,-10 2 0-16,-10 6 0 15,-10-6 0-15,0 16 0 16,-7-3 0-16,-4 4 0 0,-6-5-11 15,-15 14-76-15,14-5-3 16</inkml:trace>
  <inkml:trace contextRef="#ctx0" brushRef="#br3" timeOffset="300695.7692">18802 14412 449 0,'0'0'5'0,"0"0"1"0,0 0 2 15,0 0-1-15,0 0 1 16,4-2 1-16,6 2-1 16,5 0 1-16,0 5-7 0,7 5-2 15,-1 2 0-15,4 2 0 16,-1 9 0-16,-2 0 0 15,-1 1 0-15,-9-2 0 0,-8 3 0 16,-1-2 0-16,-3-3 0 16,-3-3 0-16,-4-2 0 15,-5-6 0-15,-3-2 0 0,-3-4 0 16,4-3 0-16,-2-3 0 16,2-9 0-16,2-5 0 15,3-2 0-15,5-5 0 16,4 0 0-16,2-3 0 15,9 3 0-15,3 1 0 0,4 3 0 16,6 8-5-16,3-1-12 16,3 11-28-1,3 2-41-15,0 2-1 0</inkml:trace>
  <inkml:trace contextRef="#ctx0" brushRef="#br3" timeOffset="301545.5982">19344 14497 345 0,'0'0'6'0,"0"0"4"16,-9-15 3-16,-3 4 2 0,-2-1 1 16,-4 3 1-16,0-4 0 15,-3 3 0-15,-5 0-5 16,5 5-4-16,1 5-3 16,7 3-3-16,1 7 0 0,1 2-2 15,9 2 0-15,2 9 0 16,2 0 0-16,4-4 1 15,11-1 0-15,1-1 0 16,1-5 0-16,3-2 1 16,3-5-1-16,-6-5 2 0,4-3-1 15,-2-4 1-15,-7-6-1 16,-1-3 0-16,-1-2 0 16,-5-2-1-16,-1-2 1 15,-4 5 0-15,3-1-4 0,-2 6 0 16,-3 12 1-16,0 0-1 15,0 0 0-15,0 0 1 16,4 15-1-16,1 2 0 16,0 2 2-16,1-1 0 0,1 0 1 15,0-5-1-15,3-2 0 16,1-6 1-16,-2-2-1 16,1-3 1-16,2-8-1 0,-3-3 0 15,5-5 0-15,-2 1 1 16,-2-3-1-16,3 1-1 15,-6 1 1-15,3 5-1 16,-6 2-1-16,-4 9-1 16,11-8 1-16,-11 8-1 0,10 5 1 15,-3 2 0-15,1 6-1 16,2-1 2-16,4 3 0 16,2-2 2-16,1-3-1 15,10-3 0-15,1-4 0 0,1-3 1 16,-1-6 0-16,2-6 0 15,-8 0 0-15,1-6 1 16,-9 1 0-16,-4-3 0 0,-4 3 0 16,-6 0-1-16,-6 2 1 15,-4 4-2-15,1 4 0 16,-5 2 0-16,0 5-1 16,5 3 0-16,-2 3 0 0,1 8 0 15,8 1 0-15,2 2 0 16,5 3 1-16,5-1 0 15,2 3 0-15,3-1 0 16,5-1-1-16,-1-6 1 16,2 4-1-16,-4-6 0 0,-2 0 0 15,-2-5 0-15,-3 4 0 16,-10-11 0-16,2 15 1 16,-2-15 0-16,-18 12 0 15,1-9 0-15,-5 2 0 16,-6-1 0-16,-4 1 0 0,2-2-2 15,0-3-9-15,8 5-21 16,10-2-49-16,-3-3-2 0</inkml:trace>
  <inkml:trace contextRef="#ctx0" brushRef="#br3" timeOffset="303614.3486">20123 14359 341 0,'0'0'8'0,"0"0"4"16,0 0 5-16,0-9 2 15,0 9 1-15,0-15 1 16,0 8 1-16,9-3 0 16,0-1-6-16,1 3-5 0,8 0-9 15,3 6-2-15,4 2 0 16,3 4 0-16,-2 7 0 15,0 3 0-15,-3 6 0 0,-4 1 0 16,-8 8 0-16,-9-2 0 16,-2 0 0-16,-13 2 0 15,-6 1 0-15,-4-5 0 16,1 0 0-16,-2-6 0 0,1-2 0 16,0-3 0-16,9-7 0 15,1-4 0-15,13-3 0 16,-12-7 0-16,12-6 0 0,5-8 0 15,4-3 0 1,12-3 0-16,0-9 0 0,8-3 0 16,5 0 0-16,-1-1 0 15,1 5 0-15,-4 6 0 16,-5 4 0-16,-6 7 0 16,-3 9 0-16,-9 6 0 15,-7 3 0-15,0 15 0 0,-5 3 0 16,-4 4 0-16,0 5 0 15,0 0 0-15,2 6 0 0,2-4 0 16,1-2 0-16,4-2 0 16,6-2 0-16,9-6 0 15,5-5 0-15,5-1 0 16,5-9 0-16,2 3 0 0,0-5 0 16,-11-3-77-16,18 1-15 15</inkml:trace>
  <inkml:trace contextRef="#ctx0" brushRef="#br3" timeOffset="304093.1572">21223 13827 392 0,'0'0'8'0,"0"-6"2"15,0 6 3-15,0-16 2 16,0 16 0-16,-2-12 0 0,2 12 1 16,-13 12 2-1,1 16-9-15,-9 11-9 0,-1 14 0 16,0 6 0-16,-3 12 0 16,-2 6 0-16,2 3 0 15,7-1 0-15,6-8 0 0,7-3 0 16,5-6 0-16,7-8 0 15,13-7 0-15,5-7 0 16,3-11 0-16,6-4 0 16,-1-4 0-16,1-12 0 0,1-4 0 15,-5-5 0-15,0 0 0 16,-18 0-73-16,3-5-19 16</inkml:trace>
  <inkml:trace contextRef="#ctx0" brushRef="#br3" timeOffset="304580.6555">21541 13975 455 0,'0'0'4'0,"0"0"3"0,0 0 2 16,7-8 1-16,-7 8 0 16,0 0 1-16,0 0-6 15,0 12-5-15,-7 10 0 0,-9 7 0 16,-3 3 0-16,-4 6 0 16,-2 4 0-16,-4 3 0 15,-1-10 0-15,3-2 0 0,2-4 0 16,5-9 0-16,2-4 0 15,9-1 0-15,-1-5 0 16,8 0 0-16,2-10 0 16,12 7 0-16,5-2 0 15,8-5 0-15,7 0 0 0,3 0 0 16,0-2 0-16,7-4 0 16,-3 2 0-16,-1 2 0 15,-8-1 0-15,-5 0 0 16,-5 3 0-16,-7 0 0 15,-1 0 0-15,-12 0 0 0,0 0 0 16,4 6 0-16,-4-6 0 16,-7 9 0-16,-2-4 0 0,0 3-24 15,-3 0-65-15,0-6-3 16</inkml:trace>
  <inkml:trace contextRef="#ctx0" brushRef="#br3" timeOffset="304797.6324">21844 14255 465 0,'0'0'4'0,"0"0"1"15,0 0 2-15,0 0 1 16,2 8 2-16,-2 2-1 16,3 6-6-16,-1 2-3 0,-2 3 0 15,0 4 0-15,0 2 0 16,0-2 0-16,3 0 0 15,-3-4 0-15,0 2 0 0,0-8-7 16,-10-3-81-16,10-1-2 16</inkml:trace>
  <inkml:trace contextRef="#ctx0" brushRef="#br3" timeOffset="305109.4537">22090 13768 472 0,'0'0'4'0,"0"0"1"0,0 0 0 16,0 0 1-1,0 8 2-15,5 7 1 0,3 7-7 16,6 10-2-16,2 7 0 16,6 8 0-16,0 6 0 15,6 9 0-15,-6 0 0 0,-3 5 0 16,-8-3 0-16,-8-2 0 15,-6-1 0-15,-15 2 0 16,-4-6 0-16,-13-5 0 0,-2-3 0 16,-3-4 0-16,1-6 0 15,8-9 0-15,1-5 0 16,6-3 0-16,2-12-10 16,4 0-79-16,8-8-5 0</inkml:trace>
  <inkml:trace contextRef="#ctx0" brushRef="#br0" timeOffset="311394.942">12037 15631 361 0,'0'0'8'15,"0"0"1"-15,0 0 3 16,-9 0 0-16,9 0 0 16,-16 3 1-16,9 0 0 15,-3 6 1-15,-3 3-7 16,6 6-3-16,2-1-1 0,5 5-1 16,0-2 0-16,7 0 0 15,5-2-1-15,6-9 1 16,3-1-1-16,4-6 1 0,-1-2 0 15,-2-5 1-15,1-5-1 16,-6-2 1-16,-2-3 1 16,-5-5-1-16,-8 1 1 0,-4-6 0 15,-8 2 0-15,-8 1-2 16,-3 1-2-16,-7 5 0 16,3 3 0-16,-2 10 0 15,-1 3 0-15,8 8-21 0,3 10-64 16,10-1-4-16</inkml:trace>
  <inkml:trace contextRef="#ctx0" brushRef="#br0" timeOffset="312345.577">7113 12201 352 0,'0'0'7'0,"0"0"4"16,0 0 3-16,0 0 1 15,0 0 1-15,-5-9 1 16,5 9 0-16,0 0-1 15,0 0-5-15,-6 6-5 0,6 4-2 16,0 3-2-16,0 3-1 16,6 2-1-16,1-1 0 15,3 0 1-15,3-1 0 16,1-4 0-16,3-4 0 0,1-7 0 16,2-1 1-16,0-4 0 15,0-8 1-15,-5-4-1 16,-3-2 1-16,-5-3 0 15,-4 1-1-15,-8-2-2 0,-7 4 0 16,-8 3 0-16,-5 7 0 16,0 4 0-16,-3 4 0 15,4 7 0-15,-1 3 0 16,15-3-61-16,2 16-24 0,8-1-5 16</inkml:trace>
  <inkml:trace contextRef="#ctx0" brushRef="#br0" timeOffset="313358.5171">4786 17491 380 0,'0'0'7'15,"0"0"1"-15,0 0 2 0,0 0 1 16,0 0 0-16,0 0 1 15,0 0 0-15,-8 4 0 16,8-4-5-16,-4 14-4 16,4-14-1-16,-3 18-1 0,3-11 0 15,0 3 0-15,0 0 1 16,0-1-1-16,5 1 2 16,-5-10-1-16,12 13 0 15,-5-6 1-15,4-1 0 0,1-4 0 16,0-2 0-16,1-2 0 15,-4-7 0-15,2 0 0 16,-6-2-1-16,-5-1-2 16,0 0 0-16,0 2 0 15,0 1 0-15,0 9 0 0,-13-11-3 16,13 11-24-16,0 0-57 16,-10 0-3-16</inkml:trace>
  <inkml:trace contextRef="#ctx0" brushRef="#br4" timeOffset="334204.5393">15838 10142 242 0,'0'0'7'16,"0"0"3"-16,0 0 4 15,0 0 1-15,-12-3 1 0,12 3-2 16,-11 5 2-16,2 2-1 16,1 13-6-16,-5-1-2 0,13 15-2 15,-2 0-1-15,2 10 1 16,6 4 1-16,7 1-1 15,6 1 0-15,2-6 0 16,12-4-1-16,-6-5 0 0,6-9-2 16,2-8 1-16,-2-7-1 15,1-8 0-15,-2-3 1 16,1-1 0-16,-6-12 0 16,1-2 0-16,-7-4 1 15,-3-6 1-15,-6-9-1 16,-6 1 0-16,-6-11-1 15,-4-1 1-15,-8-2-1 0,-8-6-1 16,-4 2 0-16,-6 1-1 16,1 5 1-16,-4 9 0 15,-5 0-1-15,6 12 2 0,-3 7-1 16,-2 7-1-16,5 5 1 16,0 5-1-16,2 3-1 0,2 14 0 15,6 2 0-15,5 13 0 16,4 6-1-16,6 6 0 15,7 8 2-15,9 2-1 16,7 2 1-16,5-3 0 0,13-2-1 16,0-7 1-16,5-8 1 15,4-3-1-15,0-10-1 16,1-7 1-16,-1-5 0 16,-5-6-1-16,0-5 2 15,-6-3-1-15,-2-5 0 0,-5-4 0 16,-7-5 1-16,-3-2-1 15,-6-10 1-15,-5-3-2 16,-4-4 0-16,-9-12 1 16,-5-1-1-16,-11-6 0 15,-3 4-1-15,-9-4 1 0,-8 8 0 16,1 8 1-16,-4 3-1 16,-1 12 1-16,1 9 0 15,4 8-1-15,1 5 0 0,5 4 1 16,8 17-1-16,6 8 0 15,10 14-1-15,3 8 2 16,15 8-1-16,8 4 1 0,10 1-1 16,8 3 1-16,7-8 0 15,7-8 0-15,4-6 0 16,2-16-1-16,-1-7 0 16,-1-11 1-16,-4-6-1 15,-3-3 0-15,-7-7 1 16,-10-11-1-16,-1-4 1 0,-12-2 0 15,-9-12-1-15,-2-3 0 16,-13-5 0-16,-6-6 0 16,-9 1 0-16,-6-1-1 15,-5 6 1-15,3 3-1 0,-6 19 1 16,1 10-1-16,4 12 1 16,3 17-1-16,3 15 0 15,9 11 1-15,5 6 0 0,13 6-1 16,4 1 1-16,13-3 0 15,13-4-1-15,4-9-2 16,4-11-1-16,8-6-4 16,-4-16-2-16,-1-5-3 0,-4-4-3 15,-6-13 0-15,-8-4 1 16,-8-8 2-16,-9-5 0 16,-2-1 2-16,-13-2 5 15,-3 2 4-15,-7 4 5 16,-5 7 2-16,0 2 0 0,2 13 2 15,4 5-1-15,-1 7 2 16,5 14-2-16,6 5-1 16,3 4-2-16,6 0-1 0,3 4-1 15,5-5 0-15,5 0 1 16,5-4-3-16,-3-6 0 16,0-5 1-16,1-7-1 0,-1-5 0 15,-4 0 1-15,-3-10-1 16,-5-5 0-16,0-5 2 15,-5-5 0-15,-3 0-2 16,1-1 0-16,-2 4-1 0,-2 4 0 16,1 8 0-16,10 10-9 15,-12 7-62-15,12 14-3 16</inkml:trace>
  <inkml:trace contextRef="#ctx0" brushRef="#br4" timeOffset="349823.789">15987 11719 267 0,'0'0'8'0,"0"0"4"16,0 0 4-16,0 0 2 15,0 0 3-15,0 0 2 0,0 0 3 16,0 0-1-16,0 0-5 16,0 0-5-16,0 0-1 15,0 0-3-15,0 0-3 16,0 0-1-16,0 0-1 16,0 0 0-16,0 0-1 0,0 0-2 15,0 0-3-15,7-2 0 16,-7 2 0-16,3-9 0 15,-3 9 0-15,3-12 0 16,-3 1 0-16,0-2 0 0,0 3 0 16,0-2 0-16,0 0 0 15,0-1 0-15,0 1 0 16,-3 0 0-16,-2 0 0 0,0 1 0 16,0-1 0-16,1 0 0 15,-4-2 0-15,2 5 0 16,-3-1 0-16,2 0 0 15,-1 3 0-15,8 7 0 0,-17-17 0 16,17 17 0-16,-15-15 0 16,2 7 0-16,6 1 0 15,-3 1 0-15,0-1 0 16,0-1 0-16,1 4 0 16,-2-1 0-16,1-3 0 15,-3 4 0-15,0-1 0 0,2 0 0 16,-2 0 0-16,1 2 0 15,3-1 0-15,-4 1 0 16,1 1 0-16,1-3 0 0,-1 2 0 16,0 1 0-16,1 0 0 15,-1 2 0-15,-1-3 0 16,1 3 0-16,-6 0 0 16,4 0 0-16,-2 3 0 0,0-1 0 15,-2 0 0-15,1 1 0 16,-3-1 0-16,2 1 0 15,1-1 0-15,2 1 0 0,0 1 0 16,-3-1 0 0,2 0 0-16,0 1 0 0,-1-1 0 15,2 2 0-15,-4 2 0 16,1-2 0-16,2 3 0 16,-4-1 0-16,3 2 0 0,-2 2 0 15,4-1 0-15,-2 0 0 16,1 0 0-16,2 2 0 15,-1-2 0-15,3-1 0 16,-1 2 0-16,1 1 0 0,-1-3 0 16,3 8 0-16,0-8 0 15,-3 3 0-15,6 0 0 16,-7 1 0-16,5-3 0 16,0 2 0-16,-1 0 0 0,3 0 0 15,-2 2 0-15,3-4 0 16,-2-1 0-16,4 2 0 15,-5 0 0-15,5 5 0 16,-5-4 0-16,3 0 0 0,1 3 0 16,-4-3 0-16,5 3 0 15,-3-2 0-15,0 2 0 16,4-4 0-16,-5 4 0 16,3-2 0-16,1 2 0 15,1-2 0-15,-2-1 0 0,1-2 0 16,0 0 0-16,2-1 0 15,-1 1 0-15,3-10 0 16,-2 15 0-16,2-15 0 0,0 14 0 16,0-14 0-16,0 14 0 15,0-14 0-15,0 7 0 16,0-7 0-16,0 0 0 0,0 0 0 16,0 0 0-16,0 0 0 15,0 0 0-15,0 0 0 16,0 0 0-16,0 0 0 15,0 0 0-15,0 0 0 0,0 0 0 16,0 0 0-16,0 0 0 16,0 0 0-16,0 0-7 15,0 0-81-15,0 0-4 16</inkml:trace>
  <inkml:trace contextRef="#ctx0" brushRef="#br4" timeOffset="350445.9344">14781 11904 393 0,'0'0'7'0,"0"0"3"16,0 0 2-16,0-11 1 0,0 11 1 15,0 0 1-15,0 0 0 16,0 0 0-16,0 0-7 15,0 0-2-15,0 0-3 16,0 0-3-16,0 0 0 16,0 8 0-16,6 1 0 0,1 6 0 15,0 0 0-15,3 2 0 16,3-2 0-16,-3 3 0 16,-1 0 0-16,2 1 0 15,-4-2 0-15,5-2 0 0,-4 0 0 16,0-3 0-16,-4-1 0 15,1-4 0-15,-5-7 0 16,5 12 0-16,-5-12 0 0,0 0 0 16,0 0 0-16,0 0 0 15,0 0 0-15,0 0 0 16,8 0 0-16,-8 0 0 16,12-15 0-16,-2 2 0 0,3-1 0 15,1-6 0-15,4-2 0 16,2 2 0-16,1 1 0 15,-1-2 0-15,1 6 0 16,-4 1 0-16,-1 1 0 0,-2 6 0 16,-4 2 0-16,-10 5 0 15,13-10 0-15,-13 10 0 16,0 0 0-16,0 0 0 16,0 0 0-16,0 0 0 15,0 0 0-15,0 0 0 0,0 0 0 16,0 0 0-16,0 0 0 15,0 0 0-15,0 0 0 16,0 0 0-16,0 0 0 0,0 0 0 16,0 10 0-16,0 7-35 15,0-17-58-15</inkml:trace>
  <inkml:trace contextRef="#ctx0" brushRef="#br4" timeOffset="352594.4161">16314 11685 345 0,'0'0'7'0,"0"-7"4"0,0 7 4 16,6-18 2-16,-3 8 1 15,-3-2 0-15,1-1 1 16,-1 1 0-16,0 3-6 0,0 9-6 15,-21-11-3-15,6 11-2 16,-8 0-1-16,4 11-2 16,-3-2 0-16,-1 6-1 0,4 1 0 15,3 2 0-15,4-2 1 16,10-1-1-16,2-3 1 16,5-2 1-16,7-6 1 15,5 2 0-15,5-6 0 0,3 0 1 16,0-8-1-16,-2-1 1 15,2-6 1-15,-7 0 0 16,-1-1 1-16,-5-2 1 16,-5 7-1-16,-2-1-4 15,-2 2 0-15,-3 10 0 16,0 0 0-16,0 0 0 0,0 10 0 16,0 9 0-16,0 3 0 15,2 6 0-15,-2 4 0 0,4 2 0 16,2 2 0-16,-2-7 0 15,2 1 0-15,2-5 0 16,-3-3 0-16,-1-4 0 16,1-6 0-16,-3 0 0 15,-2-12-5-15,5 12-19 16,-5-12-34-16,0 0-29 16,0 0-1-16</inkml:trace>
  <inkml:trace contextRef="#ctx0" brushRef="#br4" timeOffset="352912.6599">16517 11708 375 0,'0'0'8'0,"0"0"2"16,0 0 0-16,0 0 2 15,5 2 1-15,-5-2 1 0,0 17 2 16,0-2-1-16,-2-1-6 16,-1 6-3-16,0 1 0 15,3 1-1-15,0-1-2 16,0-1-1-16,3-2 0 15,9-3 0-15,0-3-1 16,4-9 1-16,0-1-2 0,2-2 0 16,3-2 0-16,-8-8 0 15,3-10 0-15,-6 0 0 16,-6-5 0-16,-4-2 0 16,-2-3 0-16,-10 2 0 0,-4 5 0 15,-6 8 0-15,-4 5 0 16,1 10 0-16,-5 5 0 15,10 15 0-15,3 2-86 0,9 3-2 16</inkml:trace>
  <inkml:trace contextRef="#ctx0" brushRef="#br5" timeOffset="364118.8846">15821 10278 205 0,'0'0'6'0,"0"0"2"0,0 0 5 15,-2 7 1-15,2-7 4 16,0 0-1-16,0 8 2 16,0-8-1-16,0 0-1 0,0 0-5 15,0 0-2-15,0 0-1 16,0 0-1-16,0 0-1 16,0 0 0-16,-4 9 0 15,4-9-1-15,0 0 0 0,0 0 0 16,0 0 0-16,0 0 0 15,0 0 0-15,0 0 1 16,0 0-2-16,0 0 0 0,0 0 0 16,0 0-1-1,0 0 0-15,-13 0 0 0,13 0-1 16,-13-5 1-16,13 5-1 16,-17-12 0-16,9 5 0 15,-3-3 0-15,-1 0-1 0,3 0 1 16,-5-2-1-16,2 0 0 15,-1-2 0-15,1 2 1 16,0 0-1-16,-3-3-1 16,1 1 1-16,-5 1 0 0,5 1 0 15,-2-3-1-15,2 4 0 16,-3-1 1-16,-1 3-2 16,3-2 0-16,-5 2 0 15,8-3 0-15,-3 2 0 0,0-2 0 16,3-1 0-16,-3 3 0 15,3-5 0-15,1 3 0 16,-1-1 0-16,3 1 0 0,-5-3 0 16,5 3 0-16,-4-3 0 15,3 3 0-15,1-4 0 16,-4 2 0-16,3 1 0 16,-2-2 0-16,-2 1 0 15,-2-1 0-15,6 0 0 16,-5 0 0-16,2 2 0 0,-1-4 0 15,-2 2 0-15,4 1 0 16,-2-4 0-16,-2 4 0 0,4-4 0 16,-5 0 0-16,5 1 0 15,-4 2 0-15,2-4 0 16,-4 2 0-16,6-1 0 16,-4 0 0-16,4-1 0 0,-4 2 0 15,3-1 0-15,0-2 0 16,-2 2 0-16,5 1 0 15,-3 0 0-15,1 0 0 16,2 2 0-16,0 1 0 16,1 0 0-16,0-1 0 0,-3 3 0 15,5 3 0-15,0-1 0 16,7 10 0-16,-13-15 0 16,13 15-35-16,0 0-49 15,0 0-4-15</inkml:trace>
  <inkml:trace contextRef="#ctx0" brushRef="#br5" timeOffset="366758.5259">15567 10053 224 0,'0'0'6'0,"0"0"3"16,0 0 3-16,0 0 2 16,0 0 3-16,-6-10 1 15,6 10 1-15,0 0 2 0,-10-10-6 16,10 10 0-16,0 0-4 15,-6-10 0-15,6 10-4 16,0 0-2-16,-10-12 0 0,10 12-1 16,-5-11-1-16,5 11 1 15,-10-12-1-15,10 12 0 16,-10-15 0-16,5 5 1 16,5 10-2-16,-12-17 1 15,2 10-1-15,2-3 0 16,1 0-1-16,-3-1 0 0,2 1 0 15,-2 4 0-15,1-5 0 16,1 2 0-16,-2-2 0 16,0 1 1-16,1 3-1 0,0-2 1 15,0-1 0-15,-1 0 0 16,2-4 0-16,-2 5 0 16,5-1-1-16,1 0 1 15,-5 3-1-15,5-3 0 0,-4 0 0 16,4 3 0-16,4 7 0 15,-10-17-1-15,2 7 1 16,2 0 0-16,2-1 0 0,-2 4 0 16,3-3 0-16,0 1 0 15,-3-2 0-15,2 2 0 16,-1 1 0-16,2-2 0 16,-4 3 0-16,2-2 0 15,0-2-1-15,2 2 1 16,-3 0-1-16,2-3 1 0,0 0-1 15,-1 2 0-15,-2-2 1 16,1 2-1-16,1 0 1 16,0-2-1-16,-2-2 1 0,2 2-1 15,-3 3 1-15,-2-6-1 16,3 2 1-16,0-1-1 16,-1-1 0-16,-2 3 0 0,3-5 0 15,-4-1 0-15,2 0 0 16,-3 1 0-16,3-2 0 15,-3 1 0-15,0-2-1 16,-1 0 1-16,1 0 0 16,-4 1 0-16,0-1 1 0,1 1-1 15,-2-2 1-15,1 1-1 16,-4-2 1-16,6 5-1 16,-6-6 1-16,0 1 0 15,3 2-1-15,2-2 0 0,0 2 0 16,-2-3 0-16,1 2 0 15,0-2 0-15,3 1 0 16,-2 2-1-16,2-1 1 16,-4-3 0-16,4 5 0 0,-1-1-1 15,1 0 1-15,-2 0 0 16,2 1 0-16,-1 1 0 16,2 1-1-16,-1-1 1 0,1 1 0 15,1 1 0-15,-1-2 0 16,3 2 0-16,-4 2 0 15,1-3 0-15,-2-1 1 16,3 0 0-16,-1 4 0 16,-1-4 0-16,1-1 0 0,-4 4-1 15,9-2 1-15,-3-1 0 16,0 3-1-16,0-2-1 16,3 2 1-16,-4-2-1 15,4 2 1-15,-3-3 0 0,3 0 0 16,-1 1 0-1,-2 1 0-15,1 0-1 0,0 2 1 16,0-3 0-16,2-1-1 16,-3 3 1-16,2 0 0 0,-2 0 0 15,1-2-1-15,0 2 2 16,-1 0-1-16,0 1 0 0,0-4 0 16,0 1 1-16,0 2-1 15,-2-5 0-15,4 3 0 16,-2-1 0-16,4-2 0 15,-2 0 0-15,1 4 0 16,-3-2 0-16,3-2-1 0,-1 2 1 16,1 2-1-16,-1-2 1 15,1-2 0-15,-1 3-1 16,1-5 1-16,0 4 0 16,-1-1 0-16,2-1 1 0,-1 3 0 15,-2-3-1 1,1-1 1-16,-2 4 0 0,0 1 0 15,1-5 0-15,-5 1 0 16,3 1-1-16,0-4 1 16,-1 3 0-16,0-2 0 0,-2-2-1 15,3 2 1-15,-2-3-1 16,-4 0 1-16,2 0 0 16,-2-2-1-16,1 0 0 0,2-1 0 15,-4-1 0-15,-1 1 0 16,1-1-1-16,0-3 1 15,1 1-1-15,-3-3 1 16,3 2 1-16,-4 0-1 0,1-6 0 16,2 4 1-16,-5-1 0 15,0-3-1-15,3 4 1 16,1 0-1-16,-4-2 1 16,1 2-1-16,0 0 1 15,-1-2-1-15,-2 2 0 16,0-4 1-16,0 6-1 0,1-4 2 15,-1 0-2-15,0 2 0 16,-2 2 0-16,4-2 0 16,1 1 0-16,-3 1 0 0,0 2 0 15,3 0 0-15,-1 3 0 16,0 0 0-16,2 0 0 0,-2 1 0 16,4 0 0-16,1 1 0 15,-2-1 0-15,3 5 0 16,-1-4 0-16,1 5 0 15,4-1 0-15,1 3 0 0,-1 0 0 16,3 4 0-16,3 1 0 16,0 1 0-16,-3 4 0 15,4-1 0-15,6 9 0 16,-6-12 0-16,6 12 0 16,-4-13 0-16,4 13 0 0,0 0 0 15,0-7 0 1,0 7 0-16,0 0 0 0,0 0 0 15,0 0 0-15,0 0 0 16,0 12 0-16,0 5 0 16,0 8 0-16,0 4 0 0,0 9 0 15,0 4 0-15,0 3 0 16,-1 1 0-16,-2-4 0 0,-2 1 0 16,-3-4 0-16,4-7 0 15,-1-4 0-15,-2-11 0 16,2 0 0-16,1-7 0 15,4-10 0-15,0 0 0 0,-7-5 0 16,7-12 0-16,-2-5 0 16,2-6 0-16,-3-4 0 15,3-7 0-15,0-4 0 16,0-1 0-16,0 2 0 16,0-1 0-16,0 7 0 0,3 0 0 15,-1 9 0-15,-2 5 0 16,0 5 0-16,0 5 0 15,0 12 0-15,3-10 0 16,-3 10 0-16,13 2 0 16,-4 6 0-16,6 2 0 0,4 2 0 15,7 3 0-15,4-1 0 16,2-2 0-16,-2 3 0 16,2-6 0-16,0-6 0 0,1 6 0 15,-11-12-3-15,-10 1-84 16,6-2-2-16</inkml:trace>
  <inkml:trace contextRef="#ctx0" brushRef="#br5" timeOffset="367654.9621">12591 5441 404 0,'0'0'6'0,"0"0"1"0,0 0 2 15,0 0 1-15,0 0 1 16,5-6 0-16,6 4 1 16,1-4 1-16,3 0-6 15,4 0-3-15,4 6-2 0,1 0 2 16,0 2-2-1,3 5 0-15,-8 7 0 0,-1 5-1 16,-6 1 1-16,-2 4 0 16,-7 3-2-16,-3 2 0 0,-6-2 0 15,-3-6 0-15,-1 2 0 16,-3-5 0-16,1-3 0 16,5-8 0-16,7-7 0 0,-16-5 0 15,14-9 0-15,2-10 0 16,0-3 0-16,2-10 0 15,6-3 0-15,0-2 0 16,-1 1 0-16,0 3 0 0,-2 6 0 16,3 5 0-16,-3 6 0 15,-3 9 0-15,-2 12 0 16,8 0 0-16,-1 9 0 16,1 5 0-16,4 5 0 15,0 6 0-15,6 0 0 16,5 2 0-16,2-4 0 0,1 6-22 15,10-9-62-15,-2-6-2 16</inkml:trace>
  <inkml:trace contextRef="#ctx0" brushRef="#br5" timeOffset="369132.129">15945 10411 257 0,'0'0'9'0,"0"0"4"16,0 0 4-16,0 0 2 15,0 0 3-15,0 0 2 16,0 0 3-16,0 0 0 16,0 0-8-16,0 0-3 15,-5-5-4-15,5 5-2 0,-10 3-3 16,10-3-1-16,-15 12-2 15,2-4-1-15,1 2 0 16,-3 0-1-16,-2 2 0 16,-1 1 0-16,-1-1 0 0,-4 0-1 15,1 3 0-15,-1-3 0 16,-1 6 0-16,-3-1 0 0,2 1 0 16,-5-2 1-16,0 4-2 15,-2 3 0-15,-3 4 0 16,-3-2 0-16,1 0 0 15,-3 2 0-15,3-1 0 16,-5 3 0-16,0-3 0 0,2 3 0 16,-4-5 0-16,8 0 0 15,-1 1 0-15,5-2 0 16,-6 2 0-16,3-5 0 16,1 2 0-16,5-6 0 15,3 3 0-15,-2 0 0 0,2 3 0 16,-10-2 0-16,10-3 0 15,-2 1 0-15,6 0 0 16,-3-1 0-16,-3 3 0 16,1-1 0-16,-1-2 0 0,4 1 0 15,-1-3 0-15,5-3 0 16,-5 5 0-16,3-2 0 0,-4 0 0 16,5-3 0-16,2 1 0 15,5-2 0-15,-1-2 0 16,0 3 0-16,0-1 0 15,3-4 0-15,2-3 0 16,2 4 0-16,8-8 0 0,-14 10 0 16,14-10 0-16,-10 5 0 15,10-5 0-15,0 0 0 16,0 0 0-16,-10 2 0 16,10-2 0-16,0 0 0 0,0-13-59 15,0 13-30 1,10-9 0-16</inkml:trace>
  <inkml:trace contextRef="#ctx0" brushRef="#br5" timeOffset="369594.3954">14413 11226 427 0,'0'0'6'0,"0"0"2"15,0 0 2-15,0 0-1 16,0 0 1-16,0 0 0 0,0 0 0 16,0 8 1-16,0 0-5 15,-2 5-2-15,-8 4-4 16,3 4 0-16,-6 7 0 16,1-2 0-16,-6 5 0 15,4 1 0-15,-7-6 0 16,5 2 0-16,-2-3 0 0,2-3 0 15,2-7 0-15,5-2 0 16,0-4 0-16,9-9 0 16,-8 13 0-16,8-13 0 0,11 0 0 15,7 0 0-15,3-10 0 16,8 2 0-16,5-1 0 16,3-2 0-16,5-1 0 15,1 1 0-15,-7 0 0 0,-3 4 0 16,-6-1 0-16,-4 6 0 15,-6-1 0-15,-6 3 0 16,-11 0 0-16,0 0 0 16,5 5 0-16,-5-5 0 0,-3 11 0 15,-2-2 0-15,-5-3-49 16,10-6-39-16,-17 11-1 16</inkml:trace>
  <inkml:trace contextRef="#ctx0" brushRef="#br5" timeOffset="370633.8443">13568 11662 428 0,'0'0'6'0,"0"0"2"15,0 0 3-15,0 0 1 16,0 0-1-16,0 0 1 0,0 0-1 16,0 0 1-16,-7 8-12 15,7 4 0-15,2 3 0 16,9 5 0-16,1-2 0 16,3 1 0-16,2-6 0 15,3-4 0-15,5-6 0 0,-1-3 0 16,1-3 0-16,-4-5 0 15,-1-4 0-15,-6-2 0 16,-2-6 0-16,-3 0 0 16,-3 3 0-16,-6 0 0 0,0 1 0 15,0 4 0-15,-4 2 0 16,4 10 0-16,0 0 0 16,0 0 0-16,0 8 0 15,2 6 0-15,10 2 0 0,6 1 0 16,-1-2 0-16,6 4 0 15,-1 1 0-15,1-5 0 16,-4 3 0-16,0-1 0 0,-6-2 0 16,-8 2 0-16,-5 2 0 15,-8 1 0-15,-8-2 0 16,-14 5 0-16,1-1 0 16,-6-2 0-16,-1-1 0 15,1 3 0-15,3-9-18 16,10-2-70-16,6 0-3 0</inkml:trace>
  <inkml:trace contextRef="#ctx0" brushRef="#br5" timeOffset="371964.9944">15567 11962 88 0,'0'0'9'0,"0"0"7"0,0 0 0 16,0 0 5-16,0 0 3 15,-3-7 5-15,3 7 1 16,0 0 2-16,0 0-7 16,0 0-3-16,0 0-1 15,0-11-4-15,0 11-4 0,0 0-3 16,0 0-2-16,0 6 0 15,0-6-3-15,0 20 0 16,-3 0 0-16,-1 2-1 16,2 5 2-16,-3 8 0 0,0 5 0 15,2 1-1-15,-4 7-1 16,3-4-1-16,0 3 0 16,-3 3-1-16,-1-1-1 0,-3-1 0 15,5-2 1-15,-3 2-1 16,0-7 1-16,2 5 0 15,-3-7 0-15,3 0 0 16,-6 2 1-16,6-7 0 0,-3 0-1 16,5-4 1-16,-3-3 0 15,1-2-1-15,2-5 0 16,3-2 0-16,-4-6 0 16,6 1-1-16,0-13-1 15,-2 12 1-15,2-12-1 0,0 10 1 16,0-10-1-16,0 0 1 15,-3 12 0-15,3-12 0 16,0 0-1-16,0 9 1 16,0-9-1-16,0 0-1 0,0 0-2 15,0 0-9-15,0 0-17 16,0 0-53-16,-2-4-1 16</inkml:trace>
  <inkml:trace contextRef="#ctx0" brushRef="#br5" timeOffset="373019.6118">15201 13075 227 0,'0'0'7'0,"0"0"5"0,0 0 4 16,0 0 2-16,0-10 3 16,0 10 3-16,0 0 2 0,0-12 1 15,0 12-4-15,0 0-6 16,0-10-2-16,0 10-4 16,0 0-2-16,0 0-1 0,0 0-3 15,3 7 0-15,3 2-1 16,-2 2-1-16,1 3 1 15,2-1 0-15,1 4-1 16,-3 1 0-16,3-3-2 0,-3 2 1 16,-1 0-1-16,0-5-1 15,2 0 1-15,-4-1-1 16,4-2 0-16,-6-9 1 16,6 11-1-16,-6-11 0 15,0 0 1-15,9 10 1 16,-9-10-1-16,13 0 1 15,-13 0 0-15,18-12 0 0,-2 1 1 16,-2-4-3-16,9-2 0 16,0-8 0-16,1 1 0 0,6-4 0 15,-3 1 0-15,3-2 0 16,-6-1 0-16,2 4 0 0,-3 7 0 16,-4 2 0-16,-6 5 0 15,-4 1 0-15,-9 11 0 16,10-7 0-16,-10 7 0 15,0 0 0-15,0 0 0 16,0 0 0-16,0 0 0 0,0 0 0 16,0 0 0-16,0 5 0 15,0-5 0-15,0 0 0 16,-2 10 0-16,2-10 0 16,0 0 0-16,-2 10 0 15,2-10 0-15,0 0 0 16,0 0 0-16,0 0 0 0,0 0 0 15,0 0 0-15,0 0 0 16,0 0 0-16,0 0 0 16,0 0 0-16,0 0 0 0,0 0 0 15,0 0 0-15,0 0 0 16,-6 10 0-16,6-10 0 16,0 0 0-16,0 0 0 0,0 0 0 15,0 0 0-15,-4 9-16 16,-1 4-46-16,5-13-26 15,-2 9-1-15</inkml:trace>
  <inkml:trace contextRef="#ctx0" brushRef="#br5" timeOffset="375096.6423">15087 13505 341 0,'0'0'7'0,"0"0"3"0,0 0 4 16,-10-2 1-16,10 2 2 15,0 0 0-15,-9 0 2 16,9 0 0-16,0 0-6 16,0 0-2-16,0 0-2 15,0 0-2-15,22-2 0 0,2-6-2 16,4 1-5-16,4-3 0 0,0 2 0 16,6 2 0-16,-3-2 0 15,-4 1 0-15,-5 4 0 16,-4 3 0-16,-4 0 0 15,-6 0 0-15,-2 7 0 16,-10-7 0-16,5 20 0 0,-7-2 0 16,-14 1 0-1,-9 6 0-15,1 2 0 16,-3 3 0-16,-8-3 0 0,0 2 0 16,2-5 0-16,9-5 0 15,-1-4 0-15,10-3 0 16,3-5 0-16,12-7 0 15,-16 7 0-15,16-7 0 16,0 0 0-16,16 0 0 0,-2-4 0 16,6-4 0-16,10 4 0 15,-2-4 0-15,6-1 0 16,0 1 0-16,2 1 0 16,-4 0 0-16,-2 2 0 0,-3 2 0 15,-7 0 0-15,-2 3 0 16,-6-2 0-16,-2 2 0 15,-10 0 0-15,0 0 0 0,0 0 0 16,0 0 0-16,0 0 0 16,0 0 0-16,0 0 0 15,0 0 0-15,0 0 0 16,0 0 0-16,0 0-78 0,13-5-15 16</inkml:trace>
  <inkml:trace contextRef="#ctx0" brushRef="#br5" timeOffset="379382.9361">12830 6904 334 0,'0'0'6'15,"0"0"3"-15,0 0 2 16,0 0 3-16,0 0 2 0,0 0-1 16,0 0 1-16,0 0 1 15,0 0-7-15,0 0-1 16,0 0-3-16,0 0 0 16,0 0-2-16,0 0 0 0,0 7 0 15,0-7 0-15,0 13-1 16,0-13 1-16,0 14-1 15,0-14-1-15,2 18 0 16,-2-11 0-16,3 3-1 16,-1-1 1-16,-2 2-1 15,0-1 0-15,0 0-1 0,3 0 1 16,0-1 0-16,-1-1-1 16,-2-8 1-16,10 17 1 0,-10-17-2 15,12 13 0-15,-4-9 0 16,4 4 0-16,0-4 0 15,-1 2 0-15,-1-3 0 16,5 1 0-16,-1-4 0 16,2 4 0-16,-2-3 0 0,2-1 0 15,0 3 0-15,2-3 0 16,2 0 0-16,-3 0 0 16,6 0 0-16,-4 0 0 0,1 0 0 15,1 0 0-15,0-3 0 16,-3 2 0-16,5-5 0 15,-6 4 0-15,0-1 0 16,0-3 0-16,-1 2 0 16,1 1 0-16,0 1 0 0,-1-3 0 15,-4 0 0-15,2 3 0 16,4-6 0-16,-3 4 0 16,1-4 0-16,-3 3 0 0,4-3 0 15,2 4 0-15,-2-4 0 16,1 3 0-16,-4 1 0 15,4-1 0-15,-4 2 0 16,2-4 0-16,-2 2 0 0,-1-1 0 16,4-1 0-16,-2-1 0 15,0 1 0-15,-2 0 0 16,1 0 0-16,4-4 0 16,-6 4 0-16,4 0 0 15,-2-3 0-15,-1 0 0 16,-2 2 0-16,2-1 0 0,0-1 0 15,1-1 0-15,2 2 0 16,-4-2 0-16,1 2 0 16,-1-1 0-16,-2-2 0 15,3 1 0-15,-4 2 0 0,3-1 0 16,-1-1 0-16,-1 2 0 16,-1-2 0-16,2 4 0 0,-4-2 0 15,3-1 0-15,-2 0 0 16,-1 3 0-16,0-4 0 15,0 2 0-15,-2-1 0 16,3-1 0-16,0 2 0 0,-4 1 0 16,1-2 0-16,4 1 0 15,-5-1 0-15,0 0 0 16,4 3 0-16,-6-5 0 16,4-1 0-16,-1-3 0 15,0 2 0-15,-2 2 0 0,1-6 0 16,-1 6 0-16,1 0 0 15,-1-3 0-15,-1 2 0 16,1 3 0-16,-1-2 0 16,2 2 0-16,-4 0 0 15,2 0 0-15,0-5 0 0,-2 3 0 16,2 0 0-16,-2-1 0 16,3 0 0-16,-3 1 0 0,0 3 0 15,0-4 0-15,3 3 0 16,-3 3 0-16,0 7 0 15,0-15 0-15,0 15 0 16,-3-12 0-16,3 12 0 0,-3-14 0 16,3 14 0-16,-4-9 0 15,4 9 0-15,-8-15 0 16,8 15 0-16,-5-15 0 16,5 15 0-16,-10-17 0 0,6 7 0 15,4 10 0-15,-8-14 0 16,8 14 0-16,-8-15 0 15,8 15 0-15,-9-12 0 16,9 12 0-16,-8-16 0 16,8 16 0-16,-10-14 0 15,10 14 0-15,-8-11 0 0,8 11 0 16,-4-9 0-16,4 9 0 16,0 0 0-16,0 0 0 0,0 0 0 15,0 0 0-15,-8-8 0 16,8 8 0-16,0 0 0 15,0 0 0-15,-2 5 0 16,0 5 0-16,-2 0 0 0,2 2 0 16,-1 3 0-16,-4 3 0 15,1 4 0-15,3-2 0 16,-8 0 0-16,4-3 0 16,0-1 0-16,-3 2 0 0,4-5 0 15,-1-1 0-15,2-2 0 16,5-10 0-16,-7 10 0 15,7-10 0-15,0 0 0 16,0 0 0-16,0 0 0 16,0 0 0-16,0 0 0 15,0 0 0-15,0 0 0 0,0 0 0 16,0 0 0-16,0-5 0 16,0-3 0-16,0-4 0 0,2 0 0 15,1-3 0-15,2-3 0 16,4 1 0-16,-3-3 0 15,1 1 0-15,0-1 0 0,3-1 0 16,-2 2 0-16,2 2 0 16,-5 0 0-16,2 2 0 15,-1 0 0-15,-2 3 0 16,-4 12 0-16,4-18 0 0,-4 18 0 16,4-12 0-16,-4 12 0 15,0 0 0-15,0 0 0 16,0 0 0-16,0 0 0 15,0 0 0-15,0 0 0 16,14 4 0-16,-6 1 0 16,6 6 0-16,0-1 0 0,2-1 0 15,2-1 0-15,4 7 0 16,-4-10 0-16,0 5 0 16,-4-3 0-16,4 1 0 0,-6-4 0 15,1 1 0-15,-3-2 0 16,-10-3 0-16,14 7 0 15,-14-7 0-15,0 0 0 0,11 5 0 16,-11-5 0-16,0 0 0 16,0 0 0-16,0 0 0 15,0 0 0-15,0 0 0 0,0 0 0 16,0 0 0-16,0 0 0 16,0 9 0-1,0-9 0-15,-3 18 0 0,6-7-72 16,-6-2-23-16</inkml:trace>
  <inkml:trace contextRef="#ctx0" brushRef="#br5" timeOffset="380028.6326">14448 6542 408 0,'0'0'7'0,"0"0"2"16,3-17 2-16,-3 9 1 0,0-4 1 15,-3 2 0-15,-8-5 1 16,5 1 0-16,-9 4-7 16,-4 4-4-16,-4 6-3 0,-2 3 0 15,0 4 0-15,1 8 0 16,0 5 0-16,7-2 0 15,4-2 0-15,4 4 0 16,9-3 0-16,0-4 0 0,9-2 0 16,9-6 0-16,2-5 0 15,5 0 0-15,0-11 0 16,-1-1 0-16,2-3 0 16,-4-2 0-16,-2-3 0 15,-3 3 0-15,-4-3 0 0,-3 5 0 16,-5 3 0-16,-1 1 0 15,-4 11 0-15,0 0 0 16,11 0 0-16,-4 11 0 16,3 5 0-16,-3 7 0 0,4-1 0 15,-2 7 0-15,7-1 0 16,-7 0 0-16,3-1 0 16,-6-3 0-16,1 2 0 0,-4-6 0 15,1-6 0-15,-1-2 0 16,-1 3 0-16,-2-15-39 15,-5 14-48-15,5-14-2 0</inkml:trace>
  <inkml:trace contextRef="#ctx0" brushRef="#br5" timeOffset="380363.9705">14697 6428 436 0,'0'0'4'0,"0"0"3"0,0 5 1 15,0 4 0-15,0 5 1 16,-5 2 1-16,2 7 0 16,3-3 0-16,0 5-3 15,0-4-5-15,8 0-2 0,2-4 0 16,4-5 0-16,2-4 0 16,4-6 0-16,-1-2 0 15,3-4 0-15,-1-4 0 0,-4-6 0 16,-2-7 0-16,-5 1 0 15,-7-5 0-15,-3-1 0 16,-6-2 0-16,-5 3 0 16,-10 5 0-16,-4 8 0 0,-2 5 0 15,-3 7 0-15,3 12 0 16,2 3 0-16,10 7-2 16,8 4-85-16,2-5-2 0</inkml:trace>
  <inkml:trace contextRef="#ctx0" brushRef="#br5" timeOffset="380815.1472">14781 5871 464 0,'0'0'5'0,"0"0"2"0,0 0-1 16,-7-8 1-16,7 8 1 16,0 0 0-16,-2 15-2 15,2 0-6-15,4 5 0 0,1 4 0 16,6 5 0-16,1 0 0 15,-3-3 0-15,4 0 0 16,-1-3 0-16,-3-4-6 16,0-4-53-16,-4-3-28 15,-2 0-1-15</inkml:trace>
  <inkml:trace contextRef="#ctx0" brushRef="#br5" timeOffset="380978.8984">14697 6074 455 0,'0'0'5'0,"0"0"1"16,0 0 1-16,0 0 1 16,3-12 1-16,11 2 0 15,10-8 1-15,10 1-8 16,11 0-2-16,6-13-8 0,11 6-74 16,6-6-3-16</inkml:trace>
  <inkml:trace contextRef="#ctx0" brushRef="#br4" timeOffset="387622.6516">19622 8168 244 0,'0'0'8'0,"0"0"3"16,0 0 3-16,0 0 1 0,0 0 3 16,0 0 2-16,0 0-1 15,0 0 3-15,0 0-6 16,0 0-3-16,9-11-3 16,2 2-1-16,6-3-2 0,6-6-1 15,6-5 0-15,11-1-2 16,7-9 0-16,3 1-1 15,9-7-2-15,6 0 1 16,5-4-1-16,4 1 1 16,0-3 0-16,4 0 0 0,-1 1 0 15,0-1 0-15,0 1 1 16,2-1 0-16,1-2-1 16,0 0 0-16,3-2-1 0,3-1 0 15,1 3 0-15,0-3 0 16,3 3 0-16,-8 2 0 15,-3 4-1-15,-10 1 1 16,-1 2 0-16,-6 4 0 16,-10 5 0-16,-2 0 0 15,-11 5 0-15,-3 0 0 0,-4 4 0 16,-4 2 0-16,-9 6 0 16,-4 2 1-16,-5 2-1 15,-10 8 0-15,9-7 0 0,-9 7 0 16,0 0-1-16,0 0 0 15,0 0 0-15,0 0 0 16,0 0-1-16,0 0 0 0,0 0 1 16,0 0-1-16,0 0 0 15,0 5-1-15,0-5-1 16,0 0-3-16,-9 10-5 16,9-10-8-16,-10 8-22 0,0-6-41 15,10-2-3-15</inkml:trace>
  <inkml:trace contextRef="#ctx0" brushRef="#br4" timeOffset="388078.2183">21648 6723 336 0,'0'0'9'0,"0"0"4"15,0 0 4-15,0 0 1 16,0 0-1-16,-8 0 2 16,8 0 0-16,0 0 1 0,0 0-8 15,11-2-4-15,5-1-2 16,7 0-2-16,4 1 0 16,8 0 0-16,0-1-1 15,-1 1-1-15,4-1-2 16,-5 3 0-16,-6 0 0 0,-8 0 0 15,-1 3 0-15,-6 2 0 16,-12-5 0-16,10 17 0 16,-10-3 0-16,0 1 0 15,-7 8 0-15,-8 1 0 0,-3 4 0 16,2 4 0-16,-7-1 0 16,0 1 0-16,1-3 0 15,2 0 0-15,3-6 0 0,6 0 0 16,0-7 0-16,8-4 0 15,0 1 0-15,3-13 0 16,0 13 0-16,0-13 0 16,11 1 0-16,-11-1-3 0,12-4-14 15,0-16-53-15,0 12-17 16</inkml:trace>
  <inkml:trace contextRef="#ctx0" brushRef="#br4" timeOffset="388999.2018">22085 6552 316 0,'0'0'10'0,"0"0"4"16,-12 0 4-16,12 0 3 16,-13 5 1-16,13-5 1 15,-13 4 1-15,13-4 0 0,0 0-7 16,0 0-5-16,16-4-2 15,4-7-10-15,7-3 0 16,6-1 0-16,8-4 0 16,5-4 0-16,3 4 0 15,-6 1 0-15,-4 3 0 16,-4 1 0-16,-8 6 0 0,-9 6 0 16,-8 2 0-16,-6 12 0 15,-4 5 0-15,-4 3 0 0,-6 7 0 16,-5 5 0-16,-3 3 0 15,-2 0 0-15,-2 2 0 16,-3-2 0-16,2-3 0 16,2-2 0-16,5-6 0 15,-1-5 0-15,2-1 0 0,8-2 0 16,4-9 0-16,3-7 0 16,7 8 0-16,9-8 0 15,7-3 0-15,-2-5 0 0,9-4 0 16,5-3 0-16,2 0 0 15,3 0 0-15,-3 1 0 16,-4 1 0-16,-1 4 0 16,-7 1 0-16,-7 1 0 15,-3 2 0-15,-4 5 0 16,-11 0 0-16,0 0 0 0,0 0 0 16,4 7 0-16,-9-5 0 15,5-2-86-15,-13 18-5 0</inkml:trace>
  <inkml:trace contextRef="#ctx0" brushRef="#br4" timeOffset="391953.6193">15413 12680 126 0,'0'0'7'0,"0"0"3"15,0 0 4-15,0 0 3 16,0 0 4-16,0 0 3 0,0 0-2 16,0 0 4-16,0 0-6 15,0 0-2-15,0 0-1 16,0 5-4-16,0-5-1 15,0 0-1-15,0 0-1 0,0 0-1 16,0 0-1-16,0 0-1 16,0 0-2-16,-3 8-1 15,3-8 0-15,0 10-2 16,0-10 0-16,-7 14-1 0,7-3 1 16,-2-1-1-16,-3 0 0 15,-1 4 0-15,1 1-1 16,0-3 1-16,1 6-1 0,-3 0 2 15,2 2-2-15,-1-1 1 16,1 1 0-16,0 1-1 16,0-1 1-16,2 4-1 15,-1-2 1-15,-2 0-1 16,4-3 0-16,-3 2 1 16,0 1-1-16,1-2 1 15,-1-1 0-15,2 1 0 0,-1-1 0 16,-2 2-1-16,0-1 2 15,2-1-1-15,-2 4 1 0,0-2 0 16,4 5 0-16,-4-2 0 16,-1 1 0-16,4-5-1 15,-4 6 1-15,5-9-1 16,-1 2 0-16,-2-2-1 0,5-4 0 16,-3 1 0-16,3 4 0 15,0 0 1-15,-2-1-1 16,-2 2 0-16,3 1 1 15,-2 2-1-15,1 4 1 16,-3-2 1-16,3 3-1 0,-3-6-1 16,3 1 1-16,-2-5 0 15,-1 5 0-15,5-4-1 16,-4-4 0-16,1-1 1 16,3-1-1-16,0 0 1 15,-2 4-1-15,-1 1 1 0,3-3 0 16,-4 6-1-16,1-2 1 15,1 0-1-15,-2-1 1 16,2 0-1-16,-3 0 1 0,3-5-1 16,-1 0 1-16,3-1-1 15,0-4 1-15,-2 4-1 16,2-11 0-16,-2 17 1 0,2-17-1 16,-5 14 0-16,2-4 0 15,3 0 1-15,-2 0-1 16,-1 1 0-16,3-11 0 15,-3 12 0-15,3-12-1 16,-2 9 0-16,2-9-3 0,0 0-2 16,0 0-5-16,0 0-12 15,-5-7-38-15,5 7-19 16</inkml:trace>
  <inkml:trace contextRef="#ctx0" brushRef="#br4" timeOffset="392577.6104">14928 13907 358 0,'0'0'7'0,"0"0"2"15,0 0 3-15,0 0 0 0,0 0 0 16,0 0 2-16,0 0 0 16,5-5 2-16,-5 5-6 15,13 10-3-15,-4 0 0 0,-1 2-2 16,2 5 0-16,2 1-1 15,-2 2-1-15,1 2 0 16,-2-3-1-16,1 4-1 0,-2-1 1 16,-2-1-2-16,0-5 0 15,-4 2 0-15,3-6-1 16,-2-2 0-16,-3-10 1 16,5 14-1-16,-5-14 1 0,0 0 1 15,12 0 1-15,-12 0 0 16,18-12 1-16,-6 0 0 15,0 0-3-15,6-3 0 16,2-2 0-16,0-2 0 16,2 1 0-16,1-2 0 15,-1-3 0-15,3 6 0 0,-5-2 0 16,2 4 0-16,-5-1 0 16,-1 4 0-16,-7 2 0 15,1 6 0-15,-10 4 0 16,11-6 0-16,-11 6 0 0,0 0 0 15,0 0 0-15,0 0 0 16,0 0 0-16,4 6 0 0,-4-6 0 16,0 0-6-16,0 0-41 15,0 12-39-15,0-12-3 16</inkml:trace>
  <inkml:trace contextRef="#ctx0" brushRef="#br4" timeOffset="393210.5965">15475 13714 448 0,'0'0'4'0,"0"0"1"15,0 0 1-15,0 0 0 0,0 0 0 16,0 9 1-16,0-9-1 16,2 18 1-16,4-5-4 15,4 1-1-15,-3 1 0 0,5 0 0 16,3-3 0-16,-3-4-1 15,6-4 0-15,2-1 2 16,0-3-3-16,-2-4 0 16,2-9 0-16,-4 3 0 15,2-5 0-15,-3 0 0 16,-2 3 0-16,-4-1 0 16,-1 0 0-16,-4 6 0 0,-4 7 0 15,3-9 0-15,-3 9 0 16,0 0 0-16,0 0 0 15,0 0 0-15,0 9 0 0,0 1 0 16,2 5 0-16,2 1 0 16,1 6 0-16,-3 5 0 15,3 5 0-15,2 1 0 0,-5 1 0 16,3 0 0-16,1 2 0 16,-6-4 0-16,0 0 0 15,0-7 0-15,-8-3 0 0,-2-3 0 16,-2-1 0-16,-6-3 0 15,-2-3 0-15,3 3 0 16,-1-4 0-16,-1-2 0 16,1-4 0-16,6 0 0 15,-4-3 0-15,16-2-29 16,-10 5-61-16,10-5-2 16</inkml:trace>
  <inkml:trace contextRef="#ctx0" brushRef="#br4" timeOffset="395309.4002">12880 5980 225 0,'0'0'7'15,"0"0"5"-15,0 0 4 16,0-10 5-16,0 10 1 0,0 0 3 15,0 0 0-15,0 0 2 16,0 0-5-16,0 0-6 16,0 0-4-16,0 0-4 0,0 0-2 15,0 0-2-15,-5 10-2 16,5 0-1-16,6 2-1 16,5 0 0-16,-4 6 0 15,5 2 0-15,1-1 0 0,3 4 0 16,1-1 1-16,5-2 0 15,-4 0 0-15,-1-1 0 16,6 1 0-16,-1 0 1 16,-3-1-1-16,-1 1 0 0,-1 1 0 15,3-1 1 1,-2 4 0-16,-3-2 1 0,1 3 0 16,-3 0 0-16,4 0 0 15,1-3 0-15,0 6 0 16,-1-4 0-16,-2 1-1 15,3 0 0-15,1-4-1 0,-1 2 1 16,-4 2-1-16,4-3 0 16,-1 0 0-16,-1 1-1 15,-4 1 1-15,3-1 0 0,-1-1-1 16,-3-2 1-16,-1 3-1 16,-1-4 0-16,2 1 1 15,-2-2-1-15,1-2 0 0,-3-3 0 16,4 5 0-16,-1-1 0 15,-3-2 0-15,-1 2 1 16,3 3-1-16,-2 0 0 16,-2-1 0-16,3 1 0 0,0-2 0 15,1-2 1 1,1 0-1-16,0-1 0 0,0-3 0 16,-3-2 0-16,4 5 0 15,-1-5 1-15,-1 4-1 16,4 1 0-16,-7 1 0 0,7 3 0 15,0-2 1-15,-3 4-1 16,3 1 1-16,-2-3 1 16,-1 3-1-16,4-2 0 0,-2 1 1 15,0 1-2-15,3-3 0 16,-3 4 0-16,1-4 0 16,-3 2 0-16,5-2 0 15,-3 3 0-15,0-2 0 16,4 2 0-16,-2 1 0 0,-1-4 0 15,2 4 0-15,0 2 0 16,-1 0 0-16,2-3 0 16,-2 2 0-16,3 1 0 15,-1 0 0-15,1-3 0 0,0 6 0 16,-1-4 0-16,1 2 0 16,0 1 0-16,-1-5 0 15,-2 3 0-15,2-3 0 16,-4-2 0-16,-3 0 0 0,2-6 0 15,-4-1 0-15,-2-4 0 16,-5-9 0-16,5 13-22 16,-5-2-63-16,0-11-3 15</inkml:trace>
  <inkml:trace contextRef="#ctx0" brushRef="#br4" timeOffset="396260.4852">12984 6124 307 0,'0'0'7'15,"0"0"5"-15,0-11 2 16,0 11 1-16,0 0 3 16,-7-9 2-16,7 9-2 15,-10-3 2-15,10 3-7 0,-6 15-3 16,4 5-1-16,2 5-2 16,0 9-2-16,0 5 0 15,0 6-1-15,0 5 1 16,0-3-2-16,2-2 0 0,-2-9-2 15,4 2 1-15,-4-11-1 16,2-7 0-16,-2-5 1 16,0-6-1-16,0-9 1 15,0 0 0-15,0 0 0 0,-8-12 0 16,6-10-2-16,-4-7 0 16,2-6 0-16,-3-5 0 15,2 1 0-15,-1-6 0 16,1 3 0-16,1 0 0 0,1 7 0 15,-3 3 0-15,6 2 0 16,-1 5 0-16,-1 0 0 16,-1 6 0-16,3-4 0 0,0 11 0 15,-2-3 0-15,2 5 0 16,0 10 0-16,0-13 0 16,0 13 0-16,0 0 0 15,0 0 0-15,0 0 0 16,0 0 0-16,0 0 0 15,0 0 0-15,0 0 0 0,5 0 0 16,-5 0 0-16,9 0 0 16,-9 0 0-16,20 11 0 15,-6-7 0-15,5 7 0 0,2-5 0 16,4 5 0-16,8-1 0 16,1 2 0-16,4-4 0 15,-1-1 0-15,-3-4 0 0,2 2 0 16,-4-3 0-16,-5-2 0 15,-4 0 0-15,-5 0 0 16,-6 0 0-16,-5 0 0 16,-7 0 0-16,0 0 0 15,10 0 0-15,-10 0 0 16,0 0 0-16,0 0 0 0,0 0 0 16,0 0 0-16,0 0 0 15,-5 10 0-15,5-10 0 16,-19 9-59-16,19-1-36 15</inkml:trace>
  <inkml:trace contextRef="#ctx0" brushRef="#br4" timeOffset="397902.2214">22572 14388 511 0,'0'0'0'0,"0"0"0"16,0 0 0-16,5-11 0 16,-5 11 0-16,5-7 0 0,-5 7 0 15,2-11 0-15,-2 11 0 16,0 0 0-16,0 0 0 15,9 6-60-15,-9 9-32 0</inkml:trace>
  <inkml:trace contextRef="#ctx0" brushRef="#br4" timeOffset="400125.1075">16314 15938 386 0,'0'0'6'0,"0"0"3"0,6-7 2 16,-6 7 2-16,0 0 0 16,10-12-1-16,-10 12 1 15,11 1 0-15,-8 15-4 16,6 6-4-16,-5 6-2 0,4 9-1 16,-3-1 0-16,-1 9 0 15,2 1 0-15,-6-2-1 16,0-5 0-16,0-4 0 15,-6-5-1-15,0-6 1 0,-2-5 0 16,1-5 0-16,-3-8 0 16,0-6 0-16,-3-6 1 15,6-17-2-15,0-9 0 16,4-7 0-16,3-16 0 0,5-10 0 16,7-1 0-16,9-4 0 15,0 6 0-15,7 0 0 16,-1 14 0-16,5 5 0 15,-2 13 0-15,0 12 0 16,-4 13 0-16,0 7 0 0,-3 10 0 16,-4 10 0-16,-7 7 0 15,-2 5 0-15,-7 3 0 16,-6 2 0-16,-7 2 0 16,-4-4 0-16,-3-3 0 15,-6-2 0-15,1-7 0 0,0-1 0 16,0-5 0-16,1-2 0 15,7-6 0-15,1 4 0 16,8-3-2-16,5 2 1 0,7-2 0 16,14 5-1-16,1-2 2 15,8 2-1-15,2 4 1 16,3-2-1-16,4 1 0 0,-4 2-4 16,-3-2-10-16,-2-14-55 15,-2 18-16-15</inkml:trace>
  <inkml:trace contextRef="#ctx0" brushRef="#br4" timeOffset="400447.2809">16899 16139 448 0,'0'0'4'16,"0"0"0"-16,0 0 1 15,0 0-1-15,-9 11 1 16,2 1 0-16,0 5-1 0,3 2 1 15,2 6-3-15,2 3-1 16,4-1 0-16,14 0 1 0,2-5-1 16,7-2 0-16,9-8 0 15,-7-4 1-15,4-8 0 16,-4 0 0-16,-3-9 1 16,-2-9-1-16,-11-2 0 15,-6-7 0-15,-7 0 1 0,-3-3-3 16,-13 0 0-16,-2 3 0 15,-10 5 0-15,1 4 0 16,-5 8-6-16,2 8-5 16,-3 2-7-16,8 4-18 0,13 6-50 15,2 0-1-15</inkml:trace>
  <inkml:trace contextRef="#ctx0" brushRef="#br4" timeOffset="400676.3649">17295 15908 469 0,'0'0'3'0,"0"0"1"16,0 0 0-16,0 0 1 16,7 11 0-16,-7 6 2 15,0 5 0-15,0 8 0 0,-5 5-7 16,0 7 0-16,3 5 0 16,-1 4 0-16,3-3 0 15,3-5 0-15,6-4 0 0,9-5 0 16,0-6 0-16,4-6 0 15,-2-12-14-15,7-7-50 16,-4-2-24-16,-6-2-2 16</inkml:trace>
  <inkml:trace contextRef="#ctx0" brushRef="#br4" timeOffset="400841.0604">17267 16153 410 0,'0'0'3'0,"0"0"3"15,0 0 2-15,11 0 1 16,-2 4 0-16,14-4 0 0,5 2 1 16,9 1-2-16,6 1-10 15,-2 1-42-15,8-5-38 0,-1-2-2 16</inkml:trace>
  <inkml:trace contextRef="#ctx0" brushRef="#br4" timeOffset="401514.0283">17767 16082 422 0,'0'0'6'0,"0"0"2"0,0 0 2 16,0 0 2-16,-7-12-1 15,7 12 2-15,5-11 0 16,7 7 0-16,6-2-10 0,6 2-3 15,3-1 0-15,3 2 0 16,2 3 0-16,0 0 0 16,2 6 0-16,-12 0 0 0,-5 4 0 15,-5 6 0-15,-9 1 0 16,-6 3 0-16,-9 1 0 16,-11 3 0-16,-4 0 0 15,-7 1 0-15,-3 2 0 0,0-5 0 16,1 1 0-16,4-3 0 15,5-6 0-15,7-1 0 16,10-1 0-16,10-12 0 16,3 10 0-16,16-8 0 15,8-2 0-15,11 0 0 16,7 0 0-16,3-2 0 0,5-4 0 16,-3 2 0-16,-3-1 0 15,-6-2 0-15,-9 7 0 16,-10-5-13-16,-2-3-73 0,-14 8-3 15</inkml:trace>
  <inkml:trace contextRef="#ctx0" brushRef="#br4" timeOffset="401795.8752">18547 15745 463 0,'0'0'3'0,"0"0"2"16,0 0-1-16,0 0 0 16,0 0 1-16,-12 16 0 15,0 5 0-15,-6 12 1 16,2 11-2-16,-10 10-2 16,4 11 1-16,-1 4-1 0,4 0-2 15,6-1 0-15,8-7 0 16,5-1 0-16,11-7 0 15,9-12 0-15,7-7-4 0,2-8-20 16,-6-6-62-16,12-8-3 16</inkml:trace>
  <inkml:trace contextRef="#ctx0" brushRef="#br4" timeOffset="402162.6995">18948 15990 427 0,'0'0'3'15,"-8"-9"2"-15,-6 1 0 16,-8 1 1-16,-6 2 1 16,-5 0 0-16,-1 3 1 15,-3 2-1-15,-6 0-2 16,13 9-2-16,3 6 0 16,10 5-2-16,7-1 0 15,10 1 0-15,2-2 0 0,14-3 0 16,6-3 0-16,5-4 0 15,3-4 0-15,0-4 1 0,4-4 0 16,-4-6-1-16,-2 0 0 16,-3-2 0-16,-6 1 1 15,-4 1-2-15,-5 2 0 16,-10 8 0-16,11 0 0 0,-10 8 1 16,-1 4-1-16,0 9 0 15,0-1 0-15,0 6 0 16,0-3-3-16,0 7-8 15,0-8-20-15,-11-2-53 0,21-6-3 16</inkml:trace>
  <inkml:trace contextRef="#ctx0" brushRef="#br4" timeOffset="402441.9611">19199 15998 435 0,'0'0'3'0,"0"0"-1"16,-5 2 3-16,-5 8 0 15,3 5 1-15,-3 3 0 16,-2 1 0-16,6 4 0 16,4 4-1-16,2 0-1 0,4-4-2 15,9-4 1-15,7-4-1 16,5-7 0-16,1-4 1 16,4-4 0-16,-1-4 0 0,-4-12 0 15,0 2 1-15,-9-7-1 16,-5-1-3-16,-9-3 0 15,-2 1 0-15,-13 1 0 16,-3-1-9-16,-5 9-13 0,-8 0-63 16,3 3-3-16</inkml:trace>
  <inkml:trace contextRef="#ctx0" brushRef="#br4" timeOffset="402713.4854">19514 15691 454 0,'0'0'3'0,"0"0"2"16,11 7 0-16,-4 6 2 15,3 6 0-15,3 6 1 0,1 10 0 16,7 4 0-16,-5 9-2 16,7 3-6-16,-8 2 0 15,0 1 0-15,-5-2 0 0,-8 2 0 16,-2-4 0-16,-15 0 0 15,-7-8 0-15,-10-3 0 16,-3-2 0-16,-2-5 0 16,-3-7 0-16,0-5 0 15,5-5 0-15,3-3-3 0,2 1-70 16,10-13-16-16</inkml:trace>
  <inkml:trace contextRef="#ctx0" brushRef="#br4" timeOffset="402929.9061">20027 16045 511 0,'0'0'0'16,"0"0"0"-16,0 0 0 15,0 0 0-15,0 0 0 16,0 0 0-16,12 0 0 15,-12 0 0-15,0 0 0 0,0 0 0 16,0 14-29-16,0-14-62 16,0 0-3-16</inkml:trace>
  <inkml:trace contextRef="#ctx0" brushRef="#br4" timeOffset="403630.1221">20578 15720 435 0,'0'0'3'0,"0"0"2"0,-9 5 0 16,1 5 2-16,-3 8 0 16,5 9 0-16,-1 5 1 15,-3 8 1-15,7 7-3 0,-1-1-1 16,4 2-2-16,4-1 0 15,3-7-1-15,-1-4-1 0,-3-8 0 16,3-6-1-16,-6-4 0 16,0-6 0-16,0-12 0 15,-9 5-1-15,-1-8 1 16,-7-14 0-16,9-7 0 0,-4-12-1 16,1-8 1-16,6-8 0 15,1-10 0-15,4 0 0 16,4-2 1-16,8 4-1 15,9 6 2-15,3 7-1 16,11 8 1-16,2 9-2 16,9 11 0-16,-2 15 0 0,-6 4 0 15,3 7 0-15,-5 13 0 16,-16 7 0-16,-8 6-2 16,-12 1 2-16,-12 4 0 15,-8-4-1-15,-5-2 1 0,-5 1-1 16,0-10 0-16,0-2 1 15,3-3-1-15,5-3 0 16,4-3 0-16,2 0 1 0,9-1-1 16,7-2 1-16,5 6 1 15,11-3 0-15,4 3 0 16,6 0 1-16,10 0-1 0,-1-1 0 16,2-4 1-16,-3 4-6 15,3 0-10-15,-9 15-54 16,-1-21-18-16</inkml:trace>
  <inkml:trace contextRef="#ctx0" brushRef="#br4" timeOffset="403944.6001">21042 15969 448 0,'0'0'4'0,"0"0"1"15,-13 4 1-15,3 6 1 16,3 0 0-16,-3 5 1 0,4 2 0 15,1 1 0-15,5 4-3 16,8-2-2-16,5-3-1 16,11-3-2-16,2-6 0 0,7-3 0 15,3-3 0-15,-6-2 0 16,2-7 0-16,-8-5 0 16,-1-6 0-16,-10-3 0 0,-8-3 0 15,-9 0 0-15,-8-1 0 16,-7-2 0-16,-6 8 0 15,-2 1 0-15,-1 5 0 16,1 9-2-16,-1-4-23 16,13 8-33-16,4 0-31 15,11 0-2-15</inkml:trace>
  <inkml:trace contextRef="#ctx0" brushRef="#br4" timeOffset="404126.1866">21384 15738 459 0,'0'0'5'0,"10"-3"1"0,-10 3 2 15,15-2 0-15,-7 2 1 16,-1 10 1-16,0 8-4 16,1 3-6-16,-5 9 0 0,-1 8 0 15,-2 6 0-15,2 0 0 16,3 4 0-16,-2-2 0 16,4-5 0-16,1-5 0 15,2-9 0-15,2-13-68 0,-2 2-23 16</inkml:trace>
  <inkml:trace contextRef="#ctx0" brushRef="#br4" timeOffset="404298.7255">21369 15925 462 0,'0'0'3'16,"0"0"0"-16,0 0 2 15,18 0-1-15,-1 0 1 16,5 0 1-16,8 3-1 15,9-3-1-15,4 5-5 0,2-5-14 16,-16 0-68-16,24 0-3 16</inkml:trace>
  <inkml:trace contextRef="#ctx0" brushRef="#br4" timeOffset="405075.4729">21834 15827 423 0,'0'0'6'0,"0"0"3"0,0 0 2 16,-10-11 2-16,10 11 1 16,-7-7 1-16,7 7 0 15,0 0-10-15,-5-12-5 0,5 12 0 16,18 0 0-16,3 0 0 15,2 7 0-15,4 4 0 16,1 1 0-16,-3 3 0 16,-1 2 0-16,-6 1 0 0,-6 6 0 15,-12-5 0-15,-8 4 0 16,-6-3 0-16,-9-2 0 16,1-1 0-16,-6-3 0 0,0-1 0 15,7-9 0-15,1-1 0 16,6-3 0-16,14 0 0 15,-11-15 0-15,16-2 0 0,13-2 0 16,4-4 0-16,3-2 0 16,8-2 0-16,-1 2 0 15,-2 3 0-15,-3 5 0 16,-8 2 0-16,-3 4 0 16,-7 11 0-16,-9 0 0 15,5 8 0-15,-5 7 0 0,0 5 0 16,3 2 0-16,-1 3 0 15,-1 5 0-15,9-5 0 16,2 2 0-16,3-5 0 0,4-3 0 16,4-3 0-16,-1-8 0 15,11-3-81-15,-3-5-10 16</inkml:trace>
  <inkml:trace contextRef="#ctx0" brushRef="#br4" timeOffset="405341.7532">22612 15408 471 0,'0'0'4'0,"0"0"1"0,0 0 0 15,0 0 1-15,-7 12 2 16,-5 9-1-16,-9 11-2 16,-1 10-5-16,-6 12 0 15,2 14 0-15,-7 10 0 16,8 4 0-16,3 2 0 0,9-2 0 15,6-2 0-15,7-10 0 16,2-6 0-16,14-11 0 16,3-13 0-16,3-5 0 0,8-13 0 15,11-2-18-15,-2-12-72 16,1-14-3-16</inkml:trace>
  <inkml:trace contextRef="#ctx0" brushRef="#br4" timeOffset="405723.9225">22956 15780 442 0,'0'0'5'15,"-9"-10"2"-15,2 1 1 16,-3-2 0-16,-2-1 2 0,-6-1-1 16,-4 3 1-16,-1-2 0 15,-2 9-8-15,4 3-2 16,-2 3 0-16,1 6 0 15,5 8 0-15,4-5 0 0,3 5 0 16,8-2 0-16,2-1 0 16,2-1 0-16,13-4 0 15,0-2 0-15,8-4 0 16,-4-3 0-16,3-3 0 0,3-4 0 16,-4 0 0-16,-2-3 0 15,-4 2 0-15,-5 1 0 16,-10 7 0-16,15 0 0 15,-15 0 0-15,5 18 0 0,-3 2 0 16,-2 4 0-16,0 2 0 16,3 8 0-16,-1 0 0 15,1-4 0-15,-1 5 0 16,-2-10-19-16,-2-5-67 16,4-4-3-16</inkml:trace>
  <inkml:trace contextRef="#ctx0" brushRef="#br4" timeOffset="406011.8934">23206 15812 465 0,'0'0'3'0,"0"0"0"15,0 0 2-15,-2 4 0 16,-3 7 0-16,-3 4 1 16,1 2 0-16,0 3 0 0,-1 5-3 15,4 4 1-15,4-1-4 16,0-3 0-16,12-6 0 15,2 1 0-15,11-10 0 0,3-5 0 16,1-5 0-16,4-8 0 16,-4-1 0-16,-1-12 0 15,-5 0 0-15,-3-6 0 16,-15-2 0-16,-5 0 0 16,-10 5 0-16,-9 2 0 15,-2 1 0-15,-12 8 0 0,-4-1-10 16,3 2-77-16,1 12-3 15</inkml:trace>
  <inkml:trace contextRef="#ctx0" brushRef="#br4" timeOffset="406293.144">23490 15461 462 0,'0'0'5'15,"0"0"1"-15,4-8 1 0,-4 8 1 16,0 0 1-16,13 5 0 15,-5 10-4-15,5 7-5 16,1 16 0-16,0 6 0 16,4 7 0-16,1 9 0 0,-3 5 0 15,-2 3 0-15,-4-1 0 16,-4-1 0-16,-6-5 0 16,-6-3 0-16,-7-2 0 15,-10-8 0-15,-9-2 0 16,-5-8 0-16,-1-4 0 0,-7-7 0 15,6-2 0-15,-6-14-5 16,3-2-84-16,12-9-3 16</inkml:trace>
  <inkml:trace contextRef="#ctx0" brushRef="#br4" timeOffset="406491.0486">23923 15908 511 0,'0'0'0'0,"0"0"0"16,0 0 0-16,0 0 0 15,0 0 0-15,0 0 0 0,0 0 0 16,-8-7 0 0,10 12 0-16,9-3-64 0,-11-2-30 15</inkml:trace>
  <inkml:trace contextRef="#ctx0" brushRef="#br4" timeOffset="407658.7949">24470 15178 330 0,'0'0'6'0,"5"-15"3"0,-1 3 3 16,-1-6 3-16,-1-2 3 15,0 1-1-15,-2-1 1 16,0-3 0-16,0 6-5 16,-7 8-4-16,-7 4-3 15,1 7-2-15,-5 17-3 0,-6 11 0 16,-1 15 0-16,0 14 0 15,0 16 0-15,2 15 1 16,9 11-1-16,4 5 0 16,4 8 1-16,4 0-1 0,2-1 0 15,0 1-1-15,-5-3 0 16,0-6 1-16,-4-3-2 16,-4-3 2-16,-2-5 0 0,-3-8 0 15,-3-1 1-15,2-11-1 16,0-5 1-16,2-6 0 15,-3-7 1-15,2-6-2 16,1-8 0-16,7-3 0 0,-3-5 0 16,4-10-1-16,2-7 1 15,1 0-1-15,6-3 1 16,0-14 0-16,0 6 0 16,0-6-1-16,0 0 2 15,0 0-2-15,8-3 0 0,-8 3 0 16,10-7 0-16,-10 7 0 15,20-10 0-15,-11 6 0 16,6-2 0-16,8 1 0 16,2 0 0-16,4-2 0 0,8 2 0 15,1 0 0-15,7 3 0 16,-1-3 0-16,-3 5 0 16,0-2 0-16,-6 2-2 0,-5 0 0 15,-7 2-1-15,-9-2-3 16,-1 0-9-16,-13 0-39 15,0 0-31-15,5-5-3 16</inkml:trace>
  <inkml:trace contextRef="#ctx0" brushRef="#br4" timeOffset="408375.5441">24787 15204 380 0,'0'0'7'0,"0"0"3"16,10-6 2-16,-10 6 1 15,0 0 1-15,11-8 0 16,-11 8-1-16,0 0 1 0,-5 5-6 15,-8 12-4-15,-4 4-2 16,1 3-1-16,-1 6-1 16,4 5 1-16,2-3-1 15,5 2 1-15,6-2 0 16,3-8 0-16,9-3 1 0,3-6-1 16,5-8 1-16,3-7 0 15,-1 0 0-15,6-7 1 16,-4-5 0-16,-4-8-3 15,0-2 0-15,-3-9 0 16,-4 2 0-16,-6-3 0 0,-4 0 0 16,-3 2 0-16,-9 5 0 15,-5 6 0-15,-3 3 0 0,-5 14 0 16,-1 2 0-16,-2 10 0 16,-3 6-20-16,6 7-65 15,0 6-3-15</inkml:trace>
  <inkml:trace contextRef="#ctx0" brushRef="#br4" timeOffset="408825.959">24686 15854 423 0,'0'0'4'0,"0"0"0"16,0 0 1-16,0 0 0 0,-11 5 1 16,6 2 0-16,-4 6 0 15,2 2 1-15,-2 4-4 16,5 1 0-16,-1 5 0 15,2-2-1-15,3-2 0 0,8 0 1 16,2-7-1-16,5-2 0 16,5-6 1-16,0-3-1 15,7-3 0-15,0-11-1 16,0-1 1-16,-4-6 0 16,2-6-1-16,-8-3 1 15,-6-6-1-15,-7-1 0 16,-6 0 0-16,-6 0 0 0,-12 5-1 15,-5 4 0-15,-4 10 0 16,-7 6-1-16,5 9-3 0,-2 9-7 16,4 13-15-16,11 3-59 15,-5 3-1-15</inkml:trace>
  <inkml:trace contextRef="#ctx0" brushRef="#br4" timeOffset="409263.7879">24618 16266 438 0,'0'0'4'0,"0"0"-1"0,0 0 0 16,0 0 1-16,0 0 0 16,-7 12 1-16,2 3-1 0,3 2 1 15,2 2-4-15,0 7 1 16,0-4 0-16,0 0-1 16,7-2 1-16,3-1-1 0,7-6 1 15,-1-5 0-15,3-5 0 16,3-3 0-16,0-6 0 15,-4-5 1-15,0-5-1 16,-4-1 0-16,-6-4 0 16,-6-5 0-16,-2 1-1 0,-2-5 0 15,-8 6 0-15,-8 1-1 16,1 5 0-16,-7 9-2 16,4 9-4-16,-9 0-8 15,8 9-31-15,-4 12-41 16,2-1-1-16</inkml:trace>
  <inkml:trace contextRef="#ctx0" brushRef="#br4" timeOffset="409511.4981">24629 16711 469 0,'0'0'2'0,"0"0"1"0,-5 10 0 16,2 0 1-16,0 4 0 15,1 6 0-15,-3 9 0 16,0 2 1-16,0 4-2 16,-2 3-2-16,1-5-1 0,1 2-3 15,0 1-7-15,1-12-15 16,-1-12-50-16,5 3-11 15</inkml:trace>
  <inkml:trace contextRef="#ctx0" brushRef="#br4" timeOffset="410556.1112">25033 14991 335 0,'0'0'5'0,"0"0"3"0,0 0 4 16,5-1 2-16,-5 1 2 16,0 0 0-16,11-6 0 15,-11 6 1-15,0 0-5 16,12 0-3-16,-12 0-3 16,12 7-1-16,-2 10-2 15,3 4 0-15,-3 7 0 0,5 3 0 16,2 10 1-16,-2 0-1 15,0 1 0-15,-5 5-1 16,-1-2 1-16,-1 0-2 16,0-1 1-16,-6 1-1 15,1 0-1-15,-3-4 1 0,0 7-1 16,-5-1 0-16,0 0 0 16,-1 2 0-16,-3-2 0 15,-1 0 1-15,-1-2 0 0,-2 2 0 16,-3 1 1-16,4-4 1 15,-6 0-3-15,3 4 0 16,3-4 0-16,-3 1 0 0,5 4 0 16,0-9 0-16,0 5 0 15,3-1 0-15,1-2 0 16,1 0 0-16,-2 1 0 16,-1-2 0-16,2 5 0 15,-5-5 0-15,1 6 0 0,-3-2 0 16,1 0 0-16,-2 2 0 15,1-5 0-15,1-6 0 16,0 2 0-16,-1-6 0 16,8-2 0-16,-5-3 0 0,2-4 0 15,3-4 0-15,1-2 0 16,1-2 0-16,-2-3 0 16,3 4 0-16,-3-6 0 0,3-3 0 15,2-7 0-15,-9 15 0 16,9-15 0-16,-4 10 0 15,4-10 0-15,0 0 0 16,-8 12 0-16,8-12 0 16,0 0 0-16,0 0 0 0,0 0 0 15,-4 7 0-15,4-7 0 16,0 0 0-16,0 0 0 16,-5 10 0-16,5-10 0 15,-16 10 0-15,16-10 0 16,-17 10 0-16,2-4 0 0,0 1 0 15,-2-2 0-15,0-2 0 16,6 3-22-16,11-6-65 16,-17 3-3-16</inkml:trace>
  <inkml:trace contextRef="#ctx0" brushRef="#br4" timeOffset="412129.7026">8995 10619 188 0,'0'0'10'16,"0"0"7"-16,1 16 3 15,2-2 2-15,2 9 2 0,0-1 0 16,0 5 1-16,5 3 0 16,0-1-6-16,1-6-5 15,5-4-1-15,5-14 0 16,6-13-1-16,13-28 1 0,24-30-2 16,28-34 0-16,44-36 0 15,46-48-5-15,99-36-81 16,48-38-4-16</inkml:trace>
  <inkml:trace contextRef="#ctx0" brushRef="#br4" timeOffset="424079.3703">6913 16902 387 0,'0'0'6'0,"0"0"4"16,0 0 1-16,0 0 1 0,0 0 1 15,0 0 1-15,-2 13 1 16,-3-1 0-16,3 7-6 16,-1 4-3-16,1 4-2 0,0 0 0 15,-1 3-1-15,3-1-1 16,0-3-2-16,0-2 0 15,0-4 0-15,3-3 0 16,-1 0 0-16,0-4 0 16,1-5-9-16,-1 4-16 0,-2-12-35 15,0 0-25-15,0 0-4 16</inkml:trace>
  <inkml:trace contextRef="#ctx0" brushRef="#br4" timeOffset="424524.1871">6931 16684 338 0,'0'0'6'0,"0"0"2"0,0-14 5 0,-7 3 0 15,-4 1 2-15,-3 2 0 16,-4 7 0-16,-7 5 3 15,-10 16-5-15,3 13-1 16,-5 15-4-16,5 15 1 16,2 9 0-16,5 6-2 0,18-34 0 15,2 2-2-15,5-3-5 16,0 1 0-16,5-2 0 16,12 0 0-16,3-3 0 15,7-4 0-15,3-8 0 0,7 1 0 16,3-11 0-16,5-2 0 15,-2-8 0-15,-13-7 0 16,65-13 0-16,3-18 0 0,-14-25 0 16,-21-19 0-16,-24-10 0 15,-27-6 0-15,-16 1 0 16,-33 18 0-16,-9 11 0 16,-11 13 0-16,-5 14 0 0,-7 22 0 15,2 16 0-15,-3 21 0 16,16 28-9-16,14 6-77 15,4 12-2-15</inkml:trace>
  <inkml:trace contextRef="#ctx0" brushRef="#br4" timeOffset="431875.6023">9907 13370 333 0,'0'0'8'16,"0"0"4"-16,-11 0 4 0,11 0 3 15,0 0 0-15,-12 0 0 16,12 0 2-16,0 0 0 15,-2-18-7-15,4 9-4 16,10-6-3-16,6 4-2 0,5-1-2 16,2 2-1-16,2 2 0 15,3 8-2-15,-6 3 0 16,-1 12 0-16,-9 8 0 0,-4 8 0 16,-10 4 0-16,-4 4 0 15,-9 2 0-15,-6-2 0 16,-5-1 0-16,2-6 0 15,0-6 0-15,0-3 0 16,7-9 0-16,3-3 0 16,12-11 0-16,-11 0 0 15,11-5 0-15,11-10 0 0,3-5 0 16,6-4 0-16,3-3 0 16,2-6-4-16,-1 3-17 15,1 1-34-15,-3-7-33 0,-4 7-1 16</inkml:trace>
  <inkml:trace contextRef="#ctx0" brushRef="#br4" timeOffset="432242.9605">9944 13047 344 0,'0'0'6'16,"-10"0"3"-16,-3 3 3 16,1 6 2-16,-8 9 1 15,-3 6 1-15,-4 12 1 0,3 10 1 16,1 7-6-16,3 11-2 15,8 3-2-15,10-1-2 16,2 2-1-16,12-9-1 16,13-5 0-16,5-9-1 15,4-10-1-15,9-13 0 0,6-8 0 16,1-8 0-16,3-6-2 16,1-13 0-16,-2-11 0 15,-4-8 0-15,-4-6 0 16,-6-8 0-16,-9-9 0 0,-9-9 0 15,-13-6 0-15,-9-4 0 16,-17 2 0-16,-17 5 0 16,-13 5 0-16,-6 10 0 15,-10 18 0-15,-1 10 0 0,-5 24 0 16,4 11 0-16,8 22 0 16,4 3-25-16,15 12-61 15,18 6-3-15</inkml:trace>
  <inkml:trace contextRef="#ctx0" brushRef="#br4" timeOffset="433271.8833">6921 15458 196 0,'0'0'0'16,"0"0"1"-16,0 0-1 0,0 0 0 16,-8 0 0-16,8 0 1 15,0 0 1-15,-2 15-4 16,2-15-4-16,0 7-31 15,0-7-18-15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25:27.75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1465 8886 104 0,'0'0'6'16,"0"0"7"-16,0 0 7 16,7 3 4-16,5-2 5 15,6-1 2-15,2 3 1 16,6 0 4-16,10 2-4 15,11-5-6-15,3 0-3 16,12 0-5-16,5 0-3 0,8-3-2 16,2-2-2-16,2 2-3 15,3-1-3-15,-2 1 0 16,-6-2-2-16,-6 5 0 16,-9 0-2-16,-7 0 0 0,-9 0 0 15,-9 0-1-15,-6 3 1 16,-11-1 0-16,-7 4 2 15,-10-6 0-15,0 0-1 0,0 0 1 16,-20 1 0-16,-8 2-1 16,-8 0 1-16,-10 2-2 15,-8-3-1-15,-13 5 0 16,-5-2 0-16,-8 0 0 0,-6 3 0 16,1-1 0-16,-2 1-1 15,0-2 1-15,4 2 0 16,5-1 0-16,5-1-1 15,11-1 1-15,8 1 0 16,6-5 0-16,16 2-1 16,4-1-1-16,8 1 1 0,11 1-1 15,9-4 1-15,0 0 0 16,20 11 0-16,7-11 1 16,13 2 0-16,10-2 1 15,12-2 0-15,7-6 0 0,10 1 1 16,3-2-1-16,1-2 0 15,-3 1 0-15,-7 2 0 0,0 0-1 16,-11 7 1-16,-7-5-1 16,-13 6 1-16,-5 0-1 15,-9 0 0-15,-9 0 1 16,-3 0 1-16,-16 0-1 0,0 0 1 16,0 0-1-16,-21 0 1 15,-6 0-1-15,-6 3 0 16,-11-3 0-16,-8 3-1 0,-13-2 0 15,-4 2 0-15,-8-1-1 16,-3 4 1-16,1-1 0 16,1-2-1-16,4 1 1 15,7-1-1-15,10 2 1 16,9-5 0-16,11 3-1 16,7 0 0-16,10-3 0 0,10 4-1 15,10-4 1-15,3 9 0 16,12-3 1-16,12-1-1 15,8 0 1-15,12-3 1 0,8-2-1 16,5 0 1-16,2 0 0 16,2-5 0-16,-4 0-1 15,-5 0 0-15,-11 2 0 16,-8-1 0-16,-13 4 0 0,-3 0 0 16,-7 0-2-16,-13 0 0 15,0 0-4-15,0 0-4 16,2 12-13-16,-7-4-35 0,1-1-25 15,-2 5-4 1</inkml:trace>
  <inkml:trace contextRef="#ctx0" brushRef="#br0" timeOffset="2155.433">4638 7729 147 0,'0'0'7'0,"0"0"4"16,0 0 5-16,0 0 6 16,-2 7 2-16,2-7 1 15,0 0 2-15,0 0 0 0,-4 10-6 16,4-10-5-16,0 0-4 15,0 0-2-15,0 0-4 16,0 0-1-16,0 0 2 16,0 0 1-16,2-7 1 15,11-18 1-15,4-12 1 16,10-15 1-16,10-20 0 0,13-20 0 16,10-22-2-16,11-14-1 15,12-17-2-15,7-13-1 16,6-8-1-16,12-12-1 0,3-3-1 15,6 0-1-15,5 0 0 16,2 3-3-16,3 2 0 16,7 8 1-16,-2 7-1 15,3 10 0-15,-6 9 0 16,-3 11 1-16,-9 9-1 0,-5 11 2 16,-10 12 0-16,-13 13 0 15,-12 14 0-15,-9 10 1 16,-14 12 0-16,-17 10-1 0,-4 10 2 15,-11 11-3-15,-7 4 0 16,-15 15 0-16,12-12 0 16,-12 12 0-16,0 0 0 15,0 0 0-15,0 0 0 0,0 0 0 16,0 0 0-16,0 0 0 16,0 0 0-16,0 0 0 15,0 0 0-15,0 0 0 16,0 0 0-16,0 0 0 15,0 0 0-15,0 0 0 0,0 0 0 16,0 0 0-16,0 0 0 16,0 0 0-16,0 0 0 15,0 0 0-15,0 0 0 16,0 0 0-16,0 0 0 16,0 0 0-16,0 0 0 0,0 0 0 15,0 0 0-15,0 0 0 16,0 0 0-16,0 0 0 15,0 0 0-15,-5 3 0 0,5-3 0 16,-7 9-8-16,7-9-19 16,-7 15-19-16,-7-11-41 15,14-4-2-15</inkml:trace>
  <inkml:trace contextRef="#ctx0" brushRef="#br0" timeOffset="2518.4">7085 4085 313 0,'0'0'8'16,"0"0"1"-16,0 0 3 16,0 0 0-16,-2 7 6 15,2-7 1-15,7 0 1 0,3 0 0 16,8-4-5-16,7-1-3 15,4-5-1-15,6 0-2 0,5-3-2 16,0 2-3-16,-1 2-2 16,-1 4 0-16,-6 3-1 15,-5 2 1-15,-4 0-1 16,-6 9 0-16,-7 4 0 0,-5 9 1 16,-3 3-1-16,-2 3 1 15,-4 6 0-15,-7-5-1 16,1 6 0-16,1-3-1 15,-4 2-2-15,3-7-5 16,8 1-17-16,2-3-60 0,0-7-4 16</inkml:trace>
  <inkml:trace contextRef="#ctx0" brushRef="#br0" timeOffset="4005.4825">9608 867 358 0,'0'0'5'0,"0"0"2"0,0 0 1 15,0 0 2-15,0 0-1 16,0 0 1-16,0 0-1 16,0-2 0-16,-4-1-4 15,-49-25-1-15,36 25-3 16,-10 2-1-16,-3-2 1 0,0 3-2 15,-5 0 1-15,0 0-1 16,-42 12 0-16,40 0 0 16,2 4-1-16,0 4 1 15,3 7-1-15,4 0 1 0,7 5-1 16,3 8 2-16,6 5-1 16,4 4 0-16,5 25 3 15,11 43 0-15,14 4 0 0,1 12 0 16,2 9 0-16,-3 2 2 15,-5-1 2-15,-7-3 2 16,-7-5-1-16,0 1 2 16,-3 6-1-16,0-11 2 15,-6 0-1-15,1-1 0 16,0-6-3-16,-5-1-3 16,1-9-3-16,-2-3 0 0,4-4 0 15,0-8 0-15,-1-3 0 16,-2-4 0-16,5-4 0 15,-2-7 0-15,2-3 0 0,-1-3 0 16,-1 0 0-16,2-6 0 16,0-7 0-16,1 0 0 15,-3-5 0-15,3-3 0 0,2-2 0 16,-3-7 0-16,0-3 0 16,2-7 0-16,-1-6 0 15,1-4 0-15,-1-5 0 16,3-2 0-16,-2-6 0 0,1-3 0 15,2-9 0-15,-5 18 0 16,5-18 0-16,-5 12 0 16,5-12 0-16,-5 11 0 15,5-11 0-15,0 0 0 16,0 0 0-16,-10 7 0 16,10-7 0-16,0 0 0 0,0 0 0 15,8 5 0-15,6-5 0 16,14-8 0-16,13 1 0 15,17-5 0-15,12 2 0 0,12-6 0 16,7 4 0-16,6 3 0 16,2 3 0-16,-7 4 0 0,-9 2 0 15,-14 5 0-15,-7 2 0 16,-15 5 0-16,-8-1 0 16,-12 1 0-16,-7 0 0 15,-11-1 0-15,-4-2 0 0,-3-1 0 16,0-8 0-16,-5 15 0 15,-3-15 0-15,8 0-73 16,-10-10-19-16</inkml:trace>
  <inkml:trace contextRef="#ctx0" brushRef="#br0" timeOffset="5364.1786">13636 673 203 0,'0'0'7'0,"0"0"3"0,0 0 3 16,0 0 5-16,0 0 1 15,0 0 3-15,7 0 0 16,3 0 2-16,41 0-6 0,-25 0-2 16,8 0-2-1,41 0-3-15,-30-2-4 0,-3 0 0 16,6-3-2-16,-4 5-1 16,6 0 0-16,-3-3-2 15,-2 3 0-15,-3 0-1 16,-42 0 1-16,32 6-2 0,6 0 1 15,4 34 1-15,-30-9 0 16,-1 2 1-16,-9 17 0 16,-2 7 0-16,-7 47 4 15,-16 50-2-15,0 14 1 16,-4 18-1-16,5 0 3 16,5-8 0-16,-3-4 2 15,10-19-1-15,5-15-1 0,0-5-8 16,3-6 0-16,-4-2 0 15,4-5 0-15,-3 1 0 0,0-9 0 16,0 0 0-16,-2-2 0 16,-1-7 0-16,-2 2 0 15,3 2 0-15,-4-2 0 16,4-6 0-16,-5-1 0 0,4-6 0 16,-2 0 0-16,0-7 0 15,0-3 0-15,5-10 0 16,-2-5 0-16,2-7 0 15,1-5 0-15,1-4 0 0,3-6 0 16,0-2 0-16,0-6 0 16,3-7 0-16,-2 1 0 15,2-9 0-15,2 3 0 16,-3-10 0-16,1 3 0 16,-1-4 0-16,-2-4 0 15,0-2 0-15,0-10 0 0,0 12 0 16,0-12 0-16,0 10 0 15,0-10 0-15,0 0 0 0,0 0 0 16,0 0 0-16,0 0 0 16,3 7 0-16,-3-7 0 15,0 0 0-15,0 0 0 0,0 0 0 16,2 10 0-16,-2-10 0 16,0 0 0-16,0 0 0 15,0 12 0-15,0-12 0 16,0 0 0-16,-12 7 0 15,-5-1 0-15,-10-6 0 0,-3 2 0 16,-15 1 0-16,-4-2 0 16,-11 3 0-1,-2 0 0-15,-4-1 0 0,4 3 0 16,8-2 0-16,9 4 0 16,6-3 0-16,14-1 0 15,4-1 0-15,12 0 0 0,9-3 0 16,0 0 0-16,25 2-87 15,-13-7-5-15</inkml:trace>
  <inkml:trace contextRef="#ctx0" brushRef="#br0" timeOffset="6720.1101">15226 653 260 0,'0'0'8'0,"0"0"3"0,0 0-1 15,0 0 3-15,0 0 0 16,0 0 1-16,0 0-1 15,-2-4 1-15,-3-2-5 16,-62-28-4-16,42 31-1 0,-5 3-1 16,-2 0 0-1,-5 0 0-15,2 0 0 0,-5 5-1 16,-40 13-1-16,38-6 0 16,3 8-1-16,-2 3 1 15,41-23-1-15,-62 60 0 16,41-24 0-16,5 3 0 15,4 11 1-15,7 0-1 16,-3 10 1-16,6-26 4 0,2 102-1 16,0 11 0-16,5 13 0 15,0 1 2-15,-5-5-1 16,-5-4 3-16,-10-14 2 0,3-14-2 16,-1-2 0-16,1 4 0 15,1-5-1-15,-1 0 0 16,3-2 0-16,-2 2-2 15,2-1-1-15,0-1-2 0,2-11 0 16,2 4-1-16,-3-5 2 16,4-6-1-16,2 2 1 15,0-2-1-15,-1-8-1 16,3-3 1-16,0 4-2 16,-2-5 0-16,-2-5 0 15,-1 1 0-15,1-8 0 0,0-2 0 16,0-2 0-16,0-8 0 15,1-4 0-15,1-9 0 0,2-5 0 16,0-7 0-16,0-10 0 16,0-3 0-16,0-10 0 15,0 0 0-15,0-4 0 0,0-5 0 16,0-8 0-16,0 15 0 16,0-15 0-16,0 12 0 15,0-12 0-15,-3 15 0 16,0-6 0-16,-2 1 0 15,5 0 0-15,-6 2 0 0,5-2 0 16,-1 8 0-16,-1-8 0 16,-2 7 0-16,3 0 0 15,0-2 0-15,-2 2 0 16,4-1 0-16,0-3 0 16,4-1 0-16,3-5 0 15,7-2 0-15,9-3 0 0,7-2 0 16,11-5 0-16,12-2 0 15,12-3 0-15,7-2 0 0,9 2 0 16,4-4 0-16,-5 3 0 16,-6 5 0-16,-7 2 0 15,-12 1 0-15,-12 1 0 16,-13 2 0-16,-12 0 0 0,-18 0 0 16,12 8 0-16,-12-8 0 15,0 0-10-15,8 1-77 16,-8-10-3-16</inkml:trace>
  <inkml:trace contextRef="#ctx0" brushRef="#br0" timeOffset="8131.7413">18948 701 214 0,'0'0'5'0,"0"0"-2"0,0 0 5 16,0 0 2-16,0 0 2 0,0 0 2 16,8-5 3-1,0 3 2-15,33-8-3 0,-19 10 1 16,11 0-2 0,39-6-2-16,-27 1 0 0,2 1-1 15,4-1-3-15,5 0-2 16,-2 2-1-16,4 0-1 15,-1 2-1-15,0-4-2 16,-2 1 0-16,-8 4-2 0,2 0 0 16,-10 0 0-16,-39 0-1 15,39 4 0-15,-5 2 2 16,-11 12-1-16,16 29 1 0,-28-9 1 16,-6 8 0-16,-5 9 0 15,0 11 1-15,-3-18 3 16,-19 120-1-16,-3 23 0 15,-8 2 0-15,1 8 2 16,2-5 2-16,0-10 0 16,8-16 0-16,15-43-1 15,4-11-1-15,1-4 0 16,2-1-5-16,0 1-2 0,0 1 0 16,0 4 0-16,0-1 0 15,0 1 0-15,-5 1 0 16,0 4 0-16,0-8 0 0,2-5 0 15,-2-8 0-15,3-11 0 16,-3-4 0-16,2-6 0 16,1-8 0-16,-3-6 0 0,0-4 0 15,3 1 0-15,-1-4 0 16,-2-2 0-16,2-3 0 16,-1 4 0-16,1-10 0 15,3 0 0-15,-2-4 0 0,2-3 0 16,0-7 0-16,0-5 0 15,0 1 0-15,2-10 0 16,-2-2 0-16,3-4 0 16,-1-1 0-16,-2-1 0 0,2-3 0 15,-2-9 0-15,3 11 0 16,-3-11 0 0,2 12 0-16,-2-12 0 0,0 15 0 15,0-15 0-15,0 15 0 16,0-7 0-16,0-8 0 0,0 14 0 15,0-4 0-15,0 0 0 16,0-10 0-16,0 12 0 16,0-12 0-16,0 0 0 0,0 8 0 15,0-8 0-15,0 0 0 16,0 0 0-16,0 0 0 16,0 0 0-16,0 0 0 15,0 0 0-15,0 0 0 0,0 0 0 16,-9-8 0-16,-3 4 0 15,-9-7 0-15,-4-3 0 16,-12-1 0-16,-9 2 0 16,-7 1 0-16,-9 4 0 0,-6 1 0 15,0 0 0 1,7 7 0-16,-1 0 0 0,12 2 0 16,8 3 0-16,12-2 0 15,4 0 0-15,13-2 0 16,6-1 0-16,7 0 0 0,0 0 0 15,0 0 0-15,0 0 0 16,19-14-57-16,-1 4-37 16</inkml:trace>
  <inkml:trace contextRef="#ctx0" brushRef="#br0" timeOffset="11796.7535">9804 1206 344 0,'0'0'6'0,"0"0"2"0,0 0 3 16,0-10 0-16,0 10 1 0,-9-9 0 15,-1 9-1-15,-1-3 1 16,-3 3-5-16,2 0-3 16,-6 5-3-16,-2 2 0 15,1 3 0-15,-2 3-1 16,1 1 1-16,1 1-2 0,-1 6 1 16,5-2 0-16,0 6 0 15,5-3 0-15,6 2 1 16,4 2 0-16,1-2 0 15,12-4 1-15,4-1 0 0,5-1 0 16,8-6-2-16,0-1-3 16,2-2-5-16,2-3-10 15,-1-6-51-15,3 0-14 16</inkml:trace>
  <inkml:trace contextRef="#ctx0" brushRef="#br0" timeOffset="13216.0288">10158 1199 293 0,'0'0'8'16,"0"0"3"-16,0 0 3 16,-5-7 0-16,5 7 1 0,0 0 1 15,-10-5 0-15,10 5-1 16,-15 2-7-16,5 5-2 16,0 1-2-16,2 4-2 15,-2 3-1-15,4 2 1 0,-5 1 0 16,4 0 0-16,1 6-1 15,2-2 0-15,2 0 1 16,-2 3-1-16,4 0 3 16,4-6-3-16,2 1 2 0,7-2 0 15,2-9 2-15,0 0-1 16,2-8 1-16,0-1 0 16,4-6-1-16,-3-7 0 15,-2-5-1-15,2-4 1 0,-6-3-2 16,1-5 0-16,-6 3 0 15,-2 0-1-15,-2-2 1 16,-3 3-2-16,-8-1 1 0,1 8-1 16,-8-1 0-16,-2 5-2 15,-1 5 1-15,0 2-1 16,1 6 1-16,0 2 0 16,2 6 0-16,2 3 0 15,4 3 0-15,3 6 2 16,4-4-1-16,2 1 1 0,5 3 0 15,7-4 0-15,3-1-1 16,4-2 2-16,2-2 0 16,-1 1-1-16,3-5 1 0,-1 0 0 15,0-3-1-15,-2-2-1 16,0 0-1-16,-2 0-4 16,-4 0-6-16,-2 0-6 15,1 0-33-15,-7 0-36 0,-6 0-5 16</inkml:trace>
  <inkml:trace contextRef="#ctx0" brushRef="#br0" timeOffset="13782.4787">10985 1303 373 0,'0'0'3'0,"0"0"1"15,0 0 3-15,0 0 1 16,6-2 1-16,4-1 1 0,2 1 2 16,5-1 0-16,4 0-2 15,-2 1-1-15,5-2-2 16,2 1-3-16,-3-2 0 15,3 2-2-15,-1 0-1 0,0 2-1 16,-2-4-2-16,2 5-7 16,-6-4-9-16,1 2-43 15,-3 2-23-15</inkml:trace>
  <inkml:trace contextRef="#ctx0" brushRef="#br0" timeOffset="14216.0534">11739 1045 349 0,'0'0'6'16,"0"0"1"-16,0-10 2 16,0 10 1-16,-10-8 1 0,10 8 0 15,-23-4 0-15,11 4 0 16,-3 0-5-16,-2 3-2 15,1 3-1-15,0 0-3 16,-2 3 0-16,4 2 1 16,1-1-1-16,1 2 1 15,1 3 0-15,6 2 0 0,3 1-1 16,2-2 2-16,2 4 0 16,11 1-2-16,4-2 1 15,2-2-1-15,-1-2 1 16,7 0-1-16,-5-2 1 0,3 2 0 15,-4-3 0-15,-1 0 1 16,-6 0-1-16,-5 1 1 16,-3-4-1-16,-4 2 0 0,-6-2-1 15,-6 2 0-15,-6-1-1 16,-2-1-2-16,-2-1-2 16,-1-3-4-16,-3 2-11 15,6-2-21-15,-9-2-40 0,10-3-5 16</inkml:trace>
  <inkml:trace contextRef="#ctx0" brushRef="#br0" timeOffset="14683.7641">11985 1042 362 0,'0'0'6'0,"0"0"1"16,0 0 2-16,0 0-1 15,0 0 1-15,-8 8 1 0,8-8 0 16,-12 18 0-16,4-6-3 16,-2 0-4-16,3 5-1 15,0 1 0-15,1 1-1 0,-1 4 0 16,2-3-1-16,3 2 0 16,2 0 1-16,0-2 0 15,0 0 1-15,4 0 0 16,6-5 0-16,3-3 0 15,2-7 1-15,0-3 0 0,4-2-1 16,2-10 1-16,-3-2 1 16,-2-9-1-16,-16 21-1 15,13-26-1-15,-1-1 1 16,-7-3-1-16,0 1-1 16,-5 1 0-16,0-1-2 15,-12-18 1-15,2 26 1 16,-5 6-1-16,3 9 1 0,-4-2-1 15,2 8 0-15,1 2 1 16,3 8-1-16,6 5 1 0,4 5 0 16,4 3 0-16,8-2-3 15,9 1-6-15,1 1-36 16,3-3-38-16,8 0-2 16</inkml:trace>
  <inkml:trace contextRef="#ctx0" brushRef="#br0" timeOffset="15395.8664">9822 2056 375 0,'0'0'3'0,"0"0"3"15,0-10-1-15,0 10 1 16,-14-12 0-16,3 7 1 16,-7 5 0-16,1 0 0 15,-5 2-2-15,0 13-2 0,-5-3-1 16,4 6-1-16,0 1 0 16,4 1 0-16,1 0-1 15,11 0 1-15,2-3-1 0,5 0 2 16,8-1-2-16,8-2 2 15,12 1 0-15,-1-3 1 16,10 1 1 0,0 1 0-16,-1-2 1 0,-2 4-2 15,-6-6 2-15,-6 2-1 16,-9 1 0-16,-8-3 0 16,-10 0-2-16,-8 2 1 15,-9-3-1-15,-6 3 0 16,-6 2 0-16,-3-4-1 0,-3 0-1 15,2-3-3-15,4-2-2 16,2-2-6-16,6-1-14 0,12 0-56 16,6-4-3-16</inkml:trace>
  <inkml:trace contextRef="#ctx0" brushRef="#br0" timeOffset="15830.7109">10118 2058 394 0,'0'0'4'0,"0"0"3"16,0 0 2-16,7-10-1 16,-7 10 1-16,0 0-1 15,0 0 1-15,-7 15-1 16,-3 2-3-16,0 12-3 0,-4-3-1 16,-2 8 1-1,2 2 1-15,3 1 1 16,6-3-1-16,5-1 1 15,10-8 0-15,5-8 0 0,6-8 0 16,0-4 0-16,9-5-2 16,-3-9 0-16,-1-11-1 15,1-2-1-15,-4-8 0 0,-4-8-1 16,-6 2 1-16,-6-7-1 16,-7 2 0-16,-6-2 0 15,-11 13 1-15,-2 1 0 0,-13 11 0 16,2 6-1-16,-6 12 0 15,4 0-1-15,0 12 0 16,7 3 0-16,7 10 1 16,7-3-1-16,11 5 1 15,5 1 0-15,14-3 0 0,9-1 1 16,9-4-1-16,10-7-5 16,13-1-14-16,2-4-63 15,11-8-2-15</inkml:trace>
  <inkml:trace contextRef="#ctx0" brushRef="#br0" timeOffset="16367.0169">11508 1969 371 0,'0'0'5'0,"0"-13"4"16,0 4-1-16,0-4 2 0,-6-1 0 16,-6 4 2-16,0 1-1 15,-8 6 1-15,-3 3-5 16,-4 16-3-16,-1 9-1 15,-1 3 0-15,1 7-2 0,2 4 0 16,3 0-1-16,8-1 0 16,5-4 0-16,5-2 0 15,5 1 2 1,5-8 2-16,18-3 0 0,4-5 0 16,5-5 0-1,5-6-1-15,3-6-2 0,5 0-2 16,-1-6-7-16,2-6-11 15,-9-8-46-15,-5 8-22 16</inkml:trace>
  <inkml:trace contextRef="#ctx0" brushRef="#br0" timeOffset="17402.3839">11806 1937 380 0,'0'0'6'0,"5"-12"2"15,-5 12 1-15,5-15 1 16,-2 6 0-16,-3 9-1 0,0 0 1 16,-5 0 1-16,-8 13-6 15,1 15-3-15,-6 1-1 16,6 11-1-16,-4 2 0 15,4 0 0-15,5-2 0 0,5-3 2 16,4-2 1 0,13-8 0-1,2-7 0 1,5-5 0-16,3-11 0 0,0-1 0 16,3-6 1-16,-3-9-2 15,-5-12-1-15,-6-3 1 16,-4-6 1-16,-2-2-1 0,-8-4 0 15,0-6 0-15,-6 4 0 16,-8 0-1-16,-3 7 0 16,2 5-1-16,-6 9-1 15,-4 8 1-15,6 12-1 0,-6 2 0 16,5 13-1-16,3 1 0 16,6 12 0-16,4-1 1 15,7 1 0-15,5 1 0 16,8-7 1-16,9-2 1 15,8 1 0-15,2-7 0 16,7-7 0-16,-1-7-4 0,4 3-7 16,-10 7-58-16,7-10-17 15</inkml:trace>
  <inkml:trace contextRef="#ctx0" brushRef="#br0" timeOffset="18654.8538">10509 1325 359 0,'0'0'6'0,"0"0"4"0,0 0 2 15,0 0-1-15,0 0 1 16,0 0 1-16,0 0 2 16,0 0-3-16,0 7-3 15,0-7-4-15,-3 18-1 16,0-9 0-16,0 6-2 0,1-1 0 16,2 3 0-16,-2-3-2 15,-1 3 2-15,3 3-1 16,-2-4-1-16,-1 4 0 15,1-6 0-15,2 3-1 0,-2-2-2 16,2-2-3-16,0-1-7 16,0-12-26-16,0 12-46 15,0-12-3-15</inkml:trace>
  <inkml:trace contextRef="#ctx0" brushRef="#br0" timeOffset="19549.8298">12326 1248 358 0,'0'0'7'0,"0"0"0"15,0 0 2-15,0 0 1 16,0 0 0-16,0 0 2 0,0 5 0 16,0-5 1-16,-6 16-6 15,4-7-2-15,-1 1 1 16,-1 5-3-16,1-5 0 16,1 2 0-16,-1 0-2 0,1 3 1 15,2-3-2-15,-2 4 1 16,-1-2 0-16,0 1 0 15,3-5 0-15,0 2 0 16,-3-2-1-16,3-10 1 16,0 13-1-16,0-13-4 0,0 0-8 15,3 10-23-15,-3-10-48 16,0 0-4-16</inkml:trace>
  <inkml:trace contextRef="#ctx0" brushRef="#br0" timeOffset="20379.2974">10486 2249 353 0,'0'0'6'15,"0"0"4"-15,0 0 0 16,0 0 1-16,0 0-1 0,0 0 3 15,0 7 1 1,-2 8 2-16,-3 5-7 16,-1 0-2-16,1 5 0 15,-2-1-1-15,2 4 0 0,0-3-2 16,1-5-2-16,1-3 0 16,0 0 0-16,0-4 0 15,3-4-1-15,0-9 0 16,0 12-2-16,0-12-2 0,0 0-6 15,0 0-14-15,0 0-59 16,11-5-2-16</inkml:trace>
  <inkml:trace contextRef="#ctx0" brushRef="#br0" timeOffset="20889.9852">12296 2256 454 0,'0'0'4'16,"0"0"1"-16,0 0 0 15,0 0 1-15,0 0 1 16,-3 13 1 0,-4-1 0-16,2 6 1 0,2 2-4 15,-1-1-5-15,-1 6 0 16,-1 0 0-16,3-4 0 15,3-3 0-15,0-5-2 16,3 4-38-16,0-5-45 0,2-1-3 16</inkml:trace>
  <inkml:trace contextRef="#ctx0" brushRef="#br0" timeOffset="21797.1836">10110 3098 374 0,'0'0'5'16,"0"0"3"-16,-2-4 0 0,2 4 0 16,-15 0 1-16,6 0 1 15,-7 4 0-15,-4 11 0 16,2 6-4-16,1 4-1 16,0 4-2-16,4 3-1 15,6 3 0-15,7 2 1 16,3-3-1-16,14-4 0 0,6-2 0 15,3-11 0-15,9 3 1 16,3-13-1-16,2-2 1 16,-3-5 0-16,3-5-1 15,-4-5 1-15,2-10 0 0,-8-2 0 16,-5-5-1-16,-9-8 1 16,-5-4-1-16,-8-4 0 15,-8 2-1-15,-13 1 0 0,-7 2 0 16,-7 6-1-16,-7 8-1 15,-3 9 0-15,-3 10 1 16,5 5-2-16,0 2-2 16,7 11-3-16,6 4-6 0,15 5-14 15,5 15-52-15,14-9-6 16</inkml:trace>
  <inkml:trace contextRef="#ctx0" brushRef="#br0" timeOffset="22196.8839">11522 3044 433 0,'0'0'5'16,"0"0"-2"-16,-7-5 2 15,-3 5 0-15,-2 0 1 16,-3 5 0-16,0 8 0 0,-5 1 0 15,2 9-2-15,6 1-2 16,4 6 0-16,6 3 0 16,4-4-1-16,12 1 1 15,7-6 0-15,7-6-1 0,6-3 1 16,7-10 0-16,-2-5 0 16,3-5 0-16,0-10 0 15,-4-7 0 1,-1-6 1-16,-10-6-1 0,-9-2 1 15,-8-5-3-15,-10-1 0 0,-12 0 0 16,-11 7 0-16,-9 6 0 16,-11 4 0-16,-7 12 0 15,1 12 0-15,-3 1 0 0,5 16 0 16,7 7-7-16,13 6-22 16,27 8-55-16,0-2-3 15</inkml:trace>
  <inkml:trace contextRef="#ctx0" brushRef="#br0" timeOffset="23447.3331">12873 1105 277 0,'0'0'7'15,"0"0"4"-15,-6-8 1 0,6 8 3 16,-2-7 0-16,2 7 1 16,0 0 2-16,-12-13-1 15,12 13-6-15,-10 0-4 0,10 0-2 16,-13 6-2-16,13-6-1 15,-12 14-1-15,7-2-1 16,2 1 1-16,0 1 0 16,3 4 0-16,3 2 1 0,3 0 1 15,3-3 0-15,3-2 0 16,1-1 1-16,2-1 1 16,5-6-1-16,0-3 0 15,-1-4 0-15,2-4 0 16,-1-8-1-16,-4-3 0 15,-6-5 1-15,-10 20-3 16,10-24 1-16,0-23-1 0,-10 24-1 16,-4 1 0-16,-6 5 0 15,-3-1-2-15,-4 12-1 0,-3 0-3 16,0 6-6-16,-2 2-22 16,-3 11-48-16,7 10-4 15</inkml:trace>
  <inkml:trace contextRef="#ctx0" brushRef="#br0" timeOffset="23930.0451">12850 2006 348 0,'0'0'7'15,"0"0"3"-15,-2-9 1 16,2 9 1-16,0 0 0 0,-16-6 0 16,9 6 1-16,-5 11 0 15,2 4-7-15,-3 6-3 16,3 6-1-16,0 9-1 15,3-4-1-15,7 4 3 16,0-3 0-16,7-5 0 0,9-4 0 16,3-5 2-16,6-7-3 15,2-6 0-15,3-6 1 16,3-3-2-16,-2-9 1 0,-1-3 0 16,-4-9 0-1,-4-3 0-15,-10-3 2 0,-7-8 1 16,-5-6-1-16,-15-3 0 15,-5 5-2-15,-7 0-1 16,-8 7 0-16,-3 10-2 16,2 13 1-16,-4 12-2 0,5 15-5 15,5 9-5-15,11 11-23 16,6 7-51-16,5 3-1 0</inkml:trace>
  <inkml:trace contextRef="#ctx0" brushRef="#br0" timeOffset="26880.7609">12766 3047 318 0,'0'0'6'15,"0"0"1"-15,0 0 2 16,0 0 3-16,2 5 2 0,-2-5 4 16,0 15 0-16,-2-3 0 15,-1-2-3-15,3 7-2 16,-3-2-2-16,3 8-2 15,0-4-3-15,0 3 0 16,0 3-1-16,3-3-1 0,0 1-1 16,-1 2 0-16,0 0 0 15,-2-6 0-15,0 4 0 16,0-6-1-16,0-2 0 0,0-3 1 16,0 0-3-16,0-12 0 15,0 13 0-15,0-13 0 16,0 0 0-16,0 0 0 15,0 0-10-15,0 0-33 16,0-7-41-16,0 7-3 0</inkml:trace>
  <inkml:trace contextRef="#ctx0" brushRef="#br0" timeOffset="28127.5977">10130 4088 359 0,'0'0'6'0,"0"0"4"0,-5-11 2 16,5 11 1-16,-9-10 1 0,9 10 1 15,-16-10 0-15,4 10 0 16,-3 0-6-16,1 16-2 16,-4 0-3-16,3 12-2 15,-3 4 0-15,9 6-2 0,2-1 1 16,4 5-1-16,3-3 1 16,15-5-1-16,7-3 1 15,2-9 0-15,12-7 0 0,1-10 1 16,5-5 1-16,1-3-1 15,-1-12 1-15,-3-8 0 16,-1-1 1-16,-8-7-1 16,-8-5 0-16,-10-1-3 0,-7 1 0 15,-7-2 0-15,-12-1 0 16,-7 6 0-16,-7 3 0 16,-2 8 0-16,-4 9 0 15,2 6 0-15,-3 7 0 0,11 13 0 16,1 6 0-16,9 7-11 15,10-2-11-15,12-9-54 16,16 17-11-16</inkml:trace>
  <inkml:trace contextRef="#ctx0" brushRef="#br0" timeOffset="28529.0923">11276 4109 392 0,'0'0'6'0,"0"0"1"15,-7-2 1-15,-3 2 2 0,0 0-1 16,-4 5 2-16,-4 7-1 16,0 3 1-16,1 5-5 15,2 2-2-15,5 6-2 16,7-2 0-16,3 2 0 15,13-6-1-15,4 1 0 0,6-6 0 16,9-5 1-16,3-10-1 16,2-2 1-16,0-7 0 15,4-8 0-15,-7-4 1 16,-2-4 0-16,-6-4 0 0,-7-5 0 16,-6 3 0-16,-11-4 1 15,-7-4-4-15,-15 5 0 16,-5 6 0-16,-5 5 0 0,-7 8 0 15,-8 8 0-15,6 8 0 16,-3 6 0-16,9 14-5 16,6 1-14-16,14 6-65 15,11 3-3-15</inkml:trace>
  <inkml:trace contextRef="#ctx0" brushRef="#br0" timeOffset="28979.887">12432 4189 393 0,'0'0'4'0,"0"0"1"0,-7-8 2 16,7 8 2-16,-7-10 1 15,7 10 1-15,-11-12-1 16,11 12 2-16,-18 0-4 0,11 7-1 16,-2 8-2-16,-1 5-2 15,2 7-1-15,3 3-1 16,3 3 0-16,2-1 0 0,10-3-1 16,7-4 1-16,11-5 0 15,6-12 1-15,7-6-1 16,0-4 1-16,10-11 0 15,-7-8 0-15,0-3 0 16,-6-6 0-16,-8-2 1 16,-11-3-1-16,-11 1 0 0,-8-2-2 15,-15-1 0-15,-13 3 0 16,-6 8 0-16,-8 6 0 16,-3 4 0-16,-4 11 0 0,1 5 0 15,11 15-3-15,1 3-17 16,2 7-64-16,24-1-4 15</inkml:trace>
  <inkml:trace contextRef="#ctx0" brushRef="#br0" timeOffset="29496.4968">13429 4171 454 0,'0'0'5'0,"0"0"1"15,0 0 2-15,-2-9 0 16,2 9 1-16,0 0 1 16,-11 15-1-16,7 4-7 15,1 9-2-15,1 3 0 0,-2 7 0 16,3 4 0-16,-1 2 0 16,2 1 0-16,2-3 0 15,-1-4 0-15,8-6 0 0,-5-5 0 16,7-5-2-16,-9-9-28 15,-4-3-57-15,2-10-3 16</inkml:trace>
  <inkml:trace contextRef="#ctx0" brushRef="#br0" timeOffset="30346.1265">13685 1109 299 0,'0'0'7'0,"0"0"2"16,0 0 3-16,0 0 0 15,0-7-1-15,0 7 2 16,0 0 2-16,-12 0-1 15,12 0-6-15,-15 10-2 16,5 0-3-16,0-2-1 16,2 6 1-16,1-2-1 0,0 6-2 15,2 0 1-15,0-1-1 16,3 0 1-16,2 3 1 0,0 0 0 16,7-1 0-16,2-1 1 15,1-8 0-15,8 0 1 16,2-3 0-16,-3-5 0 0,2-2 1 15,0-2 0-15,0-8 0 16,-3-2-1-16,-2-6 1 16,-4-2-1-16,-2 3-1 15,-6-3-1-15,-2 0-1 16,-2 3-2-16,-9 1 1 0,-1 2-2 16,-2 8-5-16,-5 2-8 15,2 8-40-15,0 5-29 16,-3 3-4-16</inkml:trace>
  <inkml:trace contextRef="#ctx0" brushRef="#br0" timeOffset="30830.8408">13779 2196 476 0,'0'0'1'0,"0"-16"1"0,0 0 0 16,-2-6 0-16,-8-5 0 15,-4-8 1-15,-6-1-1 16,-5-3 0-16,-3 3 0 0,-6 16-2 16,-1 10 0-16,0 10-1 15,1 8 0-15,4 14-3 16,0 15-5-16,10 8-8 0,2 7-46 16,7 2-20-1</inkml:trace>
  <inkml:trace contextRef="#ctx0" brushRef="#br0" timeOffset="31313.2708">13478 3234 403 0,'0'0'5'0,"0"0"1"16,-5-12 2-16,5 12 1 16,-11-12 1-16,2 7 0 15,-3 5 1-15,-2 2 1 16,-4 11-4-16,6 7-3 0,-3 4 0 15,3 9-1 1,4-1-1-16,3-2 0 0,5 2-1 16,5-7-1-16,7-6 1 0,9-3-1 15,4-8 0-15,5-8 1 16,3-6-2-16,3-9 0 16,-2-5 0-16,1-4 0 15,-7-3 0-15,-8-8 0 0,-8 2 0 16,-10-2 0-16,-4 3 0 15,-18 2 0-15,-7 3 0 16,-8 8 0-16,-5 7 0 16,-3 6 0-16,4 6 0 0,2 8 0 15,-3 5 0-15,15 6 0 16,5-2-16-16,10-12-67 16,6 15-5-16</inkml:trace>
  <inkml:trace contextRef="#ctx0" brushRef="#br0" timeOffset="32028.3942">13549 2065 319 0,'0'0'7'15,"0"0"1"-15,0 0 3 16,0 0 1-16,2-7 2 0,-2 7 1 16,0 0 0-16,-7-7-1 15,7 7-4-15,-18 0-3 0,6 7-1 16,-1 8-2-16,-5 4 0 15,6 7-2-15,-2 4 2 16,1 2 2-16,2 2-1 16,7 1 0-16,4 0-1 15,4-2 1-15,9-9 0 0,4-2 1 16,7-8-3-16,6-6 0 16,-1-5 0-16,4-3 0 15,4-8 1-15,-3-9-1 16,-1-3-1-16,-6-4 0 15,-4-10-2-15,-9 1 0 0,-6 0 0 16,-8-6 0-16,-5 1 0 16,-12 2 0-16,-8 1 0 15,-3 10 0-15,-2 0 0 16,-2 10 0-16,0 8 0 0,-1 7 0 16,1 12 0-16,4 6 0 15,8 6 0-15,6 6-3 0,1-3-34 16,13 8-48-16,57-20-2 62</inkml:trace>
  <inkml:trace contextRef="#ctx0" brushRef="#br0" timeOffset="36878.1336">15137 1052 319 0,'0'0'9'0,"0"0"2"16,0 0 4-16,0-10 3 16,0 10 1-16,0 0-2 0,2-10 1 15,-2 10 1-15,0 0-6 16,3 6-4-16,-3 3-3 0,2 2-2 15,-2 7 0-15,0-4 0 16,3 5 0-16,-3 2-2 16,3 3-1-16,-1 6 0 15,-2-1-1-15,0 4 0 16,3-1 0-16,-3 3 1 0,0-1-1 16,0-1 1-16,0-1 0 15,0-8-1-15,0 0 0 16,0 0-3-16,0-4-2 15,0-3-6-15,0-5-14 16,0 3-61-16,0-5-1 16</inkml:trace>
  <inkml:trace contextRef="#ctx0" brushRef="#br0" timeOffset="37394.7522">16132 2162 379 0,'0'0'6'0,"0"0"0"0,0 0 0 16,0 0 4-16,4 7 1 15,-4 4 1-15,0 5 3 16,0 10 3-16,0 4-4 16,-3 9 0-16,2 6-1 15,-2-4-6-15,1 8-7 16,2-6 0-16,0 1 0 16,0-1 0-16,0-11 0 0,2-3 0 15,1-5 0 1,-2-2 0-16,-1-5 0 0,0-3 0 15,3-6 0-15,-3-8 0 16,0 0 0-16,0 0-18 16,0 0-68-16,5-5-4 0</inkml:trace>
  <inkml:trace contextRef="#ctx0" brushRef="#br0" timeOffset="37926.8825">17212 3087 358 0,'0'0'7'16,"0"0"2"-16,0 0 4 0,0 0 2 15,13 9 1-15,-10 11 2 16,4 5 0-16,-2 5 1 16,3 6-6-16,-6 7-2 0,3 1-3 15,-2 6-2-15,-1-5-6 16,0-1 0-16,1-4 0 16,-3 0 0-16,0-11 0 15,0 1 0-15,0-6 0 16,2-3 0-16,-2-4 0 0,0-8 0 15,0 1 0-15,0-10 0 16,0 8 0-16,0-8-2 16,0 0-5-16,0 0-6 15,13 0-13-15,-13 0-46 16,12 0-14-16</inkml:trace>
  <inkml:trace contextRef="#ctx0" brushRef="#br0" timeOffset="38642.0764">18672 4130 453 0,'0'0'2'0,"0"0"2"15,0 0 1-15,0 0 2 16,2 7 2-16,1 7 1 16,0 9 1-16,2 4-1 0,-3 13-10 15,0 4 0-15,6 10 0 16,-1 1 0-16,-1 5 0 15,1-3 0-15,2-2 0 0,-1-8 0 16,-3-3 0-16,3-12 0 16,-4-4 0-16,-2-9 0 15,1-4 0-15,0-5 0 16,-3-10 0-16,0 10 0 0,0-10 0 16,0 0 0-16,0 0 0 15,0 0 0-15,-3 9 0 16,3-9 0-16,0 0 0 15,0 0 0-15,0 0 0 16,0 0 0-16,-9 11 0 16,15-11-73-16,-6 0-22 0</inkml:trace>
  <inkml:trace contextRef="#ctx0" brushRef="#br0" timeOffset="40634.6188">12853 6297 295 0,'0'0'7'0,"0"0"4"0,0 0 5 15,0 0-1-15,0 0 2 16,0 0 2-16,-10-5 1 0,10 5 0 15,7 0-5-15,8 3-4 16,15 1-2-16,4-1-1 16,16-3-2-16,12-3 1 15,5-1-3-15,7-4-1 0,-1 0-1 16,-6-1-1-16,-7-1 0 16,-10 2-1-16,-16 1 0 15,-9 4 1-15,-8 3-1 16,-8-2 1-16,-9 2 0 0,0 0-1 15,0 0-3-15,0 0-10 16,-3-12-61 0,3 12-9-16</inkml:trace>
  <inkml:trace contextRef="#ctx0" brushRef="#br0" timeOffset="42550.0295">18659 3198 362 0,'0'0'7'0,"0"0"1"16,3-13 5-16,-3 13 1 15,1-12 1-15,-1 12 0 16,4-10 1-16,-4 10 0 16,0 0-5-16,-8 22-2 0,-1 3-4 15,-1 5-2-15,-8 5-1 16,1 4 0-16,-5 3 0 16,-1 0-1-16,-2-2-1 15,2 0 0-15,2-5 0 0,-2-6 0 16,1 1 0-16,1-7 0 15,2-1 1-15,4-10 1 16,0 0 0-16,6-4 1 0,9-8-1 16,-13 10-2-16,13-10 0 15,0 0 0-15,0 0 0 16,0 0 0-16,8-6 0 16,9 2 0-16,3 1 0 0,3-5 0 15,10 4 0-15,5-1 0 16,2 2 0-16,2-2 0 15,5 5 0-15,-6 0 0 16,6 0 0-16,-10 0 0 16,-1 0 0-16,-5 0 0 15,-6 0 0-15,-8 0 0 16,-2 0 0-16,-8 0 0 0,-7 0 0 16,11 3 0-16,-11-3 0 15,0 0 0-15,0 0 0 0,0 0 0 16,0 0 0-16,0 0 0 15,0 0 0-15,0 0 0 16,0 0 0-16,0 0 0 16,0 0 0-16,0 0 0 0,0 0 0 15,0 0 0-15,-11 2-85 16,11-2-7-16</inkml:trace>
  <inkml:trace contextRef="#ctx0" brushRef="#br0" timeOffset="43337.9975">19155 3410 376 0,'0'0'9'16,"0"0"1"-16,0 0 4 16,0 0 1-16,-4-4 3 0,4 4 0 15,0 0 1-15,-7-12 1 16,7 12-8-16,0 0-12 16,-7-10 0-16,7 10 0 15,-10 5 0-15,5 7 0 16,-3 8 0-16,1-3 0 0,0 11 0 15,-4-2 0-15,7 9 0 16,-4 1 0-16,6-4 0 16,0-3 0-16,2-4 0 15,0 0 0-15,0-8 0 16,2 0 0-16,-2-4 0 0,2-7 0 16,-2-6 0-16,0 11 0 15,0-11 0-15,0 0 0 16,0-11 0-16,0 2 0 0,0-9 0 15,0-6 0-15,0-3 0 16,0-1 0-16,3-6 0 16,-1 7 0-16,1-1 0 15,-1 6 0-15,0 3 0 0,-2 6 0 16,0 6 0-16,0 7 0 16,0 0 0-16,0 0 0 15,-2 14 0-15,2 3 0 16,-2 6 0-16,2-2 0 0,-3 8 0 15,1-5 0-15,-1 3 0 16,3-7 0-16,0 1 0 16,-2-7 0-16,0-2 0 15,2-2 0-15,0-10 0 16,0 7 0-16,0-7 0 16,0 0 0-16,-5-4 0 0,5-6 0 15,0-5 0-15,-3-7 0 16,3-3 0-16,0 0 0 0,0-4 0 15,0 4 0-15,3 0 0 16,-1 8 0-16,1 2 0 16,-3 15 0-16,0 0 0 15,0 12 0-15,0 5 0 0,-3 1 0 16,1 7 0-16,2-6 0 16,0 9 0-16,0-14 0 15,0 5-88-15,7-2-4 16</inkml:trace>
  <inkml:trace contextRef="#ctx0" brushRef="#br0" timeOffset="44201.3462">18918 2192 366 0,'0'0'6'0,"0"0"1"16,-3-12 3-16,3 12 0 15,-17-13 1-15,-1 8 1 16,-1 5 1-16,-3 0 0 16,-8 2-4-16,2 14-2 15,-2 6 0-15,2 6 0 0,7 3 0 16,4 9-1-1,6-3 0-15,9 1-1 16,4-1 1-16,13-8-3 0,8 1-3 16,4-6 0-16,6-10 0 15,1-7 0-15,3-7 0 16,-2 0 0-16,1-7 0 0,-6-4 0 16,-2-11 0-16,-7-5 0 15,-6 0 0-15,-5-8 0 16,-10-2 0-16,0 3 0 15,-13-7 0-15,-4 7 0 0,-8 6 0 16,0 6 0-16,-5 5 0 16,-2 9 0-1,2 5 0-15,0 3 0 0,6 11 0 16,4-2 0-16,1 6-7 16,5-1-13-16,14-14-57 0,-2 19-11 15</inkml:trace>
  <inkml:trace contextRef="#ctx0" brushRef="#br0" timeOffset="44864.1662">18794 1136 384 0,'0'0'4'0,"0"0"2"0,0 0 0 16,0 0 1-16,-11-2 1 15,11 2 1-15,-14 2 0 16,4 6 0-16,-2 2-3 16,2 2-3-16,-4 3 0 15,5 0-1-15,2 8 0 16,-1-4-1-16,1 7-1 0,4-5 2 16,3 4-2-16,0-3 2 15,10 4-1-15,1-4 1 0,5-2 0 16,5-3 2-16,1-5 0 15,3-7 0-15,5-5 1 16,-3 0 0-16,-2-13 1 16,2-6-1-16,-4-6-1 0,-5-5 0 15,-18 30-2-15,16-63-2 16,-16 30 0-16,0 3 0 16,-12 1 0-16,-5 3 0 15,-6 4 0-15,-1 2-5 0,-6 5-6 16,3 8-22-16,6 2-55 15,-9 5-1-15</inkml:trace>
  <inkml:trace contextRef="#ctx0" brushRef="#br0" timeOffset="45588.8457">16133 1166 321 0,'0'0'6'0,"0"0"2"0,0 0 0 16,-9 0 2-16,9 0 0 15,-11 0 3-15,11 0 0 16,-14 15-1-16,4-4-5 15,0 3-2-15,0 1-1 0,3 2-1 16,-2 5-1-16,3 2 0 16,2-3 0-16,3 1-1 15,1 3 1-15,1-3 0 16,9 1 0-16,4-3 1 16,2-3 0-16,4-3 0 15,4-2 1-15,1-6 0 0,1-6-1 16,2-2 1-16,-6-11-1 15,3-4 1-15,-4-5-1 0,-5-2-1 16,-3-5-1-16,-8 0 1 16,-2 4-2-16,-3 1 1 15,-11 3-1-15,-1 1 0 0,-2 6-2 16,-7 1-2-16,4 6-5 16,-3 7-11-16,7-5-53 15,1 10-11-15</inkml:trace>
  <inkml:trace contextRef="#ctx0" brushRef="#br0" timeOffset="46040.6602">17354 1177 373 0,'0'0'4'0,"0"0"3"16,0 0 1-16,-2-11 0 15,2 11 0-15,-12-6 2 16,12 6 0-16,-15-6 0 16,5 6-4-16,-3 0-1 0,1 6-3 15,2 0 0-15,-3 5 0 16,4 1-2-16,-1 3 1 15,4 0 0-15,1 1 0 16,5 2-1-16,0 2 2 16,11 0-1-16,1-3 0 0,3 0 1 15,5-2 0-15,5-2 0 16,0-9 0-16,2-1 0 16,0-3-1-16,1-7 1 15,-7-6 0-15,2-6 0 0,-2 1 0 16,-9-3-1-16,-8 1 0 15,-4-1 0-15,-2 4-1 16,-12 2 0-16,-4 5 0 0,-8 3-3 16,5 7-4-16,-9 0-13 15,5 12-65-15,0 5 0 16</inkml:trace>
  <inkml:trace contextRef="#ctx0" brushRef="#br0" timeOffset="46503.282">17064 2351 395 0,'0'0'4'16,"0"0"2"-16,-11-5 1 16,11 5 1-16,-16 0 1 0,3 7 1 15,-2 5 1-15,2 3 0 16,4 2-3-16,-1 9-2 16,8-4-1-16,2 5-1 0,9 0-1 15,9-7-1-15,4 0 1 16,10-8-2-16,4-4 1 15,5-6 0-15,-1-7 1 16,3-2 0-16,-1-5 1 16,-8-6 0-16,-1-2-4 15,-6-5 0-15,-12 1 0 16,-7-3 0-16,-8-4 0 0,-17 2 0 16,-3 7 0-16,-10 0 0 15,-8 6 0-15,-4 9 0 16,0 4 0-16,-3 6 0 0,5 15-4 15,-3 6-51-15,13-4-32 16,9 2 0-16</inkml:trace>
  <inkml:trace contextRef="#ctx0" brushRef="#br0" timeOffset="47109.2132">15142 2376 349 0,'0'0'4'16,"0"0"2"-16,-15-3 0 15,5 3 4-15,-5 4 1 0,-3 2-1 16,-6 8 2-16,2 4 1 16,-7 9-4-16,5 5-1 15,4 6-1-15,3-1-2 16,10-1-1-16,5 2 0 16,4-6 0-16,12-5-1 15,9-7-1-15,5-10 2 0,5-2-1 16,5-8 1-16,2-8 0 15,-2-10-1-15,-4-1 2 0,-1-10-1 16,-6-3-1-16,-8-6 0 16,-7-1 0-16,-6-4-1 15,-6-1-1-15,-12 3-1 0,-6 5-4 16,-12 11 3-16,-4 13 0 16,-6 7 1-16,-3 10-1 15,6 15-3-15,-2 9-8 0,7 19-27 16,9 0-40-16,8 8-3 15</inkml:trace>
  <inkml:trace contextRef="#ctx0" brushRef="#br0" timeOffset="47833.0852">14891 3738 365 0,'0'0'5'16,"-7"-13"2"-16,-4 6 3 16,6-3 0-16,-7 1 1 0,3-2 0 15,-7 2 1-15,2-2 0 16,-2 10-5-16,3 2-2 15,1 15-2-15,3 3-1 16,2 5-1-16,2 9-1 0,1 2 0 16,4 1 0-16,11 2 1 15,3-5 0-15,8-7 0 16,8-5 1-16,6-11 0 16,5-8 1-16,2-4-1 15,7-14 1-15,-5-6 0 16,-4-7 1-16,-5-6-1 0,-12 0 0 15,-11-4 0-15,-6-2 0 16,-11 2-1-16,-14 3 0 0,-10 6-1 16,-7 10 0-16,1 7-1 15,-5 8-1-15,4 8 1 16,-1 12-2-16,12 6-4 0,-1 12-5 16,20 4-17-16,5 2-54 15,20-1-3-15</inkml:trace>
  <inkml:trace contextRef="#ctx0" brushRef="#br0" timeOffset="48209.0689">16056 3530 430 0,'0'0'3'0,"0"0"2"16,-13-5 0-16,2 5 1 0,-9 0 0 15,-2 7 0-15,-1 0 1 16,-1 9 0-16,1 4-3 16,5 1-1-16,8 7-2 0,10-2 1 15,6 3-1-15,11-2 0 16,8-6 0-16,13-3 0 16,1-8 0-16,4-5 1 0,6-5-1 15,-1-7 1-15,-2-5-1 16,-3-11 1-16,-6-2 0 15,-9-4 1-15,-6-4 0 16,-14-3 0-16,-8 4-1 0,-11-6-2 16,-11 8 0-1,-8 8 0-15,-8 8 0 0,-4 11 0 16,-4 6 0-16,5 16-5 16,2 8-21-16,-9 10-58 15,24 8-3-15</inkml:trace>
  <inkml:trace contextRef="#ctx0" brushRef="#br0" timeOffset="49090.2204">15130 4555 374 0,'0'0'4'0,"-10"-2"3"16,2-3 1-16,-2 5 0 15,-8 0 2-15,2 0 0 16,-7 2 1-16,-3 8 0 0,2 8-3 15,0 4-2-15,1 10-1 16,5 0 0-16,11 4-2 16,5 0 0-16,4-4-1 15,16-4-1-15,9-6 1 16,8-7 0-16,9-10-1 16,2-5 1-16,8-5-1 0,-2-10 0 15,-2-5 0-15,-3-5 1 16,-7-5 0-16,-12 1-1 15,-9-6 0-15,-14-2 1 0,-8 3 0 16,-13 4-1-16,-10 0 0 16,-11 7 0-16,-5 7-1 15,-3 11 1-15,2 5-1 0,2 7-1 16,8 13-2-16,8 4-3 16,13 6-4-16,12 5-16 15,25-3-57-15,12-2-3 16</inkml:trace>
  <inkml:trace contextRef="#ctx0" brushRef="#br0" timeOffset="49460.7711">16043 4496 432 0,'0'0'3'0,"0"0"0"15,-8 0 2-15,-3 5 0 0,-8 5 1 16,-1 7 1-16,-3 3 1 15,-2 4-1-15,3 4-2 0,2 7-1 16,11-3 0-16,6-3 0 16,10 1-2-16,16-7 0 15,4-4 0-15,11-9 0 16,6-5-1-16,3-5 0 0,3-12-2 16,-3-3 1-16,-3-9 0 15,-5-2-1-15,-7-4 1 16,-10-4 0-16,-11 0 1 15,-7-2-1-15,-8 2 1 0,-16 2-1 16,-6 9 0-16,-9 3 0 16,-4 11 0-16,-7 9 0 15,1 5-1-15,4 7-1 16,9 10-3-16,7 3-4 16,14 5-7-16,11-6-25 0,13 4-45 15,20 0-1-15</inkml:trace>
  <inkml:trace contextRef="#ctx0" brushRef="#br0" timeOffset="49793.1694">17253 4451 436 0,'0'0'3'16,"0"0"1"-16,0 0 1 15,-7 0 2-15,-6 0-1 0,-4 8 2 16,-6 4 1-16,-3 5 0 15,-4 4-2-15,6 6-3 16,-2 0 0-16,10 2-1 16,7 2 0-16,9-5 0 0,4-4-3 15,13-7 0-15,13-5 0 16,2-6 0-16,6-8 0 16,4-8 0-16,0-8 0 15,3-4 0-15,-7-8 0 0,-6-1 0 16,-10-6 0-16,-12-4 0 15,-10 4 0-15,-15-1 0 16,-12 5 0-16,-7 8 0 0,-12 5 0 16,7 8 0-16,-7 9 0 15,16-10-71-15,3 22-17 16</inkml:trace>
  <inkml:trace contextRef="#ctx0" brushRef="#br0" timeOffset="52696.2568">19868 2752 337 0,'0'0'7'0,"0"0"4"15,0 0 5-15,-5-5 2 16,5 5 1-16,0 0 0 15,-2-9 1-15,2 9 0 0,12-18-6 16,5 13-4-16,5-1-3 16,10-1-3-16,9 2-2 15,1 0-3-15,3 1-8 16,-1 4-17-16,-1 9-54 16,-8-1-4-16</inkml:trace>
  <inkml:trace contextRef="#ctx0" brushRef="#br0" timeOffset="52857.3557">19944 2844 371 0,'0'0'7'0,"0"0"4"16,0 0 1-16,-4 12 2 15,4-12 1-15,0 0 1 16,13 6 1-16,2-6 0 16,15 0-6-16,3-6-3 0,13 1-3 15,0-7-7-15,12 7-12 16,-3 5-66-16,2 0-3 15</inkml:trace>
  <inkml:trace contextRef="#ctx0" brushRef="#br1" timeOffset="57523.1741">20757 706 344 0,'0'0'6'0,"0"0"3"16,0 0 2-16,0 0 0 16,0 0 3-16,0 0-1 15,0 0 1-15,0 0 0 16,-4 0-4-16,-1-3-4 15,0 3-2-15,-59-7 0 16,34 7-1-16,5 0-2 0,0 5 1 16,0-3-1-16,-5 3-1 15,2 2-1-15,1 1 1 16,-2 4 0 0,4 0-1-16,2 4 0 0,-22 21 0 15,31-13 0-15,1 3 0 16,5 3 0-16,4 3 1 0,4 1-1 15,0 6 1-15,0 4 0 16,2 4 0-16,3 3 0 16,3 31 3-16,4 40 1 15,0 2 0-15,-4 5 0 0,-5 2 1 16,-3-7 0-16,0-6 2 16,-5-2 3-1,-1-6 0-15,1-1-10 16,0 1 0-16,5-6 0 0,0-6 0 15,0-1 0-15,0-4 0 16,0-10 0-16,0-4 0 16,0-5 0-16,0 2 0 15,-2-3 0-15,-3-1 0 0,0-1 0 16,0-1 0-16,0 2 0 16,0-8 0-16,0-1 0 15,0 1 0-15,1-2 0 16,-2 0 0-16,1-6 0 15,-1 4 0-15,2 0 0 16,2-1 0-16,-1-2 0 0,1 2 0 16,0 0 0-16,2 3 0 15,-3-4 0-15,3 3 0 0,0-1 0 16,-3-1 0-16,3-4 0 16,0-3 0-16,0-3 0 15,0-4 0-15,-3-7 0 16,3-2 0-16,0-4 0 0,0-2 0 15,-2-3 0-15,0 3 0 16,-2-3 0-16,4 4 0 16,-1-5 0-16,-2-1 0 15,3 5 0-15,-2-5 0 16,0 2 0-16,-1-2 0 0,1 2 0 16,-1-4 0-16,0-1 0 15,2-1 0-15,1-1 0 16,-4-4 0-16,2-2 0 15,2-6 0-15,0-8 0 0,-4 12 0 16,4-12 0-16,0 0 0 16,0 0 0-16,0 0 0 15,0 0 0-15,0 0 0 0,0 0 0 16,0 0 0-16,0 0 0 16,0 0 0-16,0 0 0 15,0 0 0-15,0 0 0 0,0 0 0 16,0 0 0-16,17 0 0 15,0-2 0-15,8-3 0 16,9-2 0-16,16 0 0 16,10-6 0-16,8 3 0 15,9 1 0-15,-1 3 0 0,2-2 0 16,-4 4 0-16,-5 4 0 16,-9-3 0-16,-10 3 0 15,-8 0 0-15,-9 3 0 16,-11-3 0-16,-5 1 0 15,-5 2 0-15,-12-3 0 0,11 3 0 16,-11-3 0-16,0 0 0 16,24-18-76-16,-11-6-17 15</inkml:trace>
  <inkml:trace contextRef="#ctx0" brushRef="#br1" timeOffset="58927.5032">24402 587 255 0,'0'0'4'0,"0"0"5"0,0 0 4 16,0 0 1-16,0 0 1 15,0 0 1-15,0 0 0 16,0-7 1-16,0 4-2 15,0-2-3-15,30-28-4 0,-8 24-2 16,6 2-1-16,-4 1 0 16,9 2-2-16,2-2 0 15,2 6-2 1,45-2-1-16,-42 2 0 0,4 2 0 16,-1 4-1-16,0 6 1 15,-2 0-1-15,-41-12 0 16,34 18 0-16,2 1 0 15,-6 10 1-15,17 41-1 0,-30-25 0 16,-6 8 1-16,-2 3 1 16,-1 11 1-16,-1 35 4 15,-4 51 0-15,-3 8 1 0,-6 6 1 16,2 0 0-16,-1-8 2 16,-3-10 2-16,4-3 0 15,4-12-3 1,0-1 0-16,0-2-2 15,0-11-3-15,0-6-4 0,2 2 0 16,3-4 0-16,-3-20 0 16,1-4 0-16,-1-1 0 15,1-3 0-15,-1 1 0 16,0-4 0-16,1-7 0 16,-3-5 0-16,3-3 0 15,0-3 0-15,-3-5 0 0,2-1 0 16,-2-3 0-16,2-4 0 15,-2 4 0-15,0-4 0 16,3-6 0-16,-3 4 0 0,0-3 0 16,2-2 0-16,1 3 0 15,1-3 0-15,-1 0 0 16,-3 2 0-16,2-6 0 0,-2 1 0 16,3-3 0-16,-3 0 0 15,0-7 0-15,0 2 0 16,0-3 0-16,0 0 0 15,0-5 0-15,0-2 0 0,0 0 0 16,2-2 0-16,1 1 0 16,0-6 0-16,-1 2 0 15,1-3 0-15,-1 1 0 16,-2-3 0-16,0-2 0 16,0 2 0-16,0-2 0 15,1-2 0-15,-1-8 0 0,0 15 0 16,0-15 0-16,0 12 0 15,0-12 0-15,0 12 0 16,0-12 0-16,0 18 0 0,0-18 0 16,-1 15 0-16,1-15 0 15,-5 14 0-15,3-4 0 16,2-10 0-16,-11 16 0 0,11-16 0 16,-14 12 0-16,1-5 0 15,-2-2 0-15,-3 3 0 16,-1-3 0-16,-8-1 0 15,1 1 0-15,-8 0 0 0,-2 1 0 16,-3-6 0-16,2 1 0 16,0 2 0-16,2-3 0 15,5 0 0-15,7 8 0 16,23-8-79-16,-14 0-13 16</inkml:trace>
  <inkml:trace contextRef="#ctx0" brushRef="#br1" timeOffset="60986.3633">20676 1284 327 0,'0'0'6'15,"0"0"4"-15,0 0 3 16,0 0 3 0,7-11 1-16,-7 11 0 0,0 0 1 15,3-9-1-15,-3 9-5 16,0 0-4-16,0 0-4 0,-10-9-1 15,10 9-1-15,-18 0-3 16,6 5 1-16,-1 4-1 16,-1 0 1-16,-2 6-1 0,2 2 0 15,-1-2 1-15,0 7 0 16,2-1 0-16,4 0 1 16,1 2 0-16,3-1 1 0,5-2-1 15,0 0 1-15,10 0 0 16,5-5 1-16,0-1-1 15,5-2-1-15,-1-2 1 16,4-3 0-16,0-1-1 16,-2-1 0-16,2-5 1 15,0 0-2-15,-8 0 2 0,7 0-1 16,-7 0 0-16,-3 0 0 16,-2 0-2-16,-10 0-1 15,10 0-2-15,-10 0-4 16,0 0-12-16,0 0-27 15,0 0-39-15,0 0-5 0</inkml:trace>
  <inkml:trace contextRef="#ctx0" brushRef="#br1" timeOffset="61491.893">21039 1251 390 0,'0'0'6'0,"0"0"1"0,0 0 2 16,0-13 1-16,0 13-1 15,0 0 2-15,-13-5-1 0,13 5 0 16,-14 0-5-16,4 2-2 16,2 9-2-16,1 1 0 15,-6 0-1-15,3 3-1 16,0 3 1-16,0-1 0 15,3 5 1-15,2 0-1 16,2-1 1-16,3 1 1 0,0 0 0 16,0-3 1-16,8-1-1 15,2-6 1-15,5 2 0 0,-3-10 0 16,3-4 0-16,-2 0 0 16,4-18-1-16,-4 6 0 15,-2-8 0-15,0-2 0 16,-4-2-1-16,-6-2 0 0,-1 2-1 15,0 1 0-15,-6 1-1 16,-4 1 0-16,-4 3-1 16,1 3 1-16,-4 4-1 15,6 4 0-15,-4 7 0 16,5 0 1-16,1 5 0 16,2 8 0-16,4 0 1 0,3 1 0 15,0 4 0-15,10-4-2 16,4 3-5-16,2-2-25 15,3 1-54-15,6-4 0 16</inkml:trace>
  <inkml:trace contextRef="#ctx0" brushRef="#br1" timeOffset="61674.7758">21394 1335 365 0,'0'0'3'15,"0"0"4"-15,0 0 4 16,0 0 0-16,0 12 2 15,0-12 0-15,-2 17 2 16,2-4-2-16,0 4-2 16,0-2-5-16,0 3-8 0,0 1-33 15,2 12-46-15,3-12-5 16</inkml:trace>
  <inkml:trace contextRef="#ctx0" brushRef="#br1" timeOffset="63856.9596">21750 1344 355 0,'0'0'5'15,"0"0"4"-15,0 0 0 16,0 0 3-16,0 0 0 16,7-2 1-16,-7 2 2 15,15 0 0-15,-3 0-4 0,-1 0-2 16,6-3 0-16,1 1-2 15,1 0-1-15,3-1-1 16,-1-2-2-16,0 3 0 16,2 0 0-16,-3-1-2 0,-1 0 1 15,2 1-1-15,-1 0 0 16,-3-1 0-16,-3-2-1 0,-1 5-1 16,-7-2-2-16,-6 2-3 15,11 0-5-15,-11 0-14 16,0 0-39-16,0 0-25 15</inkml:trace>
  <inkml:trace contextRef="#ctx0" brushRef="#br1" timeOffset="64375.5605">22473 1130 390 0,'0'0'4'16,"0"0"2"-16,0 0 0 15,-5-8 1-15,5 8 1 0,-15-10 0 16,5 7 1-16,0 3-2 16,-5-2-3-16,0 2-1 15,0-2-3-15,-2 2 1 0,2 2-2 16,-4 3 1-16,4 0-2 15,2 2 1-15,-2 0 1 16,6 4 0-16,3 1 0 16,1 3 0-16,5 3 1 0,0-4 0 15,11 4-1-15,-2-4 1 16,6 4 0-16,0-3-1 16,2 0 1-16,3 0-1 15,0-1 1-15,-3-4 0 16,3 2 0-16,-2-2 0 15,-3 0 1-15,-6 0 0 0,-1-2-1 16,-3 2 1-16,-5-10 0 16,-2 17 0-16,2-17-1 15,-20 10 1-15,7-5-1 0,-2 0 0 16,-2-3 0-16,-1 3 0 16,-3-2 0-16,5-1 0 0,-4-2-1 15,3 2-1-15,0-2-2 16,5 0-4-16,-6 0-7 15,8 0-16-15,-3 0-54 16,13 0-3-16</inkml:trace>
  <inkml:trace contextRef="#ctx0" brushRef="#br1" timeOffset="65034.7383">22607 1149 385 0,'0'0'5'0,"0"0"4"15,0 0 1-15,0 0 1 16,1-10 1-16,-1 10 0 0,0 0 0 16,0 0 0-16,0 0-4 15,0 0-4-15,0 0-2 16,0 0-2-16,-6 10 1 0,1 1-2 15,3 1 1-15,0 3 0 16,-2 2-1-16,3 0 2 16,1 0 0-16,0 5-1 15,0-4 1-15,0 5 2 16,5-7-1-16,-1-1 1 0,6 3 0 16,1-9 0-16,0-4 0 15,2-5 0 1,2 0 1-16,-3-12-1 0,4-3-3 15,-4 1 0-15,0-8 0 0,-4-1 0 16,-3-2 0-16,-1 0 0 16,-4 1 0-16,0 0 0 15,0 0 0-15,-4 7 0 16,-4 0 0-16,0 2 0 0,-4 8 0 16,0-1 0-16,2 8-2 15,0 5 0-15,0 3 1 16,0 2 0-16,7 5 1 0,-1-3 0 15,4 2 1-15,0 2 0 16,7-1 0-16,0-3 2 16,3 0-3-16,3-2 0 15,2-3 0-15,2 0 0 16,-2-2 0-16,2-2 0 16,-1-3 0-16,1 0 0 0,-2 0 0 15,-3-3 0 1,-2-2 0-16,0 1 0 0,0-1 0 15,-10 5 0-15,10-5 0 16,-10 5 0-16,0 0-7 0,0 0-9 16,0 0-13-16,0 0-43 15,0 0-18-15</inkml:trace>
  <inkml:trace contextRef="#ctx0" brushRef="#br1" timeOffset="65439.1983">23039 1260 450 0,'0'0'4'0,"0"0"2"0,0 0 1 15,0 0 0-15,0 0-1 16,0 0 2-16,0 0 0 0,-2 6 0 16,2-6-3-16,-2 18-3 15,-1-6-2-15,1-3 0 16,2 3 0-16,-3 3 0 15,1 0 0-15,0 2 0 16,2-1 0-16,0 1 0 0,0 0 0 16,-3-2 0-16,3 0 0 15,0 0 0-15,0-2-9 16,0-13-14-16,-5 14-65 16,5-14-3-16</inkml:trace>
  <inkml:trace contextRef="#ctx0" brushRef="#br1" timeOffset="67804.4534">20587 2237 465 0,'0'0'0'0,"0"0"0"15,2 15 1-15,3-6 3 16,11 3-1 0,5 3 1-16,2 2 0 0,2 1 0 15,7-5 0-15,-2 2 1 16,1-1-2-16,-3-2-2 16,-8-1-1-16,-5-2 1 15,-5 0 1-15,-10-9-1 0,4 17 1 16,-4-17 0-16,-12 12 0 15,-1-5-1-15,-6-2 1 16,-1 0-2-16,-5 0 0 16,-4-2 0-16,11 4 0 0,-7-7-8 15,7 2-11-15,2 9-45 16,6-11-21-16,10 0-3 16</inkml:trace>
  <inkml:trace contextRef="#ctx0" brushRef="#br1" timeOffset="68270.4677">21095 2113 383 0,'0'0'6'0,"0"0"2"16,0-10 2-16,0 10 0 16,0 0 0-16,0 0 1 15,-12 0-2-15,0 6 2 16,-1 11-6-16,-2 7-3 0,-2 3 1 15,3 10 2 1,3-2 0 0,1 1 0-16,10-2 0 0,0-7 1 15,8 0-1-15,5-12 1 16,4-3 0-16,0-12-6 16,3 0 0-16,0-8 0 0,0-7 0 15,-1-4 0-15,-3-5 0 16,-4-7 0-16,-7-1 0 15,-5 0 0-15,0 0 0 16,-5 2 0-16,-12 3-4 0,-1 3 0 16,-1 8 2-16,-1 7 1 15,-3 3 0-15,3 6-1 16,5 6 0-16,3 3 1 16,4 7 0-16,3 3 0 15,5 0 0-15,0 4 0 16,6 0 3-16,13-3 2 15,2-4 0-15,-1 2-1 16,6-9-5-16,9 2-11 16,-8 8-58-16,8-19-11 0</inkml:trace>
  <inkml:trace contextRef="#ctx0" brushRef="#br1" timeOffset="68469.9342">21374 2181 397 0,'0'0'3'0,"0"0"3"15,0 0 1-15,0 0 2 16,-2 14 1-16,-4-4 1 16,4 4 3-16,-5 4 1 0,4 6-1 15,-1 0-3 1,1 5-2-16,0-2-4 16,3 0-5-16,0-6-8 15,0-3-74-15,3 2-4 16</inkml:trace>
  <inkml:trace contextRef="#ctx0" brushRef="#br1" timeOffset="69008.7164">20703 2150 356 0,'0'0'6'0,"0"0"4"16,5-10 2-16,-5 10 0 0,8-10 1 15,-8 10 1-15,2-9 1 16,-2 9-2-16,0-8-4 16,0 8-4-16,-12 0-2 0,-1 2-1 15,-1 9-1-15,-4-2 0 16,1 8-1-16,-1 0 0 16,0 1 0-16,1 2 0 15,10-2 2-15,-1-1 1 16,8 5 1-16,2-5-3 15,7-2-5-15,7 0-41 16,7 0-35-16,0-5-1 16</inkml:trace>
  <inkml:trace contextRef="#ctx0" brushRef="#br1" timeOffset="71802.0607">22337 2031 379 0,'0'0'7'15,"0"0"1"-15,0-12 1 0,0 12 1 16,-8-10 1-16,8 10-1 15,-15-7 0-15,0 4 1 16,-3 6-6-16,-3 4-1 16,0 3-3-16,-1 7 0 15,2 3-1-15,-2 1 0 0,4 5 1 16,8-6-1-16,3 2 0 16,7 0 1-16,0-2 0 15,7-5 1-15,9-3 0 16,8 1 0-16,3-8 1 15,5 0 0-15,3-5-1 0,2 0 0 16,1 0-2-16,-6-3-5 16,1 1-10-16,-11 0-42 15,-2-6-29 1,-3 0-3-16</inkml:trace>
  <inkml:trace contextRef="#ctx0" brushRef="#br1" timeOffset="72238.4525">22627 1979 381 0,'0'0'8'0,"0"0"1"15,2-12 1-15,-2 12 1 0,0 0-1 16,0 0 1-16,-4-3 0 16,-7 8 0-16,-1 14-6 15,-1 4-3-15,-1 4-1 16,2 6 0-16,-1-1 0 15,6 0 0-15,4-5 0 0,3-2-1 16,10-2 1-16,3-8 1 16,4-6-1-16,2-4 1 15,5-5 0-15,-3 0 0 16,2-7 0-16,-5-11 0 0,-2-4 1 16,-3-6-1-16,-8-6 0 15,-2-4 0-15,-3-1-1 16,-5 0 0-16,-8 4-1 0,-4 5 0 15,-3 11-1-15,1 3 0 16,0 12 0-16,-2 7-1 16,6 9 1-16,2 7-1 15,5 4 1-15,4 4 1 0,4-4-1 16,9 6 1-16,7-7 1 16,-1 2-1-16,12-6 0 15,0-2-3-15,5 0-7 0,-2-13-20 16,-2 2-55-1,9-3 0-15</inkml:trace>
  <inkml:trace contextRef="#ctx0" brushRef="#br1" timeOffset="72404.5791">23013 2065 380 0,'0'0'5'0,"0"0"3"16,0 8 2-16,-6 2 2 15,1 8 1-15,1 2 1 16,-1 7 1-16,-3 2 2 15,0 7-4 1,6 0-7-16,-1-4-17 16,-18 1-67-16,23-9-4 15</inkml:trace>
  <inkml:trace contextRef="#ctx0" brushRef="#br1" timeOffset="92443.6467">23691 1139 354 0,'0'0'6'0,"0"0"5"15,0 0 2-15,0-9 0 16,0 9 1-16,0 0 2 16,0 0-1-16,-8 0 0 0,8 0-5 15,-12 6-5-15,12-6-1 16,-14 18-2-16,10-8 0 15,0 3-2-15,-1-1 2 16,5 0-1-16,0 6 0 0,0-2 0 16,2 2 1-16,9-2 0 15,-2-1 0-15,3-1 1 16,3-4 0-16,5-3-1 0,3-5 2 16,-3-2-1-16,2-4 2 15,1-1-5-15,-6-10 0 16,-2 0 0-16,-3 3 0 15,-4-6 0-15,-6 1 0 16,-2-3 0-16,0 3 0 0,-7 0 0 16,-3 4 0-16,-5 3 0 15,3-2 0-15,-4 6 0 16,-1 1-14-16,2 5-11 16,1 5-55-16,14-5-10 0</inkml:trace>
  <inkml:trace contextRef="#ctx0" brushRef="#br1" timeOffset="93002.9326">24434 1112 354 0,'0'0'8'15,"0"0"5"-15,0 0 3 0,0 0 0 16,0 0 2-16,0 0 0 16,1-7 0-16,-1 7 0 15,0 0-8-15,0 0-3 16,-3 7-4-16,3-7-1 16,-6 15-2-16,2-6 0 15,4 1 0-15,0 0 0 0,0 6 0 16,0-4 0-16,4 0 1 0,5 3 0 15,2-3 1-15,2 0 0 16,3-1 0-16,3-4 0 16,-1-2-2-16,2-5 0 15,-3-5 0-15,5-2 0 0,-1-4 0 16,-7-3 0-16,1-1 0 16,-3 1 0-16,-4-1 0 15,-8 0 0-15,0-1 0 16,-8 6 0-16,-1 4 0 0,-11 3-13 15,4-5-74-15,-3 8-5 16</inkml:trace>
  <inkml:trace contextRef="#ctx0" brushRef="#br1" timeOffset="93663.773">23691 2145 396 0,'0'0'6'0,"0"0"3"16,0 0 2-16,-2-10 0 16,2 10 2-16,-11-9 0 15,11 9 1-15,-17-8-1 16,8 8-5-16,-7 5-3 16,2 5-2-16,-1 7-1 0,1 2-1 15,2 4 2-15,8-1 0 16,1 3-3-16,3-3 0 15,7-4 0-15,14-4 0 16,0-6 0-16,8-4 0 0,5-4 0 16,-1 0 0-16,4-9 0 15,-3-3 0-15,-4-8 0 16,-5-2 0-16,-4-1 0 16,-13-1 0-16,-8-2 0 0,-1-1 0 15,-15 3 0-15,-3 9 0 16,-6 4 0-16,-2 8 0 15,-6 3 0-15,6 3 0 16,2 14 0-16,6 0-3 0,0-1-18 16,17-1-38-16,2 5-31 15,12-2-4-15</inkml:trace>
  <inkml:trace contextRef="#ctx0" brushRef="#br1" timeOffset="94021.9484">24472 2036 424 0,'0'0'4'16,"0"0"2"-16,0 0 1 0,-11 0 0 16,4 2 2-16,-2 6 0 15,-4 2 0-15,1 2 1 16,-4 3-4-16,4 5-2 0,5 0-1 15,2 2 0-15,5 0-1 16,0-2-1-16,6-2 1 16,12-4-1-16,2-3 0 0,8-9 2 15,-1-2-3-15,3-5 0 16,-3-8 0-16,1-5 0 16,-6-3 0-16,-7-9 0 0,-8 0 0 15,-7-2 0-15,-9 2 0 16,-9 3 0-16,-5 6 0 15,-6 4 0-15,-4 8 0 16,-2 4 0-16,8 10-35 16,1 10-55-16,3 2-4 0</inkml:trace>
  <inkml:trace contextRef="#ctx0" brushRef="#br1" timeOffset="98000.1276">21163 3332 378 0,'0'0'7'15,"0"0"1"-15,-8-8 2 16,8 8 1-16,-19-5 1 16,3 5 1-16,-3 0 1 15,-3 5 0-15,-1 3-5 16,3 7-2-16,-3 0-2 0,9 7 0 16,6 0-1-1,6 0-1-15,4-2 0 0,13 0 0 16,10-5 2-16,6-6-5 15,8-1 0-15,6-3 0 16,0-8 0-16,-1-4 0 0,-2-5 0 16,-5-5 0-16,-9-3 0 15,-4-5 0-15,-13-2 0 16,-9 0 0-16,-4 2 0 0,-16 2 0 16,-4 6 0-16,-12 4 0 15,1 11 0-15,-4 2 0 16,4 10 0-16,-1 2 0 0,16 11-29 15,11 4-56-15,7 1-3 16</inkml:trace>
  <inkml:trace contextRef="#ctx0" brushRef="#br1" timeOffset="98418.0462">22421 3230 439 0,'0'0'4'0,"0"0"2"16,0 0 1-16,0 0 0 0,-10 0 0 15,10 0 1-15,-13 10-1 16,6 2 1-16,0 0-4 15,4 9-1-15,0-1-2 0,3 4 0 16,8 2 1-16,4-2-1 16,11-2 1-16,-1-5 0 15,11-5 0-15,-1-4-2 16,5-5 0-16,-2-3 0 16,-3-8 0-16,-2-4 0 15,-8-8 0-15,-7-5 0 0,-7-2 0 16,-8-5 0-16,-8 0 0 15,-12 2 0-15,-4 7 0 16,-6 8 0-16,-3 8 0 16,-1 7 0-16,2 3 0 0,6 16-20 15,1 19-62-15,16-11-5 16</inkml:trace>
  <inkml:trace contextRef="#ctx0" brushRef="#br1" timeOffset="98883.5554">23649 3207 467 0,'0'0'5'0,"0"0"1"0,0 0 2 16,0 0-1-16,0 0 1 15,0 0 0-15,0 0-6 16,4 15-2-16,-4 3 0 16,0 2 0-16,0 5 0 0,0 4 0 15,0 6 0-15,4-3 0 16,-4-3 0-16,2-1 0 16,2-3 0-16,4-8 0 15,-3 1 0-15,1-3 0 16,-6-15 0-16,7 12 0 15,-7-12 0-15,14 0 0 0,-14 0-14 16,10-15-70-16,0 5-3 16</inkml:trace>
  <inkml:trace contextRef="#ctx0" brushRef="#br1" timeOffset="105445.4167">24298 3124 400 0,'0'0'6'15,"0"0"4"-15,0 0 2 16,0 0 2-16,9-3 1 0,-9 3 1 15,0 0 1-15,13-5-1 16,-13 5-11-16,10 0-5 16,-8 5 0-16,1 15 0 0,-3 5 0 15,0 2 0-15,-7 8 0 16,-6 1 0-16,1 5 0 16,-9-2 0-16,0-4 0 15,-5-4 0-15,4-3 0 0,-6-6 0 16,8-4 0-16,4-5 0 15,-2-2 0-15,6-3 0 16,2-4 0-16,10-4 0 0,0 0 0 16,0 0 0-16,6 8 0 15,12-8 0-15,5 0 0 16,2 0 0-16,7 0 0 16,0-2 0-16,8-4 0 15,-5 5 0-15,3 1 0 16,-10-3 0-16,2 3 0 0,-6-3 0 15,-8 3 0-15,-2 0 0 16,-2 0 0-16,-12 0 0 16,7 0 0-16,-7 0 0 0,0 0 0 15,0 0 0-15,0 0 0 16,0 6-17-16,0-6-75 16,-13 4-1-16</inkml:trace>
  <inkml:trace contextRef="#ctx0" brushRef="#br1" timeOffset="105682.7812">24713 3317 462 0,'0'0'5'0,"0"0"3"16,0 0 2-16,0 0-1 15,0 0 2-15,-7 2-5 16,6 11-6-16,-1 4 0 15,2 3 0-15,-6 7 0 0,6 5 0 16,0 3 0-16,-2-3 0 16,0 3 0-16,2-2 0 15,-2-9 0-15,2 6 0 0,15-9-78 16,-15-3-14-16</inkml:trace>
  <inkml:trace contextRef="#ctx0" brushRef="#br1" timeOffset="106398.0156">21155 4298 429 0,'0'0'5'0,"0"0"2"15,0 0 0-15,0 0 1 0,0 0 1 16,-7 0-1-16,-3 7 1 16,-3 11 0-16,-1 6-4 15,-2 8-2-15,7 6-2 16,4 1 1-16,5 1-1 15,5 0 0-15,12-10 0 16,16-4 0-16,4-8 0 0,11-11 1 16,1-7 0-16,1 0-2 15,-1-15 0 1,-4-2 0-16,-8-8 0 0,-7-4 0 16,-12-6 0-16,-16 0 0 15,-2-5 0-15,-18 8 0 0,-9-2 0 16,-8 11 0-16,-4 8 0 15,-4 11 0-15,1 4 0 16,5 17 0-16,5 3-15 0,12 9-72 16,20 1-1-16</inkml:trace>
  <inkml:trace contextRef="#ctx0" brushRef="#br1" timeOffset="106928.2145">22814 4347 376 0,'0'0'7'0,"0"0"1"16,-15 0 4-16,5-2 1 16,-2 2 2-16,-9 0 0 15,1 5 0-15,-2 2 1 0,0 6-5 16,-1 5-3-16,3 1-4 15,3 6-1-15,8 2-2 16,0 0 0-16,9-2 0 16,9 0-1-16,5-6 1 0,11-7-1 15,7-1 2-15,5-9 0 16,9-2-2-16,-7-5 0 16,0-7 0-16,-6-6 0 15,-6-6 0-15,-4-4 0 16,-16-4 0-16,-7-2 0 0,-5-1 0 15,-9 2 0-15,-12 6 0 16,-1 3 0-16,-3 7 0 16,1 11 0-16,-4 6 0 0,8 8 0 15,5 4-28-15,3 8-59 16,15 2-4-16</inkml:trace>
  <inkml:trace contextRef="#ctx0" brushRef="#br1" timeOffset="107285.2607">23719 4359 444 0,'0'0'4'0,"-8"0"1"0,-2 0 1 15,-8 0 2-15,-2 3 0 16,-4 2 0-16,-1 2 0 15,1 7 1-15,-1-2-5 16,7 5-2-16,11 2 0 0,4-1-2 16,8-1 0-16,13-2 1 15,3-8 1-15,14-2-2 0,1-5 0 16,5 0 0-16,-3-10 0 16,-1-7 0-16,-7-3 0 15,-5-7 0-15,-10 0 0 0,-10 0 0 16,-5-1 0-16,-16 2 0 15,-3 6 0-15,-11 4 0 16,-2 11 0-16,-6 3 0 16,6 7 0-16,0 10-51 15,8 8-38-15,11 3-1 0</inkml:trace>
  <inkml:trace contextRef="#ctx0" brushRef="#br1" timeOffset="107498.6898">24536 4328 511 0,'0'0'0'15,"0"0"0"-15,0 0 0 16,0 0 0-16,8 7 0 0,-8 5 0 16,-3 3 0-16,-2 2 0 15,1 6 0-15,4 9 0 16,-6 5 0-16,6 1 0 15,0 1 0-15,10-21-49 0,-2 18-44 16</inkml:trace>
  <inkml:trace contextRef="#ctx0" brushRef="#br1" timeOffset="112243.4356">24077 5534 38 0,'0'0'4'0,"0"0"8"16,0 0 10-16,-13-6 10 15,13 6 7-15,0 0 6 16,-15-9 3-16,15 9-1 16,-10-10-2-16,10 10-8 0,0 0-8 15,0 0-8-15,-5 7-4 16,3 11-5-16,-3 9-2 15,-2 8-3-15,2 10 1 16,-8 6-1-16,-5 10 1 16,-2-5-2-16,-2 4-2 0,-5-4-2 15,-1-3 0-15,1-10 0 16,-6 0-1-16,7-8 0 16,1-4 0-16,2-5-1 15,3-8-1-15,6-6 0 0,3-3-5 16,1-1-6-16,10-8-17 15,-5 17-46-15,5-17-11 0</inkml:trace>
  <inkml:trace contextRef="#ctx0" brushRef="#br1" timeOffset="112578.1145">23693 5913 427 0,'0'0'4'0,"0"0"3"16,0 0-2-16,0 0 2 16,0 4 2-16,0 4 0 15,5 4 0-15,0 6 0 0,0 5-3 16,-2-1-3-16,5 2 1 16,-4 2-2-16,1-2 0 15,-2 1-1-15,2-6-1 0,-5-4 1 16,5-3 0-16,-5 0-1 15,2-3 1-15,-2-9 1 16,8 12 0-16,4-9-2 16,6-3 0-16,9-3 0 0,5-9 0 15,15 2 0-15,8-10 0 16,7 2 0-16,0-6 0 16,-16 4-83-16,13 5-6 15</inkml:trace>
  <inkml:trace contextRef="#ctx0" brushRef="#br1" timeOffset="121461.7363">8266 6370 109 0,'0'0'6'0,"-14"0"2"0,14 0 3 16,-11 0-2-16,11 0 0 15,-15 0 2-15,15 0 4 16,0 0 2-16,-4 12 0 0,18-5 0 16,2-2 1-16,17 2 2 15,1 1 2-15,10 1 1 16,4-4-3-16,10 0-3 16,5 0-1-16,-1-2-4 15,15-3 0-15,3 2-4 0,7-2-1 16,5 0-1-16,4 3-1 15,2-3-2-15,9 1-1 16,4 2 1-16,-1 0-2 16,2 5 1-16,7-4-1 15,0 2 1-15,5 0-1 0,4 2 1 16,1-2-1-16,2-2 0 16,4 1 0-16,1-2 0 0,1-3 1 15,0 2-2-15,2-2 0 16,0 0 0-16,-2 0 1 15,-3 0-1-15,3 0 0 16,-6-2 1-16,-1-1-1 0,0 1 0 16,-9-3 1-16,0 3-1 15,4-4 0-15,-9 4 0 16,1-1 1-16,-4 0-1 16,-2 1 0-16,-6 2 0 15,0-2 1-15,-9 2-1 0,-4-2 0 16,-8 2 0-16,-11 0 0 15,-9 0 0-15,-10 0 0 16,-11-4 1-16,-16 4 0 16,-4 0 0-16,-7 0 1 15,-16 0 0-15,7 0-3 0,-7 0-1 16,-5-5-5-16,-8 4-8 16,-6-2-8-16,-11-2-14 0,-13-1-26 15,-4 5-19-15</inkml:trace>
  <inkml:trace contextRef="#ctx0" brushRef="#br1" timeOffset="122212.9893">8572 6403 22 0,'0'0'5'0,"17"6"5"16,3-4 4-16,10 3 4 16,15-3 4-16,16 1 4 15,19-3 0-15,17 0 3 16,17 0-5-16,19-5-1 0,5-10-2 15,21 5-4-15,8-5-1 16,13-3-1-16,3 1-1 16,4 2-2-16,4-2-1 15,1 0-1-15,1 3-3 0,6 2 0 16,-10-2-2-16,-5 4 0 16,7 0 1-16,-4 3-2 15,-6 2 1-15,-9-2-1 0,-6 4 2 16,-6 1-2-16,-14 2 1 15,-10 0-1-15,-16 0 0 16,-11 0 0-16,-17 5-1 16,-14-3 0-16,-14 3-2 0,-15-3 0 15,-13 4-2-15,-9-5 1 16,-12 2-1-16,-4-1 0 16,-11-2 1-16,9 3 0 0,-9-3 1 15,0 0 1-15,0 0 2 16,0 0-1-16,0 0 1 15,0 0 0 1,-12 0 0-16,4 0-1 0,-2 0 0 16,-2 0-1-16,-1 0-1 15,0 0 0-15,4 0-1 0,1 0-2 16,8 0-2-16,-13 3-6 16,13-3-7-16,-12 12-21 15,3-3-37-15,6 2-6 0</inkml:trace>
  <inkml:trace contextRef="#ctx0" brushRef="#br1" timeOffset="123690.8649">24071 3889 170 0,'0'0'8'16,"0"0"4"-16,0 0 5 0,-10-2 4 16,10 2 1-16,0 0 1 15,-9-7 0-15,9 7-3 16,0 0-5-16,0 0-4 0,0 0-5 16,7 0 0-16,13 0-2 15,8 4-1-15,9 1 2 16,4-2 2-16,9 4 1 0,6-4-1 15,-2-3 0-15,-2 0-2 16,0 0 0-16,-7 0-1 16,-7-3 0-16,-1 0-1 15,-14-1 0-15,-2 4 0 0,-5-3 0 16,-4 3 0-16,-12 0 0 16,0 0 0-16,0 0-1 15,0 0 0-15,-25 0-1 0,-5 0 0 16,-7 3-1-16,-6 0 0 15,-9 1 0-15,-7-1 0 16,-1 1 1-16,0-1-1 16,5 2 1-16,4-3-1 15,6 0 0-15,7-2 0 16,9 3 0-16,4-3-1 0,8 3 0 16,6-1 0-16,11-2 1 15,0 0 0-15,23 5 0 16,4-2 1-16,13-3 0 15,7 1 0-15,11-1 0 0,6 0 1 16,8 0-2-16,-3-1 1 16,-3-2 0-16,-7 0-1 15,-10 1 2-15,-9 0 0 0,-10-4 0 16,-8 6 1-16,-9-2 0 16,-3 0 1-16,-10 2-1 15,0 0-1-15,0 0 0 16,0 0 0-16,-15-8-1 0,-7 8-1 15,-3 0 0-15,-10 0 0 16,-3 0 0-16,-6 3 0 16,0 0 0-16,0 1 0 15,4 1 0-15,12 0-1 16,5 4-5-16,6-1-22 16,17 2-52-16,24-2-1 0</inkml:trace>
  <inkml:trace contextRef="#ctx0" brushRef="#br1" timeOffset="141075.9974">18953 6309 322 0,'0'0'4'0,"0"0"0"0,0 0 0 16,-8-5-1-16,-6 5 1 15,-7 0 0-15,-9 5 0 16,-7 3 0-16,-12 1-4 0,-16 3 1 15,-7 6 1-15,-13-3 0 16,-7 0 1-16,-7 0 1 16,-5 2 1-16,-8-2 2 0,-3 0 1 15,-9-1-1-15,-2 4 1 16,-1 2 0-16,-1 0-1 16,1 5 0-16,6-4-2 15,4 5-1-15,13-1-2 0,12-1 0 16,14 3-1-16,14 1-1 15,13 1 0-15,10 6 0 16,16 3-1-16,8 3 1 16,8 12 0-16,5 4 0 0,4 12 1 15,4 5 1-15,0 11-1 16,4 5 1-16,1 13 1 16,4 10 0-16,-3 3 1 15,2 6 2-15,3 7-1 16,-5 2 0-16,3 6 0 0,-1-1 0 15,0-2 0-15,-1-3-1 16,-3 0-1-16,1-2 0 16,-1-2-2-16,-3-6 0 0,2-8 1 15,-2 2-1-15,1-9-1 16,-2-5 1-16,-4-6-2 16,-6-3 1-16,-3-6 1 0,-3-3-2 15,-8-8 1-15,-7 0 0 16,1-8-1-16,-1-5 0 15,3-8 0-15,-2-4 0 16,6-5 1-16,6-6-1 16,3-6 1-16,2-7 1 0,4 2-1 15,2-9 1-15,3-1-1 16,0-3 0-16,0 0 0 16,0-7 1-16,0 1-1 15,0-9-1-15,5 15 1 16,-5-15 0-16,7 10 0 15,-7-10-1-15,10 9 1 0,1-4 0 16,0-2 0-16,7 0 1 16,4-3-1-16,11 0 1 0,7-3-1 15,12-5 1-15,10 1 0 16,10-5-1-16,13-5 1 16,9 2-2-16,10-3 0 15,6 1 1-15,9 2-1 0,3 0 1 16,5-2-1-16,7 4 0 15,0 1 1-15,3 0 0 16,2-3 0-16,5 3 0 16,4 1 0-16,0-3 1 15,3-1-1-15,4-2 1 0,4 2-1 16,5-2 1-16,1 2 1 16,-4 0-1-16,7 0 0 15,-1 3 0-15,3 0 1 16,-2 1-1-16,-1 4-1 0,2 0 1 15,0 1 0-15,-5-1-1 16,3 2 1-16,-3-2-1 16,-3-1 0-16,-1 0 1 0,-6-1-1 15,0-1 0-15,-5-2 1 16,3 2-1-16,-6-3 2 16,-2 0-2-16,-4-1 0 15,1 1 0-15,1 1 0 0,-5 0 0 16,-1 0 0-16,-1 2 0 15,-3-3 0-15,-3 1 0 16,-3 1 0-16,-11 2 0 16,-3 1 0-16,-8 1 0 15,-10-1 0-15,-9 4 0 0,-10-2 0 16,-10 4 0-16,-16 0 0 16,-9 2 0-16,-5 0 0 15,-18 0 0-15,1 0 0 0,-9 0 0 16,-9 0 0-16,0 0 0 15,0 0 0-15,0 0 0 16,0 0 0-16,0 0 0 16,0 0 0-16,0 0 0 0,0 0 0 15,3-10 0-15,-3 10 0 16,-3-22 0-16,1 5 0 16,-5-9 0-16,2-6 0 15,-2-5 0-15,-4-13 0 0,1-6 0 16,1-9 0-16,-4-7 0 15,3-5 0-15,5-7 0 16,-3-7 0-16,1-3 0 0,2-6 0 16,5 1 0-16,-2-7 0 15,2-3 0-15,0-2 0 16,0-4 0-16,0 2 0 16,4-3 0-16,4 1 0 15,-3-1 0-15,2-1 0 16,1 1 0-16,1 2 0 0,2 3 0 15,-1 4 0-15,-6 3 0 16,6-1 0-16,-4 11 0 16,4 5 0-16,-8 5 0 0,3 6 0 15,-3 5 0-15,1 4 0 16,2 7 0-16,-2 7 0 16,2 3 0-16,-5 10 0 15,2 3 0-15,0 6 0 0,-2 1 0 16,0 10 0-16,0 0 0 15,-2 4 0-15,0 6 0 16,-1 0 0-16,1 4 0 16,2 8 0-16,0 0 0 0,-3-12 0 15,3 12 0-15,0 0 0 16,0 0 0 0,0 0 0-16,0 0 0 0,0 0 0 15,0 0 0-15,-10 9 0 16,3-1 0-16,-9 1 0 0,2 3 0 15,-11-3 0-15,-5 3 0 16,-7 0 0-16,-10 3 0 16,-5-5 0-16,-8 3 0 0,-5-4 0 15,-12 1 0-15,-8-4 0 16,-2 0 0-16,-7 0 0 16,-3-4 0-16,-10 1 0 0,-7 0 0 15,-8-3 0-15,-2 2 0 16,-6 0 0-16,-6 1 0 15,-6-3 0-15,-5 2 0 16,-5 1 0-16,-2-1 0 16,-5 1 0-16,-2-3 0 0,-1 2 0 15,-7-2 0-15,0 2 0 16,0 1 0-16,0 0 0 16,0-3 0-16,2 0 0 15,1 2 0-15,-1 0 0 0,11 1 0 16,-6 2 0-16,7-3 0 15,4 0 0-15,5-2 0 16,0 0 0-16,14 3 0 16,2-3 0-16,3 0 0 0,12-3 0 15,9-1 0-15,4 1 0 16,12 1 0-16,16 2 0 16,2-5-24-16,15 5-61 0,12 2-4 15</inkml:trace>
  <inkml:trace contextRef="#ctx0" brushRef="#br1" timeOffset="143157.5803">3110 10161 244 0,'0'0'3'0,"0"0"3"0,0 0-1 15,0 0 1-15,0 0-3 16,0 0-1-16,0 0 0 16,0 0-1-16,0 0-2 15,5 0-1-15,7 10-1 0,1 0 1 16,10 2 3-16,9 1 3 15,3 2 2-15,8 0 3 16,6-3 0-16,10-2 3 0,6-3-1 16,6 1 3-16,12 0-3 15,6-4 1-15,7-2-3 16,8 1 0-16,7 0-2 16,1-2-1-16,10 2-2 15,4 0-2-15,-1-1 1 16,4 3-2-16,1-5 1 0,1 5-1 15,1 1 0-15,2-1 0 16,0-3 0-16,6 3 1 16,-4-3-1-16,6-2 0 0,5 3 0 15,2-3 1-15,5 0-1 16,3-3 1-16,4-1-1 16,4 1 0-16,3-2 1 0,1-1-1 15,0 4 0-15,3-3 0 16,-6 3 0-16,1 2 1 15,0-5-1-15,-1 2 0 16,-5-1 0-16,4-2 1 16,-4 1-1-16,3-2 1 15,5 0 0-15,1-3 0 0,-4 3-1 16,1-4 1-16,4 2-1 16,-2-1 1-16,-5 3-1 15,3-3 1-15,-3 2-1 16,-3 2 0-16,-3-3 1 0,-3 4-1 15,-2-2 0-15,1-1 0 16,-5-2-1-16,-2 6 1 16,-1-4 0-16,-2-1 0 0,0 1-1 15,-1-2 1-15,-5-1 0 16,-1 4-1-16,-3-2 1 16,1-2 0-16,-4 2 0 15,-4-1-1-15,-5 2 1 0,-3-1-1 16,-4-1 1-16,-4 0 0 15,-6-2-1-15,-6-1 1 16,-7-2-1-16,-6 2 1 0,-5-3-1 16,-7-2 1-16,-12-2 0 15,-8 1 0 1,-3-7 1-16,-6-1 0 0,-11-2-1 16,-2-7 1-16,-9 2 0 15,-3-5-1-15,-8-1 1 16,-2-4-1-16,-8 1 0 0,-4-4-1 15,-10 3 1-15,-6-3-1 16,-6 2 0-16,-8 5 0 0,-9-4 0 16,-5 4 1-16,-9-2-1 15,-10 6 0-15,-7 0 0 16,-11 1 0-16,-8 6 0 16,-9-1 1-16,-6 3-1 0,-6 2 0 15,-5 5-1-15,-8 0 1 16,-1 2 0-16,-6 4 0 15,-3-3-1-15,-5 5 1 16,-5-4 0-16,-7 9 0 16,-3-2 0-16,0 4 0 15,-7-1 0-15,0 3 0 0,-5 1 0 16,1 2 0-16,0 0-1 16,-6 0 1-16,3 0 0 15,-2 0 0-15,-3 0 0 16,2 0-1-16,-5 0 1 0,4 5 0 15,-6 1 0-15,-3-1 0 16,3 2 1-16,-7 2-2 0,2 4 1 16,0-3 0-16,-2 2 1 15,-4 0-1-15,4 0 0 16,-1 3 0-16,1-1 0 16,0 1 0-16,2-1 0 15,2 3 0-15,-1-2 0 0,6-3 0 16,3 4 0-16,-3-4 0 15,6 0 0-15,-3-4 0 16,3 2 0-16,4-5 0 0,2-1 0 16,4 2 0-16,2-4 0 15,5 0 0-15,2-2 0 16,3 0-1-16,7 0 1 16,0 0 1-16,11 0-2 15,2 0 1-15,7-2 0 0,2 0 0 16,11-4-1-16,7 4 1 15,8-3 0-15,2 3 0 16,5 2-1-16,2 0 1 0,11 0 0 16,-1 7-1-16,3 5 0 15,3 5 0-15,9 3 0 16,5 5 0-16,10 5 0 16,8 7 0-16,9 5 0 0,14 5 0 15,9 6 1-15,10 4 0 16,16 5 0-16,13 1 0 15,11 5 1-15,18 1 0 16,13 0-1-16,10 1-4 16,19 4-13-16,1-3-64 0,22-4 0 15</inkml:trace>
  <inkml:trace contextRef="#ctx0" brushRef="#br1" timeOffset="144840.6904">13483 9639 209 0,'0'0'1'0,"0"0"-1"16,0 0-3-16,0 0 0 0,0 5 1 15,0-5 1-15,0 14 2 16,0-4 1-16,0 7 0 16,0 9 3-16,4 3 4 15,2 5 1-15,4 4 0 0,8 7 0 16,7 0-1-16,3 4 1 15,9-3 1-15,0 2-2 16,11-1 2-16,3 3 0 16,9-2 0-16,-1 1-1 0,1-1 0 15,5 5 0-15,5-2-2 16,2 0 2-16,3 2-3 16,1 3 1-16,7-2-2 15,6 1-1-15,1-1-1 16,7-1 0-16,-2-1 0 0,10 0-1 15,25 6 2 1,2-3 0-16,2-1 0 16,-4-4-1-16,6-1 1 15,1-9-1-15,-1 0 0 16,-1-3 0-16,-29-12-2 16,2-6-1-16,-4-2 1 0,-2-2-1 15,-3-2 0-15,-9-3 0 16,-3-3 0-16,-8-2 0 15,-12-2 0-15,-7-3 0 16,-13 0 0-16,-10 0 1 0,-7 0 1 16,-10-3-1-16,-7 3 1 15,-13 0 0-15,13-5 0 16,-13 5-1-16,0 0 1 16,0 0-1-16,0 0-1 15,0 0 0-15,0 0 0 16,0 0-1-16,2-7 1 0,-2 7-1 15,0 0 0-15,0 0 0 16,0 0 1-16,0-7-1 16,0 7 0-16,0 0-1 0,0 0-1 15,0 0-2-15,0 0-3 16,0 0-6-16,0 0-8 16,-11-6-8-16,11 6-16 0,0 0-23 15,0 0-16-15</inkml:trace>
  <inkml:trace contextRef="#ctx0" brushRef="#br1" timeOffset="145178.8524">16987 11209 241 0,'0'0'4'0,"0"0"0"0,-10 0-2 15,10 0 0-15,0 0 1 16,-5 5 3-16,5-5 1 16,0 17 4-16,3-5-1 0,9 6 3 15,13 0 0-15,2 4 3 16,8-2-2-16,-2-3 0 16,5 0-3-16,0-2-4 15,-9 0-1-15,-1-3-4 0,-10 1 0 16,-9-1 2-16,-9 1 1 15,-7 3 0-15,-13 2 2 16,-10 2 0-16,-10 2 1 16,-4 1 0-16,-11 4-1 0,0-4-3 15,-4 4-8-15,6-3-14 16,2 13-51-16,8-13-8 16</inkml:trace>
  <inkml:trace contextRef="#ctx0" brushRef="#br1" timeOffset="146491.3265">3368 10510 133 0,'0'0'3'0,"18"-9"3"0,5 1 2 16,7-4 3-16,14-3-1 0,7-7 3 16,27 2 1-16,20-5 2 15,7 5-2-15,13-2-1 16,15 8-1-16,15 1-2 15,3 8 0-15,9 5-1 0,1 0-3 16,5 10 2-16,4 5-1 16,-2 9-1-16,-1 1 1 0,3 8 0 15,-4 1-1-15,0 8 0 16,-4 1-1-16,-5 0-1 16,-6 2-1-16,-9 0-1 15,-15 1-1-15,-12 4-1 0,-19 1 0 16,-11-5-1-16,-25 3 4 15,-16 0 0-15,-19-1 2 16,-20 5 1-16,-19-4 2 0,-24 1-1 16,-25 1 1-16,-16 2 0 15,-25-2-3-15,-18-3-1 16,-23 1-1-16,-16-2-1 16,-17 0-1-16,-9-2 0 15,-15-3-1-15,-6-6 1 16,-9 0-2-16,-4-8 1 15,1-4 0-15,8-8-1 0,0-5 1 16,1-11 1-16,7-5-1 16,8-7 0-16,4-11 1 0,14-3 1 15,7-9-1-15,16-8 0 16,13-4 0-16,15-7-1 16,19-6 0-16,17-6 1 0,24-7-3 15,14 0 2-15,21-6-4 16,18-1 2-16,14-2-1 15,12 5 1-15,22 1 0 16,14 2 0-16,12 6 1 0,14 6-1 16,19 5 3-16,11 5-1 15,13 10 0 1,17 5 0-16,15 10 0 0,12 2 0 16,16 15 0-16,9 5 1 15,9 5-1-15,3 12-1 16,6 14-13-16,-2 8-36 15,-6 6-24-15,-8 2-5 0</inkml:trace>
  <inkml:trace contextRef="#ctx0" brushRef="#br1" timeOffset="148555.497">6302 11231 187 0,'0'0'0'0,"0"0"-2"15,5 0 2-15,-5 0 0 0,13 5 2 16,1 2 0-16,4 1 4 15,5 2 1-15,1 2 2 16,12 4 1-16,3-1 0 16,8-1 0-16,0 3 0 0,1-2-1 15,12 3-1-15,-4-3 1 16,11 7-2-16,3-2 1 16,2-1-1-16,5 5 1 15,5 0 0-15,2 1 1 16,11 4-2-16,5 1 0 0,4 2-1 15,6 0-1-15,3 4 0 16,9 0-1-16,8 0 0 16,11 8-1-16,1-5 1 0,0 1-2 15,9 2 1-15,4 2 0 16,6 1-1-16,3-3 0 16,0 8 1-16,0-3-1 15,2 4-1-15,1 4 0 0,0-3 0 16,2 3 0-16,0 0-1 15,1 1 0-15,-2 1 0 16,2 0 0-16,1 1 0 16,5-4 0-16,-6 3 0 15,-2-1 0-15,2-1 0 0,-4-1 0 16,2 4 0-16,-3-3 0 16,-4-4 0-16,-3 4 0 15,-2-4-1-15,-3 0 1 16,2-2 0-16,-9-3 0 0,4 2-1 15,34 8 3 1,-6 0-1 0,-1-3 1-16,-3 2 0 0,3-6 0 15,-3 4 1-15,-5-2-1 16,0-3 1-16,-42-9-2 16,-1-4 0-16,1 2 1 0,-8-2-1 15,-2-3 1-15,-2-2-1 16,-11-3 0-16,3 2-1 15,-1 0 0-15,-3-5 0 16,-8 0 0-16,-2 2-1 16,-3-2 1-16,0-4 0 0,-5 2-1 15,-6-2 2-15,-4-2-1 16,-3 0 1-16,-3-4-1 16,-4 1 1-16,-5-3-1 15,-6 0 1-15,-4-2-1 16,-2-1 1-16,-6-1-1 0,-1-2 1 15,0 1 0-15,-4-2-1 16,2 1 1-16,-4-2 0 16,0 1-1-16,-5-2 1 15,3 2-1-15,-1 2 1 0,0-5-1 16,1 6 1-16,1-3-1 16,3-1 0-16,5 4 0 15,1-3 0-15,7 2 1 0,-1 1-1 16,1-1 0-16,8-2 1 15,-1 3 0-15,3-1-1 16,-2 1 0-16,2-1 1 0,3 1-1 16,-7-4 0-16,2 1 0 15,-6 3 0-15,-4-3 0 16,-2 0 0-16,-8-1 1 16,2 4-1-16,-10-4-1 15,-3 2 1-15,-7-4 0 0,-3 3-1 16,-5-3 1-16,-12-2-1 15,13 3-1-15,-13-3 0 16,0 0-1-16,0 0 0 16,0 0-2-16,-6 8-2 15,-8-6-6-15,-4 1-7 0,-3-2-12 16,-7-1-30-16,6 4-14 16</inkml:trace>
  <inkml:trace contextRef="#ctx0" brushRef="#br1" timeOffset="148855.7438">18140 14450 211 0,'0'0'5'0,"0"0"2"0,0 0 0 16,0 0 1-16,0 0 1 15,11 7 1-15,-11-7 1 16,20 17 0-16,-6-8-4 0,2 8-1 15,5-3 0-15,-4-2-2 16,3 1 0-16,-5 2-2 16,3-3 0-16,-6-3-1 15,1-1-2-15,-6 2 1 0,-7-10 1 16,0 18 1-16,-10-11 1 16,-15 5 3-16,-14 1-2 15,-19 2-2-15,-17-3-8 16,-14 5-27-16,-15 5-29 0,-18-6-8 15</inkml:trace>
  <inkml:trace contextRef="#ctx0" brushRef="#br1" timeOffset="150922.0419">19065 17281 170 0,'0'0'-1'0,"0"0"-1"0,0 0 2 15,0 0 5-15,3 9 3 16,-3-9 2-16,21 11 4 16,0-8 3-16,11-1 3 0,20-4 4 15,73-12 0 1,88-3-1-16,2-5-1 0,53-2-4 16,33-8 0-1,37-6-3-15,20 1-2 0,-38 10-5 16,-4 8-2-16,-60 13-3 15,12 3-1-15,-32 3-1 16,-32 0 0-16,-30 0-1 0,-34 3 0 16,-31-3 1-16,-25 0 0 15,-26 0 0-15,-19 0 1 0,-14 0 0 16,-15 0-1-16,-17 0-1 16,-19 0 0-16,-21 5-3 15,-24 2-2-15,-19 1 0 16,-30-1-1-16,-28 1 1 0,-26 1-1 15,-23 4 2-15,-15-6 0 16,-13 1 2-16,-7-1 1 16,-3 0 1-16,3 1-1 15,-1 2 1-15,18 2 1 16,6 1 1-16,16-3 0 0,19 5 1 16,95-6 0-16,-1-1-1 15,13-1 0-15,0 3 0 16,14-3 1-16,8 0-1 15,21-1 0-15,24-6 1 16,21 0 2-16,80-10 1 16,53-5 1-16,64-5 1 0,49 1-3 15,50-4 1-15,32 0 1 16,-17 14-3-16,-3 6-1 0,-26 3-1 16,-14 5 0-16,-41 8 0 15,-29 1-2-15,-40-1 1 16,-32-5 0-16,-43 1 1 15,-25-3 0-15,-26-1 1 0,-21-3-1 16,-17-2-1-16,-15 0 0 16,0 0-2-16,-12-7-7 15,-6 7-19-15,-2 0-56 16,-10 0 0-16</inkml:trace>
  <inkml:trace contextRef="#ctx0" brushRef="#br1" timeOffset="156520.5635">1466 13892 149 0,'0'0'3'0,"0"0"4"0,0 0 5 0,6 3 3 15,1 2 3-15,9-5 3 16,0 2 4-16,9 0 0 15,3-2 0-15,9 0-3 16,6-4-2-16,6-4-4 0,15-1-1 16,4-2-2-16,9-4-4 15,5 5-1-15,13-4-3 16,1 2 0-16,6 1-2 16,5 1 0-16,1 3 0 0,-4 0-1 15,2 1 1-15,1 5 0 16,1-2 0-16,3 1 0 15,-1-1 1-15,2 0-1 0,6-4 0 16,4 2 0-16,8-3 0 16,5-4-1-16,8 2 0 15,-1-2 0-15,7-1-1 16,-3 1 0-16,1-1 0 16,-5 4-1-16,-3 1 0 15,-9 1 0-15,-6 1 0 16,-11 4 1-16,-5-1-1 0,-5 2 0 15,-2 1 0-15,-6 0 1 16,-3 0-1-16,-3 0 1 16,-4 0-1-16,1 0 0 0,-6 0 1 15,0 0-1-15,-8 0 0 16,-3 0 0-16,-4 0 0 0,-6 0 1 16,-4 1-1-16,-5 2 0 15,-6-3 0-15,-1 2 0 16,-6-2 0-16,-2-2 1 15,-3-2-1-15,3-4 0 16,-8-5 1-16,1 1-1 0,-3-8 1 16,-3-1 0-16,-3-8 0 15,2 2 0-15,-1-7 0 16,-3-4 0-16,3 1 0 16,-2-6-1-16,1-3 1 15,-1 0 0-15,0-2 0 0,1-1 0 16,-5 1 0-16,2 2 0 15,-9-1-1-15,0 2 1 16,-1-2-1-16,-6 4 1 16,0 0-1-16,-6 0 1 15,2-2-1-15,-4 4 0 0,1 0 1 16,-4 5 0-16,2-4 0 0,-1 2 0 16,-4 7 0-16,1-4-1 15,-4 3 0-15,2 2 1 16,-8 1-1-16,-2 0 0 15,-5 3 0-15,-2 1 0 0,-8 1 0 16,-2 0 0-16,-5 7 0 16,-6-2 0-16,-4 2 0 15,-5 2 0-15,-5 0 0 16,-7 2 0-16,-1 0 0 16,-5 1 0-16,1 3 0 15,-6-1-1-15,-3 0 1 0,-3 0 0 16,-1 3 0-1,0-1 0-15,-2 0 0 0,-3 4 0 16,-9-2 0-16,8 4 0 16,-1-4 0-16,-3 6 0 0,-1-1-1 15,-3-2 1-15,-4 3 0 16,4-2 0-16,1 2 0 0,-1-3 0 16,-4 3 0-16,0-3 0 15,1 1-1-15,2 0 1 16,1-3 0-16,-3 0 0 15,4 2 0-15,-2 0 0 0,3 2 0 16,-2-2 0-16,3 0 0 16,3 3 0-16,-2 0 0 15,3 0 0-15,2 0-1 16,0 0 1-16,2 3 0 16,1-3 0-16,-2 3 0 15,5-3 0-15,1 0-1 0,-1 0 1 16,6 1 0-16,4 2 0 15,1 0 0-15,0-1 0 16,5 1-1-16,2 2 1 16,5-1 0-16,1 2 0 0,4 5 0 15,6-5 0-15,2 4-1 16,9 0 1-16,3 0-1 0,3 0 1 16,8 0-1-16,4 2 0 15,4 3 0-15,7 2-1 16,-1 1 1-16,7 4 0 15,3 3 0-15,0 1 0 0,3 8 1 16,0 0 0-16,5 2-1 16,0 5 1-16,0 3 0 15,0 0 0-15,0 9 0 0,0-2 0 16,2 7 0-16,1-1 0 16,2-1 1-16,-1 7-1 15,2-1 1 1,0 0-1-16,3-4 1 0,-2 5-1 15,3-4 0-15,0 0 0 16,-6 4-1-16,2-2 1 16,2-1 1-16,-6 0-1 0,1-6 1 15,-3 1 0-15,0-4 0 16,-3-3 0-16,1-1 0 0,0-8 0 16,-2-1 0-16,2-3-1 15,2-5 1-15,0-3 0 16,-3-5-1-16,3-5 0 15,0-8 1-15,3 4-1 0,-3-3 0 16,0-10 0-16,0 0 1 16,10 9 1-16,-10-9 0 15,14 0-1-15,5-7 1 16,10-3 0-16,8-2 0 16,14-3 0-16,8-4-1 0,15-4 0 15,18-2 0 1,10 5 0-16,12-2-1 0,6 3 1 15,9 1 0-15,6 6-1 16,12 4-1-16,-11 3-11 16,1 10-71-16,2 8-3 0</inkml:trace>
  <inkml:trace contextRef="#ctx0" brushRef="#br1" timeOffset="158235.9538">7028 13183 300 0,'0'0'1'0,"0"0"-1"0,0 0 3 16,0-9 1-16,10-1 3 15,5-3 2-15,10-5 1 16,10-1 1-16,10-3-1 16,11-3 1-16,11 4 0 0,6-2-2 15,12 8-3-15,-4 4 0 16,9 7 0-16,-1 4-1 16,1 7 0-16,-1 8 0 15,1 8 0-15,2 6 0 0,-5 8 0 16,2 6-1-16,-2 6 0 15,3 3-1-15,0 8 1 16,-2 2 0-16,5 1 0 16,-4 5 0-16,0-1 0 0,1 2 0 15,-3-2 0-15,-2 0-1 16,-1-5 1-16,-6 0-1 16,-4-6-1-16,-7-1 0 15,-5-6-2-15,-7-6 1 0,-5-4-1 16,-11-4 0-16,-6-7-1 15,-8-4 1-15,-6-5-1 16,-4-7 3-16,-5 0 0 0,-10-12 1 16,7 9 0-16,-7-9 0 15,0 0 0-15,0 0-1 16,-7 0-1-16,-3-3-1 16,1 0-4-16,-4 2-3 0,3-1-7 15,-3-4-11 1,3-1-35-16,3 2-27 0,7 5-2 15</inkml:trace>
  <inkml:trace contextRef="#ctx0" brushRef="#br1" timeOffset="158701.3375">9417 14267 330 0,'0'0'6'16,"0"0"3"-16,0 0 1 0,0 0 1 15,0 0 2 1,5-6-1-16,-5 6 0 0,0 0 1 16,0 0-4-16,15 8-3 15,-5-1 1-15,2 4-2 16,6-2 1-16,4 6 1 15,5 0-1-15,0-3-1 16,7 3-1-16,-1-3-2 0,3 0 0 16,-4-4-1-16,1 0 0 15,-5-4 0-15,-3-1 0 16,-2 0-1-16,-3-1 1 0,-5-2 1 16,-5 0 2-16,-10 0 2 15,15-5 0-15,-13-4 0 16,-2-9 1-16,0-2-7 0,-2-10 0 15,-3-4 0-15,-2-9 0 16,0 1 0-16,1 3 0 16,-1 1 0-16,1 7 0 15,2 6 0-15,2 4 0 0,-2 9 0 16,4 12 0-16,0-17 0 16,19 12-73-16,5-3-18 15</inkml:trace>
  <inkml:trace contextRef="#ctx0" brushRef="#br1" timeOffset="160316.407">6695 17432 177 0,'0'0'-1'16,"0"0"2"-16,0 0 3 0,5 3 5 15,4 2 4-15,9 2 3 16,5-2-1-16,11 0 3 16,11 2 3-16,17-2-1 15,10 0-3-15,18-2-2 0,14 1-3 16,18-1-2-1,17-1-1-15,23-2 0 0,12 3-2 16,22-3-1-16,18 0 2 16,15-5-2-16,17-2 1 15,15-1-1-15,15-2 1 16,5 0-1-16,8 1 1 0,3-4-2 16,9 1 1-16,0 2-2 15,2-3 1-15,-4 3-1 16,125-2 1-16,-154 3-2 15,10 1 0-15,-34 0-1 0,5 6 0 16,-40-3-1-16,3 3-1 16,-42-1-1-16,0 3-1 15,-41 0 3-15,-2 0-1 0,-47 3 1 16,-10 1-1-16,-42 4 1 16,-12 2 0-16,-41-1 0 15,-18 1 0-15,-35 4 0 16,-24 0-1-16,-28 1-1 15,-26-3 1-15,-18 3 0 16,-25 2 0-16,-19-2 0 0,-17 3 0 16,-23 4 0-16,-13-5-1 15,-16 5 2-15,-7-2-1 16,-11 3 0-16,0-4 0 0,-5 4 0 16,-1-4 0-16,4 6-1 15,4-7 1-15,11 4 0 16,8-5 0-16,9-2-3 15,14 5 0-15,16-4 3 0,16-5 1 16,24-1-1-16,13 3 0 16,24-6 1-16,22 1-1 15,24-1 2-15,21-5 1 16,24-2-3-16,26 0 0 0,24-2-1 16,25 2 1-16,27-15 1 15,28 6-1-15,27-2 1 16,25 1-1-16,29-2 1 15,22-1 1-15,23 1-1 16,20-1 0-16,46 4-1 16,4 2 1-16,14-1 0 0,21 3 1 15,13 5-1-15,9 0-4 16,17 10-15-16,-4 0-63 16,12 7 0-16</inkml:trace>
  <inkml:trace contextRef="#ctx0" brushRef="#br1" timeOffset="165853.8389">6442 12572 312 0,'0'0'6'0,"0"0"6"16,9-15 2-16,-9 15 2 15,4-12 4-15,-1 2 0 16,0 0 0-16,-3 0 0 16,0 10-6-16,-7-10-5 0,-5 10-3 15,-5 2-3-15,1 9-2 16,-4 1-1-16,0 5-1 16,3 8 1-16,-1-1-1 0,4 9 0 15,1 4 1-15,8-3-1 16,3 9 2-16,-1-2 0 15,3 7-1-15,0 1 2 16,3 1-1-16,-3 4 0 16,0 1 0-16,0 5 1 15,0-3-1-15,-5 2 0 0,0 3 0 16,-3-2 0-16,-4 8 0 16,0 2 1-1,-1 5 1-15,1-7-1 0,-4 2 1 16,2 0 0-16,-2-7 0 15,4 2 0-15,2-15-1 16,3-8 0-16,-3-7-1 0,8-6 0 16,-1-4 0-16,1-10 1 15,2-5-2-15,0-10 0 16,0 10 0-16,0-10 0 16,0 0 0-16,0 0 0 0,0 0 0 15,0 0 0-15,0 0 0 16,5 2 0-16,-5-2 0 15,16-2 0-15,0-3 0 16,4-2 0-16,2-1 0 16,5 0 0-16,5 4 0 0,1-6 0 15,2 2 0-15,0 3 0 16,-5-2-2-16,0 4 1 16,-3 0-2-16,-8 1-3 15,-1 2-5-15,-11-3-8 0,-7 3-39 16,12 0-28-16,-12 0-4 15</inkml:trace>
  <inkml:trace contextRef="#ctx0" brushRef="#br1" timeOffset="166386.4171">6635 12622 374 0,'0'0'6'0,"0"0"2"16,0 0 0-16,0 0 0 16,-9 7 0-16,-1 3 1 0,4 2 1 15,-4 8 0-15,-3 0-5 16,4 4-2-16,-1 2-1 16,5 1 1-16,5-6-1 15,0 5-1-15,5-7 1 16,10-3 1-16,0-4-1 15,8-8 1-15,-2-1 1 0,2-3 1 16,7-5 1-16,-8-7 0 16,0-8 0-16,-2-3-1 15,-4-6 1-15,-7-1 0 16,-6-3-6-16,-3 4 0 0,-5 2 0 16,-8 5 0-16,-4 5 0 15,-3 12 0-15,-6 5 0 0,5 12 0 16,-6 5 0-16,9 10-6 15,-6-4-20-15,1 9-59 16,15 0-4-16</inkml:trace>
  <inkml:trace contextRef="#ctx0" brushRef="#br1" timeOffset="166802.4939">6642 13126 411 0,'0'0'5'0,"0"0"0"16,0 0 2-16,-12-5 0 15,12 5 1-15,-9 3-1 16,9-3 1-16,-13 15-1 0,8 0-3 15,0 0-2-15,5 7-1 16,0-5-1-16,0 3 1 16,7-2 0-16,3-1 0 15,8-7 1-15,0-3 0 0,1-7-1 16,3 0 2-16,1-5 0 16,-4-7 0-16,-1-3 1 15,-1-5 0-15,-4-4-1 16,-8 1 1-16,-5-7-1 0,-5 5 1 15,-11 0-4-15,2 8 0 16,-6 0 0-16,-6 12 0 16,0 5 0-16,1 8-4 15,-2 6-7-15,7 8-17 0,5 4-57 16,0 1-3-16</inkml:trace>
  <inkml:trace contextRef="#ctx0" brushRef="#br1" timeOffset="167195.764">6585 13491 383 0,'0'0'5'0,"0"0"0"16,-10 7 3-16,10-7-1 15,-16 17 1 1,7-4 0-16,0 1 0 0,4 4 1 16,0-3-5-16,5 0 0 15,3 0-2-15,6-6 1 16,9-4-1-16,-1 1 1 16,5-6 0-16,1 0-1 0,-1-8 2 15,-1-4 0-15,3 0 0 16,-12-6 0-16,-1 3 0 0,-9-5 1 15,-2 1-1-15,-9 1-1 16,-7 1 0-16,-2 5-2 16,-3 2 0-16,-4 10-5 0,-1 0-6 15,4 7-20 1,-3 13-55 0,6 7-3-16</inkml:trace>
  <inkml:trace contextRef="#ctx0" brushRef="#br1" timeOffset="167434.7109">6561 13851 436 0,'0'0'4'16,"0"0"2"-16,0 0 0 0,0 0 0 15,0 6 1-15,0-6 0 16,-6 21 0-16,4-9 0 15,-1 5-3-15,-1 1-2 0,1 1 0 16,-2 6 0-16,1-5 0 16,-1-1-2-16,-1 1-1 15,1-5-4-15,3 3-11 16,2-18-24-16,-7 14-44 0,7-14-2 16</inkml:trace>
  <inkml:trace contextRef="#ctx0" brushRef="#br1" timeOffset="168154.8941">6986 12356 343 0,'0'0'7'0,"0"0"3"0,-13-2 3 15,13 2 2-15,-10 0-1 16,10 0 0-16,-9 0 0 16,9 0 1-16,0 0-6 15,0 14-2-15,14-6-3 0,4-4 0 16,6 4-1-16,6 0 1 16,2-1 0-16,4 1-2 0,-4 2 0 15,-3 5 0-15,-4 2-1 16,-7 5 0-16,-3 10 0 15,-10 11 0-15,-2 3 1 0,-6 12 0 16,-5 5 0-16,-4 4 1 16,-1 8-1-16,-2 0 0 15,0 0 0-15,3 3 0 16,0-3-1-16,5-7 0 16,-1 2 1-16,3-5-2 0,2-6 0 15,3-4 0-15,0-9 0 16,5 0 0-16,0-10 0 15,1-2 0-15,1-8 0 16,0-4 0-16,-2 0 0 0,0-4 0 16,-3-4 0-1,2 2 0-15,-4-1 0 0,-6-3 0 16,-1 2 0-16,-8-1 0 16,-3-4 0-16,-7 6 0 0,-5 0 0 15,-7 1 0-15,-5-4 0 16,-5 5 0-16,-7-2 0 15,4-1 0-15,-3 1 0 16,5-1 0-16,7-5 0 0,11 6-10 16,11-3-77-16,11-7-2 15</inkml:trace>
  <inkml:trace contextRef="#ctx0" brushRef="#br1" timeOffset="172372.015">14015 15195 377 0,'0'0'6'0,"0"0"2"0,0 0 2 0,0 0 2 16,0 7 1-16,0-7 0 16,0 0 1-16,-2 10 1 15,2-10-3-15,10 0-3 16,8-10-1-16,14-8-1 0,16-11 0 16,11-8-7-16,20-7 0 15,13-5 0-15,18-9 0 16,5 1 0-16,6 8 0 0,-10-3 0 15,-14 12-84-15,6 8-5 16</inkml:trace>
  <inkml:trace contextRef="#ctx0" brushRef="#br1" timeOffset="189427.0595">9884 8315 396 0,'0'0'1'0,"0"0"1"16,0 0 3-16,0 0 2 0,0 8 2 15,5 0 2-15,2 1 2 16,9 1 3-16,18-10 1 16,24-12-1-16,38-30-1 15,91-43-12-15,49-41-3 16,90-40-73-16,116-39-13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29:28.9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973 3240 147 0,'0'0'5'0,"0"0"6"15,14-8 3-15,6 8 3 0,8-4 3 16,7-2 1-16,9 1 2 15,15-2 1-15,8-1-4 16,11-1-4-16,4-1-1 0,8-2-4 16,7 0-2-16,3 1-1 15,13 4 0-15,-4-4-3 16,3 6 0-16,8 4 0 16,-8 1-1-16,5 0 1 0,7 0-1 15,-2 6 1-15,0 0 0 16,9 4 0-16,9-5 1 15,3 3-2-15,8-5 0 0,12-2-1 16,3-1 0-16,11 0-1 16,2 0 0-16,2 0 0 15,7 0 0-15,7-1 0 16,-3 1 0-16,3 0 0 0,3 0-1 16,0 1 0-1,4-1 0-15,7 0 0 0,-3 0 0 16,2-1 0-16,6-2 0 15,-1 0-1-15,2-2 1 16,4 2-1-16,-1 1 1 0,-6 2 0 16,4 0-1-16,-5 0 1 15,1 0 0-15,-4 2 0 16,-3 4 0-16,-7-1 0 0,-1-1 0 16,-6 4 0-16,-10-4 0 15,-1 2 0-15,-12-2 0 16,-7-4 0-16,-8 0 0 15,-12 0 0-15,-14 0-1 0,-10-2 1 16,-15-3 0-16,-15 0 0 16,-17 0-1-16,-11-1 1 15,-17 0 0-15,-7 1 0 16,-15 0-4-16,-6 3-4 16,-14 2-8-16,-7-3-11 0,-18 3-33 15,-17 3-22-15,-13-3-6 16</inkml:trace>
  <inkml:trace contextRef="#ctx0" brushRef="#br0" timeOffset="1359.2104">1224 3064 110 0,'0'0'3'0,"0"0"1"0,0 0 6 16,0 0 3-16,0 0 2 16,16 3 4-16,2-1 2 0,14-2 3 15,13 0-1-15,10 0-3 16,12-2-3-16,10-3-4 16,8 2-2-16,7-4-3 15,9 2-1-15,2 0-2 0,0 0 0 16,10 0-1-16,-5-1 1 15,10 1-1-15,1 4 1 16,1-2 0-16,1-2-1 16,6 5 1-16,2-3 0 0,-1 3 0 15,8-3-2-15,1 2 0 16,-7-2-1-16,11-2 0 16,5 0 1-16,-4 2-1 15,-2-1 0-15,3 1 0 16,4 1-1-16,-3-1 1 0,6 1-1 15,-6 2 0-15,-1 0 0 16,3 0 0-16,2 0 0 16,-1 0 0-16,-3 2 0 0,-1 1-1 15,0-3 1-15,1 2 0 16,-3-2-1-16,-3 0 1 16,4 0-1-16,-9 0 1 0,-1 0 0 15,0 0-1-15,0 0 1 16,-6 0-1-16,1 0 1 15,-2 0 0-15,-2 0-1 16,0 0 1-16,4 0-1 0,-8 0 1 16,3 0-1-16,-1 3 1 15,4-1-1-15,-6-2 1 16,3 2-1-16,0 1 0 16,0-1 1-16,-3 1-1 15,-2 0 0-15,0 2 0 0,1-4 1 16,-3 5-1-16,4-4 1 15,-2 1-1-15,-3-3 1 16,4 3-1-16,-2-3 1 16,-4 0-1-16,4 0 1 15,-3 0-1-15,-2 0 1 0,4 0-1 16,-3 0 1-16,-2 0-1 16,4-3 1-16,-2 3 0 0,-6-3-1 15,9 1 0-15,-6-1 1 16,3 3 0-16,-6 0-1 15,5 0 0-15,-5 0 1 16,2-3-1-16,-2 3 0 0,-7 0 0 16,1-1 0-16,-5 1 0 15,-1 0 1-15,-4 0-1 16,-3 0 0-16,-4 0 0 16,-3 0 0-16,-6 0 0 15,-2 0 1-15,-2 1-1 0,-5-1 1 16,-5 0-1-16,-5 3 1 15,-4-3-1-15,-11 0 1 16,2 0 0-16,-8 0 0 16,-5 0-1-16,-7 0 1 15,-2 0-2-15,-8 0-2 0,-3 0-6 16,-9 0-9-16,0 0-25 16,0 0-31-16,0 0-6 0</inkml:trace>
  <inkml:trace contextRef="#ctx0" brushRef="#br0" timeOffset="2343.7027">10542 3198 36 0,'0'0'1'16,"0"0"-1"-16,11 0 2 15,8 0 5-15,0 0 5 16,20 0 5-16,8 0 5 0,13 0 3 16,7-3 2-16,12 1 1 15,6-3 0-15,15 2-2 16,12-1-3-16,5-2-4 0,0 2-3 15,21-4-1-15,4 4-3 16,8-4 1-16,6 3-3 16,2-3-1-16,7 4-1 15,1-5-1-15,9 5-1 16,-2-1-1-16,4-1 0 0,4 2 1 16,3 2-3-16,0-1 0 15,8 0 0-15,2 3-1 16,2-2 1-16,5 2-1 15,-4-2 0-15,4 2 1 16,6 0-1-16,-1 2 0 0,3 0 0 16,-6 4 0-16,0-4 0 15,5 5 0-15,3-4 0 16,-4 5 0-16,4-4-1 0,-5 2 1 16,-5-2-1-16,-1 6 1 15,-4 1-2-15,-12-2 1 16,-5-2 0-16,-7 3-1 0,-11-2 1 15,-5-1-1-15,-4 0 0 16,-10-1 1-16,-11-2-1 16,-4 1 0-16,-12 1 1 15,-14-6-1-15,-9 2 1 0,-14-2 1 16,-15 0 0 0,-9 0 1-16,-10 0 1 0,-12-2 0 15,-4-4 1-15,-11 1-1 16,-2 2 1-16,-5 2 0 15,-10 1-2-15,8-6 0 16,-8 6-1-16,0 0-1 0,0 0-1 16,0 0-1-16,0 0-3 15,0 0-7-15,0 0-14 0,-12 10-54 16,12 1-3-16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45:49.4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70C0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6837 13132 67 0,'0'0'4'0,"0"0"5"16,0 0 4-16,0 0 4 15,2-11 4-15,-2 11 5 16,0 0 5-16,3-9 2 0,-3 9-2 16,0 0-4-16,0 0-5 15,0 0-4-15,0 0-3 16,0 0-6-16,0 0-4 0,0 0-2 15,0 0-2-15,0 0 1 16,0 9 0-16,0 2 0 16,0 1 2-16,0 1 0 15,0 4 1-15,2 0 0 0,-2 0-1 16,0 0 1-16,0 4 0 16,2-4-1-16,-2 3 0 15,3-1 1-15,-3 1-1 16,0-2 0-16,0 1 0 15,2-1 0-15,-2-1-1 0,0 3 0 16,0-2-1-16,0-2 0 16,0 4 0-16,0-2 0 15,0 1-1-15,-2 1 0 16,2-3 0-16,0 1 1 16,-3 0-2-16,3-1 0 15,-2-5 1-15,2 3 0 0,0-3 0 16,-2 0 0-16,2 4 0 15,-3-3 0-15,3 1 0 16,0 1 0-16,-2-3-1 16,2 2 1-16,0 4 0 0,0-5-1 15,0 0 1-15,0-1-1 16,0 2 1-16,0-1 0 16,0 1-1-16,0-1 1 15,-3-1-1-15,3 4 1 16,-2-4 0-16,2 3-1 15,0-1 1-15,-3-1-1 0,3 2 0 16,-3-1 1-16,3-1-1 16,0-1 1-16,0 3-1 15,0-2 0-15,0 1 1 16,0 1 0-16,0 2-1 0,0-2 1 16,0 0-1-16,0 1 0 15,0 0-1-15,0 2 1 0,0-1-1 16,0-1 1-16,0 1-1 15,0-2 1-15,0-3-1 16,0 3 1-16,0-3 1 16,0 3-1-16,0-3 1 15,-2 3-1-15,2-2 1 0,0-1-1 16,-3 3 0-16,3-1 1 16,-2 1-1-16,2-1 1 15,0 2-1-15,-2 0 1 16,2-2-1-16,0 3 1 15,0-2-1-15,0-1 0 16,0 1 1-16,0 1-1 0,0-1 0 16,0 0 0-16,0-6 0 15,0 4 1-15,2-1-1 0,0 0 1 16,1 0-1-16,-3 1 2 16,2 3-1-16,1-4 0 15,0 2 1-15,-3 1 0 0,2 0 0 16,-2 2 0-16,3 1 0 15,-3 0-1-15,2-1 0 16,-2 0-1-16,3-2 1 16,-1 2-1-16,-2 1 0 15,2-4 0-15,1 1 1 0,-1 3-1 16,1-6 0-16,-1 5 1 16,-2-2 1-16,0 0-1 15,3 3 0-15,-3-1 0 16,0 0 0-16,3 0 0 15,-3 0 0-15,0-4 0 16,2 4 0-16,-2-2-1 16,3-3 1-16,-1-2-1 0,-2-10 0 15,3 15 0-15,-3-15 0 0,2 13 0 16,-2-13 0-16,0 0 0 16,2 7 0-16,-2-7 1 15,0 0 1-15,0 0 0 0,0 0 0 16,0 0 0-16,0 0 0 15,0 0 0-15,0 0 0 16,0 0-2-16,0 0 0 16,0 0 0-16,0 0 0 15,0 0 0-15,0 0 0 16,0 0 0-16,0 0 0 0,0 0 0 16,0 0 0-16,0 0 0 15,3-6 0-15,-3 6 0 16,0-9 0-16,0-1 0 15,-3 0 0-15,3-4 0 16,-2-1 0-16,2-5 0 0,0-3 0 16,0-1 0-16,0-3 0 15,0-3 0-15,0 0 0 16,0 1 0-16,0-1 0 0,0-3 0 16,0 4 0-16,0-3 0 15,0-4 0-15,0 7 0 0,0-3 0 16,0-3 0-16,0 6 0 15,0-1 0-15,0-2 0 16,0 2 0-16,0 2 0 16,2-1 0-16,-2 4 0 15,0-2 0-15,0 2 0 0,0-2 0 16,0 2 0-16,0 3 0 16,0-6 0-16,3 6 0 15,-3-2 0-15,2 1 0 16,-2-2 0-16,0 3 0 15,3 0 0-15,-3-1 0 16,0 4 0-16,0-4 0 0,0 4 0 16,0-1 0-16,2 0 0 15,-2-3 0-15,0 1 0 16,0 3 0-16,0-6 0 0,0 4 0 16,0 0 0-16,0-2 0 15,-2 4 0-15,-1-1 0 16,1 3 0-16,-1-4 0 0,-1 4 0 15,1-5 0-15,1 3 0 16,-1-1 0-16,1-3 0 16,-1-2 0-16,0 3 0 15,-2-3 0-15,3 1 0 0,-1-2 0 16,1 5 0-16,0-4 0 16,-3-3 0-16,5 6 0 15,0-5 0-15,-3 5 0 16,1-3 0-16,2 2 0 15,0-1 0-15,-3 4 0 0,3-2 0 16,-3 1 0-16,3 1 0 16,-2 8 0-16,-1-3 0 15,3-2 0-15,-2 5 0 16,2 0 0-16,-2 0 0 0,-1-2 0 16,1 4 0-16,-1-2 0 15,3 2 0-15,-2 3 0 16,2 7 0-16,-2-15 0 15,2 15 0-15,0 0 0 0,0 0 0 16,-3-9 0-16,3 9 0 16,0 0 0-16,0 0 0 15,-3 9 0-15,3-1 0 0,0 9 0 16,0 2 0-16,0 5 0 16,0 5 0-16,0 5 0 15,0 1 0-15,3 5 0 16,0 0 0-16,-3-1 0 15,4 5 0-15,-1-2 0 16,-1-1 0-16,3 0 0 0,-5-1 0 16,2 0 0-16,1-3 0 15,-3 1 0-15,0-4 0 16,0 0 0-16,0 2 0 0,0-2 0 16,0-2 0-16,0 0 0 15,0 3 0-15,0-5 0 16,0 2 0-16,0-5 0 15,0 0 0-15,0 0 0 0,0 3 0 16,0-5 0-16,0 0 0 16,0-1 0-16,0 2 0 15,0-4 0-15,0 0 0 0,2 3 0 16,-2-1 0-16,0-1 0 16,0-1 0-16,0 0 0 15,0 0 0-15,0 1 0 16,0-3 0-16,0 0 0 15,0-3 0-15,0 0 0 16,3 1 0-16,0 2 0 0,-3-3 0 16,2-2 0-16,-2 2 0 15,3 0 0-15,-3 3 0 16,0-2 0-16,0 1 0 0,0-3 0 16,0 3 0-16,-3-4 0 15,3 2 0-15,-2 1 0 16,2-3 0-16,0-1 0 15,0 1 0-15,0 2 0 0,0-1 0 16,0 3 0-16,0-1 0 16,0 4 0-16,0-5 0 15,2 5 0-15,1 2 0 0,-3-3 0 16,0 1 0-16,2 1 0 16,1-3 0-16,-3-1 0 15,0 1 0-15,2 0 0 16,0 0 0-16,-2-3 0 15,3 1 0-15,-1-1 0 0,1-2 0 16,-1 0 0-16,-2-1 0 16,3-4 0-16,-3-1 0 15,0-9 0-15,0 14 0 16,0-14 0-16,0 0 0 0,3 10 0 16,-3-10 0-16,0 0 0 15,0 0 0-15,0 0 0 16,0 0 0-16,0-6 0 0,0 6 0 15,0-18 0-15,0 9 0 16,2-5 0-16,-2-3 0 16,8-3-31-16,1-6-59 15,-3-9-2-15</inkml:trace>
  <inkml:trace contextRef="#ctx0" brushRef="#br0" timeOffset="1306.5086">6824 13114 310 0,'0'0'7'0,"0"0"5"0,0-10 2 15,0 10 3-15,0-10 3 16,0 10 1-16,0-10 0 15,0 10 1-15,0 0-7 16,0 0-4-16,-7 0-3 16,-3 8-3-16,2 6-1 0,-4 6-2 15,0 8-1-15,-4 4 1 16,-4 3-1-16,6 2 1 16,-7-2-1-16,4-3 1 0,0 2-1 15,2-4 1-15,0-5-1 16,1-3 0-16,3-2 0 15,1-2-1-15,3-9 1 0,0 1-1 16,7-10 0-16,-6 10 1 16,6-10 1-16,0 0 1 15,0 0-3-15,2-12 0 0,9-3 0 16,-4-2 0-16,4-6 0 16,6-4 0-16,1-5 0 15,1-2 0-15,1-4 0 16,-1 1 0-16,2 3 0 15,-4-2 0-15,0 4 0 16,1 5 0-16,-8 2 0 0,0 11 0 16,-5 1 0-16,0 3 0 15,-5 10 0-15,5-12 0 16,-5 12 0-16,0 0 0 0,0 0 0 16,0 0 0-16,0 0 0 15,4-7 0-15,-4 7 0 16,0 0 0-16,0 0 0 15,0 0 0-15,0 0 0 0,0 0 0 16,0 0 0-16,0 0 0 16,0 0 0-16,0 0 0 15,0 0 0-15,0 0 0 0,0 0 0 16,0 0 0-16,0 0 0 16,0 0 0-16,0 0 0 15,0 0 0-15,0 0 0 16,0 0 0-16,0 0 0 0,0 0 0 15,8 9 0-15,2 6 0 16,0 3 0-16,5 6 0 16,2 6 0-16,1 2 0 15,0-2 0-15,8 2 0 16,-3-2 0-16,-3 0 0 0,-1-9 0 16,2 2 0-16,-1-8 0 15,-3 0 0-15,0-6 0 16,-5 1 0-16,-2-2 0 15,-10-8 0-15,13 9 0 0,-13-9 0 16,0 0 0-16,0 0 0 16,7 8 0-16,-7-8 0 15,0 0 0-15,0 0 0 16,-7 0 0-16,7 0 0 0,-9 3 0 16,9-3 0-16,-11 0-7 15,11 0-85-15,0 0-2 16</inkml:trace>
  <inkml:trace contextRef="#ctx0" brushRef="#br0" timeOffset="1860.2328">6750 13154 331 0,'0'0'7'0,"0"0"3"0,-5-12 3 15,5 12 2-15,0-10 2 16,0 10-2-16,0 0 1 15,0 0 1-15,0 0-6 0,7 10-3 16,5 10-2-16,4 4-2 16,0 6 0-16,7 2 0 15,0 3-1-15,-1-1 0 0,0-7-1 16,1 4-1-16,-6-12 0 16,-2 1-1-16,-2-5 1 15,-1-6-1-15,-5 1 1 16,-7-10-1-16,7 14-1 15,-7-14-1-15,0 0-6 16,0 0-14-16,-22 0-61 0,22 0-3 16</inkml:trace>
  <inkml:trace contextRef="#ctx0" brushRef="#br0" timeOffset="3689.6528">7118 12782 443 0,'0'0'4'0,"0"0"2"15,0 0 1-15,0 0 1 16,0 0 0-16,0 0 1 0,0 0 2 16,0 0 1-16,20-10-9 15,4 8-3-15,1-6 0 16,12 4 0-16,1-1 0 15,4-2 0-15,3 2 0 16,-1-3 0-16,-4 3 0 16,-8 3 0-16,-4-3 0 0,-6 5 0 15,-4-4 0-15,-6 4 0 16,-12 0 0-16,2 11 0 0,-6 2 0 16,-14 4 0-16,-4 2 0 15,-8 8 0-15,-3 1 0 16,-6 2 0-16,-1 1 0 15,-2-5 0-15,2 1 0 0,8-7 0 16,2 2 0-16,7-13 0 16,4 3 0-16,6-4 0 15,6-2 0-15,7-6 0 0,0 0 0 16,13 5 0-16,6-5 0 16,11-2 0-16,4-4 0 15,12 1 0-15,3-2 0 16,8-1 0-16,-5 1 0 15,-1-1 0-15,-7 3 0 16,-7-2 0-16,-5 5 0 0,-9-1 0 16,-8 3 0-16,-5 0 0 15,-10 0 0-15,0 0 0 16,0 0 0-16,0 0 0 16,0 0 0-16,-3 5 0 0,3-5 0 15,-15 10 0-15,15-10-73 16,-14 13-25-16</inkml:trace>
  <inkml:trace contextRef="#ctx0" brushRef="#br0" timeOffset="7051.9692">6762 15267 198 0,'0'0'7'0,"0"0"2"15,0 0 4-15,0 0-1 0,2 8 1 16,-2-8 0-16,0 0 2 15,0 0-2-15,0 0-3 16,0 0-5-16,0 0 0 16,0 0-2-16,11 4 2 0,-11-4-1 15,0 0 0-15,9 3 2 16,-9-3 1-16,15 2 0 16,-5-2 0-16,5 0 2 15,3 0 0-15,4 0 0 0,8-2-2 16,7-4 0-16,5 2-1 15,8-1-1 1,5-5 0-16,7 5-1 0,10-2 0 16,5-1-1-16,7 1 0 15,8-3-2-15,2 5 1 0,9-2-1 16,-1-1 0-16,5 3-1 16,2-3 1-16,5 1-1 15,1 2 1-15,-3-2-1 16,10 2 1-16,-1 0 0 0,4-5-1 15,1 3 2-15,-1-1-2 16,-1 1 1-16,3-1-1 16,-2 2 1-16,-2-2 0 0,-6-1 0 15,0 2-1-15,-1 2 1 16,-3-2 0-16,1 0 0 16,-7-3-1-16,-1 2 1 0,-1-2-1 15,-8 3 1-15,-3 0-1 16,-9 0 1-1,-7-1-1-15,-14 4 0 0,-10 0 1 16,-11 2-1-16,-11 2 0 16,-7 0 0-16,-13 0 0 15,-2 0 1-15,-10 0 0 0,0 0 1 16,0 0 1-16,0 0 0 16,0 0 0-16,0 0 0 15,0 0 1-15,0 0-1 16,0 0 0-16,0 0-1 0,0 0 0 15,0 0-1-15,0 0 0 16,0 0 0-16,0 0 0 16,0 0 0-16,0 0-1 15,0 0 0-15,0 0 0 0,0 0-3 16,0 0-3-16,0 0-5 16,0 0-8-16,0 0-20 15,0 0-43-15,-7 0-3 16</inkml:trace>
  <inkml:trace contextRef="#ctx0" brushRef="#br0" timeOffset="7773.5031">10801 14841 284 0,'0'0'6'0,"0"0"3"0,0 0 2 0,0 0 3 16,0 0 0-16,0 0 1 16,0 0 1-16,0 0 1 15,0 0-4-15,0 0-2 16,5 0-1-16,11 2-1 0,-2 1 0 16,9 2-1-16,4 2 1 15,5 3-2-15,3-3-1 16,3 5-1-16,-1-3-2 15,-5 3-1-15,1 0 0 0,-6 1-1 16,-4-6-1-16,-4 3 0 16,-4-1 1-16,-5-1-1 15,-10-8 0-15,12 9 0 16,-12-9 1-16,0 0 0 0,8 14 0 16,-8-14 1-16,-6 10 0 15,-1-2 0-15,-7 1 0 16,-2 3 0-16,-5 0 0 0,-4 4 0 15,-3 1 0 1,-4 3-1-16,2-1 0 0,-2 1 0 16,2 2 0-16,-3-2-1 15,6 3 1-15,2-6 0 16,0 1-1-16,3-4 0 16,7-2 0-16,0-2 0 0,5-3 1 15,10-7-2-15,-11 8 1 16,11-8 0-16,0 0 0 15,0 0 0-15,0 0 0 0,0 0-1 16,0 0 0-16,0 0-2 16,0 0-2-16,0 0-6 15,0 0-11-15,0 0-35 0,11-5-28 16,-1 2-4-16</inkml:trace>
  <inkml:trace contextRef="#ctx0" brushRef="#br0" timeOffset="8561.4884">11453 15080 386 0,'0'0'5'0,"0"0"3"0,0 0 2 16,-7-9 1-16,7 9 0 16,0 0 1-16,-3-12 0 15,3 12 0-15,0 0-5 0,15-5-2 16,-1 5-3-16,4 7 0 15,2 1-2-15,2 2 1 16,-2 2 0-16,-2 3 0 0,-1 3-1 16,-4 2 1-16,-11-1 0 15,-2 2 0-15,-10-1 0 16,-7 4 0-16,-3-5 0 16,-3 1 0-16,-1-3 0 0,-3-2 1 15,1-2-1-15,6-6 1 16,4-1 0-16,2-6 0 15,7 0 0-15,7 0 0 16,3-21-1-16,6 1 2 16,12-2-3-16,3-7 0 0,6-4 0 15,5-2 0-15,2-1 0 16,0 1 0-16,-6 4 0 16,-1 8 0-16,-6 3 0 15,-7 8 0-15,-7 1 0 0,-10 11 0 16,0 0 0-16,5 7 0 15,-5 9 0-15,-5 1 0 16,1 5 0-16,-2 2 0 0,4 1 0 16,0 0 0-16,2 3 0 15,2-9 0-15,3 1 0 16,10-8 0-16,5-2 0 0,5-4 0 16,2-4 0-16,6-2 0 15,6 0-36-15,-4-8-50 16,-1 1-3-16</inkml:trace>
  <inkml:trace contextRef="#ctx0" brushRef="#br0" timeOffset="9808.025">6887 15184 225 0,'0'0'7'0,"0"0"2"0,0 0 2 15,0 0 1-15,-8-1 1 16,8 1-1-16,0 0 2 16,0 0 0-16,0 0-3 0,0 0-2 15,7 0 0-15,4-5 0 16,3-1 1-16,6-3 2 16,10-9-1-16,7-9-1 15,13-5-1-15,12-10-2 16,12-12-1-16,14-3-1 0,11-13-1 15,8-4 0-15,10-6-1 16,7-4-1-16,8 0 0 16,3 0 0-16,3-3 0 0,-1 1-1 15,4-1-1-15,-1 0 1 16,2-2-1-16,-3 2 0 16,-2 0-1-16,2-1 1 15,-5 1-1-15,-2 5 1 16,-13 2 1-16,-2 3 0 0,-10 11 1 15,-11 4 0-15,-11 8 1 16,-10 7 0-16,-10 7-1 16,-14 6 0-16,-8 5 0 15,-8 10 1-15,-10 2 0 16,-8 2 1-16,-4 8 0 0,-13 7 0 16,9-10 1-16,-9 10-1 15,0 0 0-15,0 0-2 16,0 0 0-16,0 0-1 0,0 0-1 15,0 0-1-15,0 0 1 16,0 0-2-16,0 0 1 16,0 0 0-16,0 0 0 0,0 0 0 15,0 0 0-15,0 0-1 16,0 0-2-16,0 0-3 16,0 0-6-16,-5 0-8 15,5 0-22-15,-12 5-41 0,12-5-1 16</inkml:trace>
  <inkml:trace contextRef="#ctx0" brushRef="#br0" timeOffset="10341.6162">10019 12949 333 0,'0'0'4'15,"0"0"3"-15,0 0 0 0,0 0 1 16,0 0 1-16,-11 0 0 16,11 0 3-16,0 0 0 15,0 0-1-15,11 9 0 16,0-6-1-16,9-3 0 0,5 0 1 15,5 0-1-15,2 0 0 16,4-6-3-16,1 2-1 16,0-1-1-16,-2-2-2 15,-8 2 0-15,-5 0 0 16,2 1-2-16,-8 4 0 16,-3 0 0-16,-1 0 0 0,-12 0-1 15,18 14 1-15,-13-4 0 16,-3 7 0-16,1 2 0 0,-3 4 1 15,0 4-2-15,-5 0 0 16,-3 5 0-16,-2-2 0 16,-4 0 0-16,1-3 0 15,0-3 0-15,1-1 0 0,2-5 0 16,1-1 0-16,-1-5 0 16,7-2 0-16,3-10 0 15,-5 12 0-15,5-12 0 16,0 0 0-16,0 0-3 0,0 0-9 15,0 0-16-15,8-4-57 16,2-6-3-16</inkml:trace>
  <inkml:trace contextRef="#ctx0" brushRef="#br0" timeOffset="12027.1337">10617 12591 369 0,'0'0'6'0,"0"0"5"16,0 0 1-16,0 0 1 16,-9-7 1-16,9 7-1 15,0 0 0-15,0 0 1 16,-10 5-5-16,10 7-4 0,0 4-2 15,0 1-1-15,0 5-1 16,4-2 1-16,4 0 1 16,2-2-1-16,5-4 0 0,0-7 1 15,5-1 0-15,0-6 2 16,2-6 1-16,-2-6-6 16,3-3 0-16,-7-8 0 15,0 2 0-15,-4-2 0 0,-5 1 0 16,-1 2 0-16,-6 5 0 15,1 3 0-15,-1 2 0 16,0 10 0-16,0 0 0 0,0 0 0 16,11 12 0-1,-1 3 0-15,-1 5 0 16,1 5 0-16,6 2 0 0,-2 0 0 16,-1 2 0-16,-3 0 0 15,-3-3 0-15,-2-1 0 0,-5 3 0 16,0-6 0-16,-7 0 0 15,-8-2 0-15,-5-4 0 16,-5 2 0-16,-2 0 0 16,-3-4 0-16,0-1 0 0,-2 2 0 15,5-5 0-15,2 2 0 16,-3-8 0-16,-3 7-73 16,15-3-21-16</inkml:trace>
  <inkml:trace contextRef="#ctx0" brushRef="#br0" timeOffset="15342.1784">12049 15386 383 0,'0'0'8'0,"0"0"3"0,0 0 2 16,0 0 1-16,0 0 2 15,0 0-1-15,0 0 1 0,0 0 0 16,-9 5-7-16,-1 2-4 16,-3 6-2-16,3 2-1 15,-2 0-2-15,2 2 0 0,2 5 0 16,6-5 0-16,4-2 0 15,10-3 0-15,9-2 0 16,1-7 0-16,3-3 0 0,3 0 0 16,-2-4 0-16,-1-7 0 15,-7-4 0-15,-1 0 0 16,-10-4 0-16,-1-4 0 16,-6 6 0-16,-11 0 0 15,-1 1 0-15,-5 7 0 0,-3 4 0 16,0 5 0-16,-5 7 0 15,15 11 0-15,6 0-81 16,1-2-11-16</inkml:trace>
  <inkml:trace contextRef="#ctx0" brushRef="#br0" timeOffset="16190.246">11114 12879 398 0,'0'0'7'0,"0"0"1"0,0 0 2 16,0 0-1-16,0 0 1 16,0 0 1-16,0 12-1 0,-5-2 1 15,1 2-7-15,-1 4-2 16,-1 4-1-16,6-3 0 16,3 2 0-16,7-4 0 15,7-6 0-15,6 2 0 0,4-5 1 16,4-6 0-16,1 0 1 15,-5-9 1-15,3 0 1 16,-8-3 1-16,-4-4-3 16,-11-3-3-16,-5-1 0 15,-6-2 0-15,-12 1 0 0,-8 4 0 16,-6 5 0-16,0 2 0 16,-4 5 0-16,6 5 0 15,1 8 0-15,9 9-5 16,6-3-82-16,10 4-2 0</inkml:trace>
  <inkml:trace contextRef="#ctx0" brushRef="#br0" timeOffset="17123.357">7858 12857 339 0,'0'0'9'0,"0"0"3"0,0 0 4 16,0 0 2-16,0 0 0 15,0 0 0-15,-7 2 0 16,7-2 0-16,-12 17-7 0,1-2-4 15,4-1-4-15,2 4 0 16,-2 0-2-16,2 4 0 16,5-2 0-16,2-3 0 0,8-8 1 15,2 2-1-15,8-5 1 16,3-6 1-16,2-3 0 16,-3-5 1-16,3-5-2 15,-7-1-2-15,-4-8 0 16,-8 2 0-16,-6-3 0 0,-1 4 0 15,-14 1 0-15,-5 8 0 16,-4 3 0-16,-1 7 0 16,2 15-12-16,3 2-75 15,1 5-2-15</inkml:trace>
  <inkml:trace contextRef="#ctx0" brushRef="#br1" timeOffset="25236.5004">5762 13827 269 0,'0'0'6'0,"0"0"4"0,-9-2 3 16,9 2 1-16,0 0 2 16,-7-3 0-16,7 3 0 0,0 0 0 15,0 0-5-15,0 0-4 16,0 0-3-16,0 0-2 16,0 0 0-16,0 0-1 15,0 8 0-15,0-8 1 16,4 12 1-16,-4-12 0 0,5 15 0 15,-5-15 1-15,7 18 0 16,-7-18-1-16,3 17 2 16,-1-5-1-16,4-2 0 0,-6 1-1 15,5-2 1-15,-3 3-2 16,3 0 1-16,0-1 0 16,2-1-1-16,-1 2 0 15,1-2 0-15,-2 0-1 16,2 0 1-16,4 2 0 15,-2-4-1-15,1 4 0 0,-3-3 1 16,6 2-1-16,-3-1 0 16,0 0 0-16,0-3 0 0,1 1 1 15,3 2-1-15,-2-1-1 16,1-2-1-16,-1 4 1 16,2-4 0-16,2 0 0 15,-4 0 0-15,1-1 0 16,1 2 0-16,2-1 1 0,-4-5 0 15,3 4 0-15,0-4 1 16,0 3-1-16,0 0 1 16,5 0 0-16,-3-3-1 15,-2 0 1-15,2 4-1 0,1-4 0 16,-1 3 0-16,-2-3 0 16,3 1-1-16,-1 2 1 15,-2-3 0-15,-1 0-1 16,2 1 1-16,-2 0 0 0,4-1-1 15,-6 1 1-15,6-2 0 16,-6 2-1-16,3 0 1 16,0-3-1-16,-4 2 1 15,3 2-1-15,-5-2 0 0,7-2 1 16,-6 1-1-16,1 2 0 16,3-3 1-16,-2 0 0 15,1 3 0-15,1-3 0 16,1 0 0-16,0 0 0 0,5 0 0 15,-5-3 2-15,2 3-3 16,-1 0 0-16,3-3 0 16,-1 3 0-16,-1-1 0 15,0 1 0-15,-2 0 0 0,3-2 0 16,-2 2 0-16,2-4 0 16,0 4 0-16,-1-2 0 15,-2-1 0-15,2 3 0 16,-1 0 0-16,1-3 0 15,-2 2 0-15,2 1 0 0,-2-3 0 16,0 1 0-16,2-1 0 16,-3 0 0-16,5 1 0 15,-5 2 0-15,-1-2 0 0,2-1 0 16,0 1 0-16,-3-1 0 16,1 3 0-16,1-2 0 15,0-1 0-15,-2 1 0 16,2 0 0-16,-1-1 0 0,-1 0 0 15,0 1 0-15,1-3 0 16,-3 3 0-16,3-1 0 16,-6 1 0-16,5-3 0 15,-1 3 0-15,-2-1 0 16,1 0 0-16,3 1 0 0,-4-2 0 16,2-2 0-16,1 1 0 15,0-1 0-15,3-1 0 16,-5 0 0-16,6 2 0 15,-4 0 0-15,3 0 0 16,-3-2 0-16,2 4 0 0,-1-4 0 16,2 5 0-16,-2-6 0 15,-1 3 0-15,0 0 0 0,1-2 0 16,-1 5 0-16,1-6 0 16,-3 5 0-16,-1-2 0 15,-1 1 0-15,-8 4 0 16,17-9 0-16,-17 9 0 0,16-7 0 15,-7 2 0-15,-9 5 0 16,12-7 0-16,-12 7 0 16,16-8 0-16,-16 8 0 15,14-9 0-15,-14 9 0 16,13-8 0-16,-13 8 0 16,12-10 0-16,-12 10 0 0,16-9 0 15,-16 9 0-15,7-8 0 16,-7 8 0-16,12-9 0 15,-12 9 0-15,10-13 0 16,-10 13 0-16,10-11 0 0,-10 11 0 16,11-17 0-16,-11 17 0 15,14-12 0-15,-14 12 0 0,10-12 0 16,-10 12 0-16,6-13 0 16,-6 13 0-16,9-12 0 15,-9 12 0-15,2-9 0 16,-2 9 0-16,3-11 0 0,-3 11 0 15,7-15 0-15,-7 15 0 16,3-15 0-16,-3 15 0 16,2-15 0-16,0 6 0 15,-2 9 0-15,2-18 0 16,-2 18 0-16,4-14 0 16,-4 14 0-16,3-18 0 0,-1 9 0 15,-2 0 0-15,0 0 0 16,0 9 0-16,0-15 0 15,0 15 0-15,0-15 0 0,0 15 0 16,0-12 0-16,0 12 0 16,0-10 0-16,0 10 0 15,0-13 0-15,0 13 0 16,0-6 0-16,0 6 0 0,-2-13 0 16,2 13 0-16,-7-11 0 15,7 11 0-15,-2-9 0 16,2 9 0-16,-2-11 0 0,2 11 0 15,-5-9 0-15,5 9 0 16,0 0 0-16,-2-10 0 16,2 10 0-16,0 0 0 15,0 0 0-15,-5-12 0 16,5 12 0-16,0 0 0 16,0 0 0-16,-7-10 0 15,7 10 0-15,0 0 0 16,0 0 0-16,0 0 0 0,-8-10 0 15,8 10 0-15,0 0 0 16,0 0 0-16,0 0 0 0,0 0 0 16,-9-7 0-16,9 7 0 15,0 0 0-15,0 0 0 0,0 0 0 16,0 0 0-16,0 0 0 16,0 0 0-16,0 0 0 15,0 0 0-15,0 0 0 16,0 0 0-16,0 0 0 0,0 0 0 15,0 0 0-15,0 0 0 16,0 0 0-16,0 0 0 16,-6 4 0-16,6-4 0 15,-7 15 0-15,0 0 0 16,1 0 0-16,1 2 0 0,-2 1 0 16,-5 0 0-16,6 1 0 15,-4-2 0-15,3-2 0 16,-1 0 0-16,1-3 0 15,0-1 0-15,7-11 0 0,-10 12 0 16,10-12 0-16,0 0 0 16,-8 9 0-16,8-9 0 15,0 0 0-15,0 0 0 0,0 0 0 16,0 0 0-16,0 0 0 16,0 0 0-16,0 0 0 15,0 0 0-15,0 0 0 16,-3-6 0-16,3 6 0 15,0-10 0-15,0 10 0 0,0-16 0 16,0 9 0-16,0-4 0 16,5-1 0-16,3 0 0 15,-3 0 0-15,5-3 0 16,-3-2 0-16,4 1 0 16,-4 2 0-16,5-1 0 0,-6 0 0 15,1 3 0-15,0 0 0 16,-2 2 0-16,-5 10 0 15,11-16 0-15,-11 16 0 16,2-12 0-16,-2 12 0 0,0 0 0 16,7-10 0-16,-7 10 0 15,0 0 0-15,0 0 0 16,0 0 0-16,0 0 0 0,0 0 0 16,0 0 0-16,10 6 0 15,-10-6 0-15,15 15 0 16,-5-6 0-16,1 3 0 15,5 1 0-15,-2-1 0 0,2 0 0 16,-4-2 0-16,4 3 0 16,-2-1 0-16,-3-6 0 15,-2 1 0-15,1 0 0 16,-10-7 0-16,10 6 0 16,-10-6 0-16,0 0 0 15,10 5 0-15,-10-5 0 0,0 0 0 16,0 0 0-16,0 0 0 15,0 0 0-15,0 0 0 16,0 0 0-16,0 0-8 0,-7 7-86 16,7-7-3-16</inkml:trace>
  <inkml:trace contextRef="#ctx0" brushRef="#br1" timeOffset="33870.3293">5725 13766 366 0,'0'0'8'16,"0"0"3"-16,-2-12 2 15,2 12 1-15,0-11 1 0,0 11 1 16,0-7 0-16,0 7 0 16,0 0-7-16,0 0-2 15,-3 12-2-15,1 6-2 16,-5 4 0-16,-4 5-1 0,2 5 1 16,-3 4 1-16,-5 3-4 15,4 0 0-15,-5-6 0 16,2 1 0-16,2-3 0 0,2-7 0 15,1-7 0-15,4-2 0 16,2-5 0 0,5-10 0-16,-7 9 0 0,7-9 0 15,0-9 0-15,7-6 0 16,1-2 0-16,-1-5 0 0,6-8 0 16,-1-3 0-16,1 0 0 15,0-3 0-15,0 1 0 16,0 2 0-16,-1-1 0 15,-1 2 0-15,-1 6 0 0,-3 3 0 16,0 3 0-16,1 5 0 16,-3 3 0-16,-3 2 0 15,-2 10 0-15,0 0 0 16,3-10 0-16,-3 10 0 0,0 0 0 16,0 0 0-16,0 0 0 15,0 0 0-15,0 0 0 16,0 8 0-16,0-8 0 15,2 12 0-15,-2-12 0 16,3 14 0-16,1-7 0 0,1 4 0 16,1-2 0-16,1 5 0 15,3 1 0-15,3-3 0 16,1 2 0-16,2 3 0 16,3-2 0-16,-1 2 0 0,7 1 0 15,-7-3 0-15,2 2 0 16,4-2 0-16,-8-3 0 15,3 1 0-15,-8-2 0 0,3-2 0 16,-2-2 0-16,-12-7 0 16,7 11-80-16,-7-11-13 15</inkml:trace>
  <inkml:trace contextRef="#ctx0" brushRef="#br1" timeOffset="36284.7006">853 4100 386 0,'0'0'6'0,"0"0"3"16,0 0 1-16,0 0 0 16,0 0 2-16,-5 3 1 0,0 6 1 15,2 6 1-15,1 1-7 16,-3 10-1-16,5 1-3 16,0 3 1-16,0 7-3 15,0-4 0-15,0 3-1 16,5-4-1-16,0 1 0 0,0-6 1 15,-3 0-1-15,4-4 0 16,-6-5 1-16,2-4 0 16,-2-4 1-16,0-10 0 15,0 0-2-15,0 0 0 0,-5 0 0 16,0-18 0-16,0-6 0 16,0-9 0-16,0-8 0 15,3-4 0-15,-1-5 0 0,3 5 0 16,0-4 0-16,8 7 0 15,1 3 0-15,7 6 0 16,-2 6 0-16,9 4 0 16,2 8 0-16,2 8 0 15,3 2 0-15,0 5 0 0,0 8 0 16,-3 6 0-16,-3 7 0 16,-1 1 0-16,-10 7 0 15,-11 0 0-15,-2 5 0 16,-8-4 0-16,-9-3 0 0,-5-3 0 15,-1-2 0-15,-5-4 0 16,-1-5 0-16,5-4 0 16,3-4 0-16,4-2 0 15,1-3 0-15,16 0 0 0,-6-8 0 16,6 8 0 0,16-4 0-16,3 4 0 0,6 0 0 15,-1 1 0-15,9 7 0 0,-3 4 0 16,2 1 0-16,-2 1 0 15,-4 1 0-15,2 0 0 16,-1 0 0-16,-7 3 0 16,-3-4 0-16,1 1 0 15,-8-3 0-15,0 1 0 0,-3-1-7 16,-7-12-24-16,0 16-56 16,0-16-4-16</inkml:trace>
  <inkml:trace contextRef="#ctx0" brushRef="#br1" timeOffset="36621.8225">1427 4337 396 0,'0'0'5'0,"0"0"1"0,-8 0 3 16,-1 5 0-16,-3 3 1 15,-4 4 0-15,4-3 1 16,-1 9 0-16,1 0-4 15,8 2-2-15,4-4-2 16,0 2 0-16,14-5-1 0,4-4 0 16,7-4 0-16,-1-1 0 15,6-4 0-15,0-9 0 16,-3 0 0-16,0-4 1 0,-4-2-1 16,-6-2 1-16,-6-5-1 15,-7 4 0-15,-4 0-2 16,-9 2 0-16,-9 3 0 15,-5 3 0-15,-2 6 0 0,-1 4 0 16,1 4-9-16,0 3-11 16,7-7-57-16,6 11-12 15</inkml:trace>
  <inkml:trace contextRef="#ctx0" brushRef="#br1" timeOffset="36904.6527">1725 4089 430 0,'0'0'6'0,"0"0"1"16,0 0 2-16,0 0 1 0,0 0-1 15,0 0 2-15,0 11 0 16,-2 6 0-16,-8 8-4 16,3 10-7-16,-4-1 0 0,7 8 0 15,-4 1 0-15,6-2 0 16,2-1 0-16,5-8 0 15,4 2 0-15,7-9 0 0,0-5 0 16,4-7 0-16,3-5 0 16,0-6 0-16,1-2 0 15,4 0 0-15,-6-10-5 16,8 1-33-16,-7-8-50 16,-9 1-2-16</inkml:trace>
  <inkml:trace contextRef="#ctx0" brushRef="#br1" timeOffset="37088.7305">1668 4316 389 0,'0'0'6'0,"0"0"3"0,0 0 0 16,0 0 2-16,0 0 0 16,0 0 1-16,15 0 0 15,2-3 1-15,6 1-6 0,4-4-3 16,8 1-5-16,5 3-22 15,12 0-59-15,-7-3-3 16</inkml:trace>
  <inkml:trace contextRef="#ctx0" brushRef="#br1" timeOffset="37736.9955">2113 4370 450 0,'0'0'4'0,"0"0"3"0,-7-11 1 15,7 11 1-15,-5-7 1 0,5 7 0 16,0-13 3-16,0 13-13 16,7-14 0-16,8 5 0 15,3 4 0-15,4-3 0 16,3 3 0-16,2 0 0 15,0 0 0-15,0 5 0 0,-4 0 0 16,-2 0 0-16,-7 5 0 16,-4 2 0-16,-2 6 0 15,-8 2 0-15,-8-1 0 0,-4 6 0 16,-9-3 0-16,0 4 0 16,-7-1 0-16,1 1 0 15,2-1 0-15,0-3 0 16,5-2 0-16,5-4 0 15,5-4 0-15,10-7 0 0,0 10 0 16,10-7 0-16,10-3 0 16,2-3 0-16,5 0 0 15,9-4 0-15,1 2 0 0,0-3 0 16,3 3 0-16,0 0 0 16,-8 0 0-16,1 0 0 15,-8 2 0-15,-7 3 0 16,-4 0 0-16,-5 0 0 15,-9 0 0-15,0 0 0 16,-3 13 0-16,-6-8 0 0,9-5-57 16,-13 3-34-16</inkml:trace>
  <inkml:trace contextRef="#ctx0" brushRef="#br1" timeOffset="39247.4602">2757 3968 329 0,'0'0'7'0,"0"0"5"16,0 0 2-16,4-13 3 15,-4 13 1-15,0 0 0 0,9-6-1 16,-9 6 2-16,0 10-7 15,0 12-4-15,-9 10-2 16,2 7-2-16,-2 9-1 16,-4 11 0-16,-4 3 0 0,2 8 0 15,-2 1-2-15,4-4 1 16,1 0-1 0,7-8 0-16,2-1 1 0,3-9 0 15,8-6 0-15,7-9 1 0,7-12-1 16,3-5 0-1,5-4-2-15,1-6 0 0,5-7 0 16,-4-5 0-16,-2-8-12 16,2-1-39-16,-9 1-37 0,-3-4-1 15</inkml:trace>
  <inkml:trace contextRef="#ctx0" brushRef="#br1" timeOffset="39784.9533">3085 4134 407 0,'0'0'5'15,"0"0"3"-15,0 0 1 16,0-12 0-16,0 12 1 15,0 0 0-15,-9-8 0 0,9 8 1 16,-24 8-6-16,13 9-1 16,-5 7-2-16,0 6-1 15,-1 8 0-15,6 4-1 0,1-2 1 16,1 2-1-16,9-5 0 16,0-5 1-16,9-5 0 15,6-4 0-15,1-11 0 0,4-5 2 16,4-4-1-16,1-3 2 15,-1-10-1-15,3-5-1 16,-4-5-2-16,-3-7 0 16,-3-5 0-16,-4-3 0 0,-8-2 0 15,-3 1 0 1,-2-2 0-16,-7 5 0 0,-6 7 0 16,-6 5 0-16,1 9 0 15,-7 7 0-15,6 5 0 16,-4 5 0-16,3 10 0 15,3 3 0-15,4 4 0 0,7 0 0 16,5 5 0-16,1-7 0 16,7 2 0-16,8 1 0 15,7-7 0-15,3-5 0 0,5-4-2 16,0-7-13-16,7-5-67 16,-4 0-5-16</inkml:trace>
  <inkml:trace contextRef="#ctx0" brushRef="#br1" timeOffset="39971.482">3423 4273 424 0,'0'0'4'0,"0"0"2"15,0 0 2-15,-7 12-1 16,0-1 2-16,4 4 0 16,-1 2-1-16,-2 2 1 0,1 1-3 15,5 2-2-15,0-2-3 16,5 0-2-16,5 0-5 15,-2-8-12-15,4-5-65 16,5 0-3-16</inkml:trace>
  <inkml:trace contextRef="#ctx0" brushRef="#br1" timeOffset="40256.7406">3570 3959 485 0,'0'0'3'0,"0"0"2"15,0 0-1-15,0 0 1 0,0 0-1 16,4 12 1-16,7 5-5 16,6 3 0-16,3 7 0 15,6 11 0-15,1-2 0 16,3 11 0-16,-4 4 0 16,-3-3 0-16,-8 2 0 0,-7 0 0 15,-8-3 0-15,-8 0 0 16,-10-3 0-16,-8-1 0 15,0-7 0-15,-1-3 0 16,-3-3 0-16,6-6 0 16,0-7 0-16,7 1 0 0,3-12-13 15,-5-1-76-15,19-5-4 16</inkml:trace>
  <inkml:trace contextRef="#ctx0" brushRef="#br1" timeOffset="40523.1766">4055 4451 511 0,'0'0'0'0,"0"0"0"16,0 0 0-16,0 0 0 16,0 0 0-16,0 0 0 15,0 0 0-15,7 0 0 0,-7 0-11 16,0 0-82-16,11 0-4 16</inkml:trace>
  <inkml:trace contextRef="#ctx0" brushRef="#br1" timeOffset="45685.3597">6829 11023 209 0,'0'0'3'0,"0"0"5"16,0 0 2-16,0 0 1 15,0 0 1-15,0 0 0 16,0 0-3-16,0 0 2 0,0 0-6 16,0 0-7-16,0 0-37 15,5 5-28-15,-5-5 0 16</inkml:trace>
  <inkml:trace contextRef="#ctx0" brushRef="#br2" timeOffset="49683.5885">6846 10992 266 0,'0'0'5'0,"0"0"5"0,0 0 2 16,0 0 3-16,-2-6 1 15,2 6 0-15,0 0 1 0,0 0 2 16,0 0-6-16,0 0-4 15,0 0-3-15,0 0-2 16,-2 6-2-16,2-6-1 0,-3 11 1 16,3-11-1-16,-2 15 0 15,2-15 0-15,0 12 0 16,0-12 1-16,0 0 1 16,7 8 2-16,-7-8-2 0,18-3 3 15,-8-2-1-15,-1-2 1 16,4-2 2-16,-6-4 0 15,3 1 0-15,-5 2-1 16,-4-2 0-16,-1 2-1 16,0 10 0-16,-4-13-1 0,-5 8-2 15,-1 3-2-15,-3 2 0 16,1 2-1-16,-1 6 0 16,1 2-1-16,2 0 0 15,0 2-1-15,5 1 3 16,3 1-1-16,2-2 1 0,0-2 0 15,0-10 0-15,15 13 1 16,-3-11 0-16,0-2-2 16,6 0 0-16,-6-5 0 0,3-3 0 15,-3-1 0-15,-1 2 0 16,-4-6 0-16,-4 1 0 16,-3 2 0-16,0 10 0 0,-10-15 0 15,-1 12 0-15,-3 3 0 16,-1 0 0-16,0 3 0 15,0 8 0-15,3-5 0 16,-1 9 0-16,5-5 0 16,6 2 0-16,0-2 0 15,2-10 0-15,7 13 0 0,3-11 0 16,5-2 0-16,0 0 0 16,2-8 0-16,-1 3 0 15,-2-4 0-15,1-4 0 16,-7 4 0-16,-5-1 0 0,-3 0 0 15,0 10 0-15,-13-15 0 16,-2 15 0-16,-3 0 0 0,-1 0 0 16,-2 11 0-16,2-2 0 15,1 6 0-15,3-3 0 16,8 3 0-16,2-3 0 16,5 1 0-16,0-13-17 0,9 8-47 15,7-3-24-15,-2-1-2 16</inkml:trace>
  <inkml:trace contextRef="#ctx0" brushRef="#br2" timeOffset="52716.7132">6839 11049 188 0,'0'0'6'0,"0"0"3"0,0 0 3 15,0 0 4-15,0 0 4 16,0 0 2-16,5 4 4 0,-5-4 1 16,0 0-3-16,0 0-1 15,0 0-2-15,0 0-3 16,0 0-4-16,0 0-1 16,5-7-3-16,-5 7-3 15,0-16 0-15,0 4-1 0,0-3-1 16,0 1 0-16,0-3 0 15,0-3 0-15,0 3-1 16,0-8 1-16,0 5 0 16,0-2-1-16,0-3 0 0,0 0-4 15,0 0 0-15,0 0 0 16,0 0 0-16,0 0 0 16,-3 3 0-16,3 2 0 0,-2-1 0 15,2 1 0-15,0-1 0 16,0 4 0-16,0 0 0 15,0 0 0-15,0 2 0 16,0-5 0-16,0 7 0 0,0-1 0 16,0-1 0-16,2 0 0 15,-2 0 0-15,0-2 0 16,0-1 0-16,0 3 0 16,0 0 0-16,0 1 0 0,0-3 0 15,0 1 0-15,0 0 0 16,0 2 0-16,0 0 0 15,0-1 0-15,-2 0 0 16,2 1 0-16,0-2 0 16,0 2 0-16,-2-4 0 15,2 3 0-15,0 0 0 0,0-2 0 16,-3 3 0-16,3-1 0 16,-2-2 0-16,2 2 0 0,-3 0 0 15,1-1 0-15,2 0 0 16,0 1 0-16,-3 0 0 15,0 0 0-15,1 0 0 16,2 0 0-16,0 0 0 0,-3 1 0 16,3-1 0-16,0 0 0 15,0-2 0-15,0 1 0 16,0-1 0-16,0-1 0 16,0 2 0-16,0-1 0 15,0-1 0-15,0 0 0 0,3-2 0 16,-3 3 0-16,2 0 0 15,-2 0 0-15,3 0 0 16,-3-7 0-16,0 5 0 16,0-1 0-16,0-1 0 15,0-5 0-15,0 2 0 0,0-1 0 16,0 5 0-16,0-6 0 16,0 6 0-16,0-1 0 0,0 1 0 15,0 1 0-15,0-1 0 16,0 2 0-16,0-4 0 15,0-1 0-15,0 4 0 16,0-1 0-16,0-3 0 0,0 3 0 16,0-2 0-16,3 3 0 15,-3-1 0-15,0 2 0 16,0 1 0-16,2 0 0 16,-2-3 0-16,0 6 0 15,0-4 0-15,0 3 0 0,0-2 0 16,0-1 0-16,0 1 0 15,0-1 0-15,0 2 0 16,0-2 0-16,0 2 0 16,0 0 0-16,0 1 0 0,0-2 0 15,-2 4 0-15,2-1 0 16,0 2 0-16,0-2 0 16,0 2 0-16,0 0 0 0,-3-1 0 15,3 1 0-15,-3 0 0 16,3 0 0-16,-2-4 0 15,2 1 0-15,0 3 0 0,0 0 0 16,-3-3 0-16,3 0 0 16,0 3 0-16,0 2 0 15,-2-3 0-15,2 1 0 16,0 2 0-16,0 0 0 16,0-2 0-16,-2 2 0 0,2 0 0 15,0-2 0-15,0-1 0 16,0 3 0-16,0-2 0 15,0 1 0-15,0-1 0 16,0 3 0-16,0-6 0 16,0 8 0-16,0-4 0 0,0 2 0 15,0 9 0-15,0-15 0 16,0 15 0-16,0-10 0 16,0 10 0-16,0 0 0 0,0-8 0 15,0 8 0-15,0 0 0 16,0 0 0-16,0 0 0 15,0 0 0-15,0 0 0 0,0 0 0 16,0 0 0-16,0 0 0 16,0 0 0-16,0 0 0 15,-15 12 0-15,5 4 0 16,0 4 0-16,-6-1 0 16,0 6 0-16,-4 5 0 0,-1 5 0 15,-3-6 0-15,2 3 0 16,1-1 0-16,2-5 0 15,1 2 0-15,4-4 0 16,-2-6 0-16,7-1 0 16,2-5 0-16,7-12 0 0,-11 15 0 15,11-15 0-15,0 0 0 16,0 0 0-16,0 0 0 16,0 0 0-16,0 0 0 15,0 0 0-15,0 0 0 0,0-5 0 16,2-7 0-16,7-6 0 15,-2 2 0-15,5-10 0 0,1-1 0 16,1-5 0-16,2-1 0 16,1 1 0-16,-2 5 0 15,-3 0 0-15,-1 6 0 16,3-3 0-16,-8 10 0 0,2-4 0 16,1 9 0-16,-7 1 0 15,-2 8 0-15,5-12 0 16,-5 12 0-16,7-7 0 15,-7 7 0-15,0 0 0 16,0 0 0-16,5-11 0 0,-5 11 0 16,0 0 0-16,0 0 0 15,0 0 0-15,0 0 0 16,0 0 0-16,4-10 0 16,-4 10 0-16,0 0 0 15,0 0 0-15,0 0 0 0,0 0 0 16,0 0 0-16,0 0 0 15,0 0 0-15,0 0 0 0,0 0 0 16,0 0 0-16,0 0 0 16,0 0 0-16,0 0 0 15,0 0 0-15,0 0 0 16,0 0 0-16,0 0 0 0,0 0 0 16,0 0 0-16,0 0 0 15,0 0 0-15,0 0 0 16,0 0 0-16,0 0 0 15,0 0 0-15,0 0 0 16,9 4 0-16,-9-4 0 0,21 17 0 16,-5-2 0-16,4-1 0 15,2 5 0-15,5 4 0 16,1 1 0-16,4 4 0 16,-2-1 0-16,2 1 0 15,-2-1 0-15,-5 0 0 0,0 0 0 16,-2-4 0-16,-4 1 0 15,-4-9 0-15,-3 0 0 16,-2 0 0-16,-10-15 0 0,13 15 0 16,-13-15 0-16,0 0 0 15,0 0 0-15,0 0 0 16,0 0 0-16,0 0 0 0,0 0 0 16,0 0 0-16,0 0 0 15,0 0 0-15,5 7 0 16,-5-7 0-16,7 22 0 15,4-4-14-15,-4-10-82 16,6 1-3-16</inkml:trace>
  <inkml:trace contextRef="#ctx0" brushRef="#br2" timeOffset="54233.9824">6509 7694 358 0,'0'0'7'0,"0"0"4"0,-10-3 3 0,10 3 1 16,-8-8 1-16,8 8 2 15,-10-4 0-15,10 4 1 16,0 0-6-16,-10-8-4 16,10 8-3-16,0 0-1 0,0 0-3 15,10-7-2-15,8 5 0 16,6 0 0-16,6-6 0 15,2 3 0-15,6-2 0 0,2-1 0 16,-1 1 0-16,-5 2 0 16,-4 0 0-16,-7 0 0 15,-5 5 0-15,-4 0 0 16,-14 0 0-16,11 7 0 0,-11 5 0 16,-13 8 0-16,-7 5 0 15,-4 7 0-15,-12 3 0 16,-3 5 0-16,-3 3 0 15,-11 1 0-15,1-5 0 16,5-4 0 0,10-5 0-16,1-6 0 0,8-5 0 15,7-6 0-15,6-3 0 16,15-10 0-16,0 0 0 16,11 8 0-16,4-8 0 0,14-2 0 15,2-4 0-15,7 0 0 16,5-3 0-16,6 0 0 0,1-5 0 15,2 3 0-15,0 1 0 16,-4 3 0-16,2-4 0 16,-8 4 0-16,-5 0 0 15,-6 2 0-15,-5 3 0 16,-6-4 0-16,-8 6 0 0,-1-2 0 16,-11 2 0-16,0 0 0 15,0 0 0-15,0 0 0 16,0 0 0-16,-9 5 0 15,9-5 0-15,-9 8 0 16,-1-1 0-16,-1 5 0 0,0 10-42 16,1-9-51-16</inkml:trace>
  <inkml:trace contextRef="#ctx0" brushRef="#br2" timeOffset="55718.0885">6796 11088 268 0,'0'0'6'16,"0"0"4"-16,0 0 3 0,0 0 0 15,0 0 2-15,0 0-2 16,0 0 1-16,0 0 2 16,0 0-6-16,13-5-1 15,2 5-4-15,5 2 1 16,10 3 1-16,7 1 0 0,10-2 2 16,11 1-1-16,9-3 1 15,5 3-3-15,8 1 0 16,9-5-1-16,1-1 0 0,6 3-1 15,4-3-1-15,0 0-1 16,8 3 0-16,0-3 0 0,-2 0 0 16,6 0 0-16,-4 0-1 15,5 0 0-15,2 0 0 16,-4 0 0-16,-1 0 0 16,-6 0 0-16,1 0 0 15,-6 0-1-15,-5 0 1 0,-4 0-1 16,-3 0 1-16,-5 0-1 15,-5 0 0-15,-2 0 0 16,-3-3 1-16,-2 0-1 16,-5 3 1-16,-7-4-1 15,1 1 1-15,-6 1 0 16,-2-1-1-16,-10 1 1 0,-5 0-1 16,-5-1 1-16,-8 1-1 15,-3 2 1-15,-8 0 1 0,-12 0-1 16,13 0 1-16,-13 0 0 15,0 0 1-15,0 0-1 16,0 0 0-16,0 0 0 16,0 0 0-16,0 0-2 0,0 0 0 15,0 0 0-15,0 0 0 16,0 0 0-16,0 0 0 16,0 0 0-16,0 0 0 0,0 0 0 15,0 0-2-15,0 0-4 16,-8-2-6-16,8 2-10 15,-10 0-27-15,10 0-37 16,-10 0-2-16</inkml:trace>
  <inkml:trace contextRef="#ctx0" brushRef="#br2" timeOffset="56334.5501">9825 10877 376 0,'0'0'7'15,"0"0"2"-15,0 0 0 0,-10-2 1 16,10 2 0-16,0 0-1 15,0 0 2-15,0 0 1 16,2 7-6-16,15-2-1 16,11 2-2-16,6 1 1 15,7 0 1-15,8 1-1 16,1-2-1-16,7 2 0 0,-4-2-2 16,-7 0 0-16,0-1 0 15,-13 3-1-15,1-4 0 16,-12 2 0-16,-5-2 1 0,-6 6-1 15,-9-2 3-15,-2 4-1 16,-11 1 2-16,-5-1-1 16,-7 5 0-16,-13-1 1 15,5 5-2-15,-9-2-2 0,0-3 0 16,0-1 0-16,6 2 0 16,-2-2 0-16,10-1 0 15,3-4 0-15,3-3 0 16,6-1 0-16,3-2 0 0,11-5 0 15,-7 5 0-15,7-5 0 16,0 0 0-16,0 0 0 16,0 0 0-16,0 0 0 15,0 0 0-15,0 0 0 16,0 0 0-16,0 0 0 0,0 0 0 16,0 0 0-16,0 0 0 15,0 0 0-15,0 0 0 16,0 0 0-16,0 0 0 0,0 0 0 15,0-5-71-15,0 5-16 16</inkml:trace>
  <inkml:trace contextRef="#ctx0" brushRef="#br2" timeOffset="57847.8365">10521 11090 371 0,'0'0'7'15,"0"0"4"1,0 0 2-16,0 0 3 0,-3-10 0 16,3 10 1-16,0 0 1 15,-6-12-1-15,6 12-6 16,6-9-4-16,6 3-2 0,9 4-3 16,6 0-2-16,-3 2 0 15,9 2 0-15,-3 6 0 16,0 4 0-16,-7 2 0 0,-9 6 0 15,-7 2 0-15,-7-2 0 16,-7 2 0-16,-5 1 0 16,-6-4 0-16,-4-1 0 0,0-5 0 15,2-1 0-15,2-6 0 16,3-5 0-16,8-1 0 16,7 0 0-16,-8-15 0 15,14-2 0-15,6-3 0 0,8-9 0 16,2-1 0-16,5-2 0 15,1 2 0-15,-3 3 0 16,0 4 0-16,-9 8 0 16,0 3 0-16,-16 12 0 15,12-5 0-15,-12 13 0 16,2 6 0-16,-2 1 0 0,0 10 0 16,5 0 0-16,1 1 0 15,1 2 0-15,5-3 0 16,4 0 0-16,9-5 0 0,4-11 0 15,11 7-9-15,4-12-77 16,4-4-3-16</inkml:trace>
  <inkml:trace contextRef="#ctx0" brushRef="#br2" timeOffset="59047.9985">6713 11059 269 0,'0'0'5'15,"0"0"4"-15,0 0 1 0,-13 0 3 16,13 0 0-16,0 0 1 16,-10 0-1-16,10 0 1 15,0 0-1-15,0 0-1 16,0 0-2-16,14-8 0 0,9-2-2 15,7-3 1-15,9-4 1 16,14-5-1-16,7-6-3 16,11-2 0-16,9-7-3 15,5 0 0-15,12-2 0 16,4-8 1-16,11-3-1 0,8 1-1 16,9-9 0-16,11-1 0 15,6-3 0-15,6-2 0 16,2-3 0-16,5 2 0 0,-7 4-1 15,-6 1 1-15,-12 6 1 16,-14 6-1-16,-13 9 1 16,-20 1 0-16,-15 11 0 15,-20 6 0-15,-10 1 1 0,-12 5 0 16,-10 3-4-16,-5 3 0 16,-6 2 0-16,-9 7 0 15,11-8 0-15,-11 8 0 0,0 0 0 16,0 0 0-1,0 0 0-15,0 0 0 0,0 0 0 16,0 0 0-16,0 0 0 16,0 0 0-16,0 0 0 15,-5 3 0-15,5-3 0 16,-8 11 0-16,8-11-13 0,-12 12-10 16,2-5-16-16,2-4-48 15,8-3-2-15</inkml:trace>
  <inkml:trace contextRef="#ctx0" brushRef="#br2" timeOffset="59515.9388">9263 9810 336 0,'0'0'7'15,"0"0"4"-15,0 0 4 16,-10-3 1-16,10 3 0 16,0 0-1-16,-10-3 1 15,10 3 1-15,0 0-6 16,10-4-2-16,7 2-3 0,10-2-1 16,3-1 0-16,8-2 0 15,1 2 0-15,4-3-1 16,-6 4-1-16,0-1-1 15,-12 2-1-15,0 3 0 0,-9 0-1 16,-2 5 0-16,-4 2 0 16,-5 4 0-16,-5 3 1 15,0 2 0-15,-8 4 0 0,-2 4 1 16,-10 0-2-16,-1 4 0 16,2 0 0-16,-3-4 0 15,0 3 0-15,5-4 0 16,2-5 0-16,5-1 0 15,3-5 0-15,1 0 0 0,6-12 0 16,0 15-3-16,0-15-1 16,2 12-3-16,-2-12-8 15,18 3-19-15,7-3-53 16,-8 0 0-16</inkml:trace>
  <inkml:trace contextRef="#ctx0" brushRef="#br2" timeOffset="59984.4058">9772 9673 383 0,'0'0'6'0,"0"0"4"15,0 0 1-15,0 0 0 16,0 0 0-16,0 0 1 0,0 0-1 15,0 0 1 1,-5 15-6-16,5 0-4 0,5 3-2 16,2-1 2-16,6 0 0 15,4 0 0-15,1-7 0 16,2-3 0-16,5-4 0 16,-1-3 1-16,4-3 1 0,-6-6-1 15,1-6 0-15,-3-3 1 16,-5 2-1-16,-3-4 1 15,-4 3-4-15,-2 1 0 0,-6-1 0 16,3 9 0-16,-3 8 0 16,0 0 0-16,0 0 0 15,8 11 0-15,-4 6 0 16,5-1 0-16,-3 10 0 16,5-2 0-16,-2 3 0 0,-3 0 0 15,-2 2 0-15,-4-2 0 16,-2-3 0-16,-13 6 0 15,-10-5 0-15,-4 2-3 0,-7-2-3 16,-1 5-18-16,3-8-60 16,-9 0-4-16</inkml:trace>
  <inkml:trace contextRef="#ctx0" brushRef="#br2" timeOffset="61003.0021">6782 11090 148 0,'0'0'4'0,"0"0"5"16,0 0 1-16,5-5 3 15,-5 5 3-15,15-7 3 16,-5 5 1-16,2-6 3 16,6 1-5-16,2-5-3 0,4-2-2 15,6 0-2-15,1-4-2 16,8-1-2-16,3-1-3 15,2 0-1-15,2 0-1 16,5-2 0-16,-2-3 0 0,5 1-1 16,0-2 1-16,1-3-1 15,7 2 0-15,1-3 0 16,-1 0 0-16,2 1 0 0,3-4 0 16,0 3 0-16,1 1 0 15,-1-1 0-15,2-2 0 16,-2 2-1-16,0-2 0 15,6 1 0-15,-4-3 0 0,4 2 0 16,-9 1 0-16,3-2-1 16,-3 1 1-16,-1-1 0 15,-1 1 1-15,-5 5 0 16,5-5 0-16,-7 5-1 16,2-6 2-16,-3 6-2 15,-1 0 1-15,-1 3 2 0,-10 1-1 16,1 0 2-16,-8 7 0 15,-1-2 1-15,-4 6-1 0,-6-1 1 16,-5 5 0-16,0 2 0 16,-8 0 0-16,0 4 0 15,-11 2 0-15,13-3 1 16,-13 3-1-16,0 0 0 0,0 0 0 16,0 0-1-16,0 0 0 15,0 0-2-15,0 0 0 16,0 0 0-16,0 0-1 15,0 0 1-15,0 0-2 16,0 0 1-16,-5 0-2 0,5 0-3 16,-10 11-10-16,10-11-21 15,-15 10-44-15,15-10-4 16</inkml:trace>
  <inkml:trace contextRef="#ctx0" brushRef="#br2" timeOffset="66951.6559">3905 11169 49 0,'0'0'3'15,"10"0"3"-15,1 0 1 16,3 3 3-16,6-3 2 16,8 0 1-16,7 0 2 0,4 0-1 15,11 0-2-15,5 0-3 16,9 0-1-16,8-4-2 15,6 1-1-15,3 1-2 16,5-1-1-16,0 0 0 16,6-3 0-16,-5 2-2 0,5 2 1 15,0-6 0-15,0 3-1 16,2 0 0-16,3-3 0 16,-6 4 0-16,5-1 0 15,1 2 0-15,-5-1 0 16,-7 1 0-16,-3 1 0 0,-3 2 0 15,-3 0 0-15,0-2 0 16,-6 2 0-16,4 0-1 16,-7-3 0-16,2 0 0 0,-2 1-2 15,3-3 2-15,-7 0-1 16,1 3 1-16,-11-3 0 16,-9-1-2-16,-5 2 3 15,-7 2-1-15,-4-1-1 0,-10 3-5 16,-6-3-11-16,-2 3-16 15,-10 0-16-15</inkml:trace>
  <inkml:trace contextRef="#ctx0" brushRef="#br2" timeOffset="68697.8501">3737 15204 0 0,'12'4'6'15,"13"0"2"-15,5 2 1 16,7-2 0-16,11 2 1 0,3-1-2 16,9-2 0-16,6-2-1 15,10-1-2-15,4 3-1 16,5-3-2-16,14 0 0 0,0 0 0 15,7-3 0-15,2 2-1 16,6 1 0-16,8 0-1 16,-8 0 1-16,-3 0 1 15,7 0-1-15,-8 0 0 0,9 0-1 16,-1 0 1 0,-3 0-1-16,-3 0 1 0,3-3-1 15,-4 3 2-15,-1 0-1 16,-1 0-1-16,-9 0 1 15,-13 0-1-15,-6 3 0 0,-8-2 1 16,-14-1-1-16,-10 3 0 16,-8-3 0-16,-16 2 2 15,-1-2 7-15,-11 0 0 16,-3 0 2-16,-10 0 2 0,0 0 1 16,0 0-1-16,0 0 0 15,0 0-8-15,0 0-18 16,0 0-10-16,0 0-13 15,0 0-19-15</inkml:trace>
  <inkml:trace contextRef="#ctx0" brushRef="#br2" timeOffset="70147.0589">4214 11383 121 0,'0'0'3'15,"0"0"-1"-15,0 0-2 16,0 0 2-16,0 0 4 16,0 20 2-16,0-6 2 0,0 19 2 15,0 2-3-15,2 11 2 16,4 15 2-16,1 5 1 15,-2 8-3-15,4 3-2 16,0 7 0-16,3-2-2 0,0 9 1 16,-4-6 0-16,2 1-1 15,-3 2-3-15,-2-2 0 16,-4 3-1-16,2 0-1 16,-3 0 0-16,0 5-1 15,0-2 1-15,-3 2-1 0,-3 3 2 16,1-1-2-16,-2 1 2 15,2 5-1-15,3-5 0 16,-4-4 1-16,3 1-1 0,1-7 0 16,2 0 1-16,0-3-2 15,0-5 1-15,0 0-1 16,0-4 0-16,2 0 0 16,-2-2 0-16,0-1 0 0,0-2 0 15,0-2 2-15,0-3-2 16,0 0 0-16,0-3 0 15,0-3 0-15,0 1 0 16,0-3 0-16,-4-3 0 0,1-2-1 16,-2-5 1-16,0-4 0 15,-3-2-1-15,3 0 1 16,1-5-1-16,-1-3 1 16,0-3-1-16,0-3 0 15,3-3 0-15,2-4 0 0,-4-5 0 16,2-3-1-16,2 2 1 15,-2-8 0-15,-1 5 0 16,3-2 0-16,0-9 0 0,-2 17 0 16,2-17-1-16,0 15-3 15,0-15-8-15,-3 8-11 16,3-8-33-16,-4-6-14 16</inkml:trace>
  <inkml:trace contextRef="#ctx0" brushRef="#br2" timeOffset="71296.1006">4209 11289 260 0,'0'0'7'0,"0"0"1"15,0 0 4-15,0 0-1 16,0 0-1-16,0 0 0 15,-5 7 2-15,-2 3 0 16,2 5-5-16,-3 4-4 0,-2 5 0 16,-2 2 0-16,-4 1 0 15,2 3-1-15,-4-3 1 16,4-1 0-16,-4-7-1 0,2 1-1 16,5-8 1-16,-1 1 1 15,12-13 3-15,-17 12-2 16,17-12 1-16,0 0-1 15,-3-8 0-15,3-5 0 16,7-3 1-16,-1-6-2 0,8-1-1 16,0-3 1-16,2-6 1 15,0 6 0-15,-2-1 1 16,0 2 0-16,-3 5 0 16,-2 5 1-16,-4 3-1 0,0 2-2 15,-5 10-1-15,0 0-1 16,0 0 0-16,11 0-1 15,-7 14 0-15,1 6 0 16,0 5 0-16,8 3 1 0,-1 6 1 16,0 1 0-16,1 2 0 15,4 0-1-15,1 4 0 16,2-8-1-16,-1 0-7 16,4 1-32-16,-1-1-41 15,-5-3-2-15</inkml:trace>
  <inkml:trace contextRef="#ctx0" brushRef="#br2" timeOffset="72164.6724">3985 14853 355 0,'0'0'5'15,"0"0"1"-15,0 0 4 16,0 0 1-16,3 15 1 16,2-3 1-16,-3 4 0 15,5 8 2-15,1-1-5 0,2 6-1 16,0 1-2-16,8 2-2 15,-2 0 0-15,5 0-1 16,-6-4 0-16,1 4-1 16,3-7 0-16,-8 2-1 0,5-1 1 15,-6-5-1-15,-3-2-1 16,0 1 0-16,-1-4 0 16,-1-3 0-16,0-6-1 15,-5-7 1-15,4 12-1 16,-4-12 1-16,0 0 0 15,0 0 0-15,0 0 0 0,8-10 0 16,-4-8 0-16,7-2 0 16,-1-11 1-16,5-9-2 0,7-10 0 15,3-1 0-15,5-7 0 16,4 1-7-16,-2 3-27 16,3-1-50-16,1 10-4 15</inkml:trace>
  <inkml:trace contextRef="#ctx0" brushRef="#br2" timeOffset="73316.246">4522 4085 399 0,'0'0'7'0,"0"0"3"0,-4-10 2 15,4 10 2-15,0 0 0 16,-8-10 0-16,8 10 1 15,0 0 0-15,0 0-4 16,-3 18-11-16,6 6 0 16,-1 3 0-16,4 10 0 15,-2 1 0-15,4 8 0 0,-3-5 0 16,0 2 0-16,-3-5 0 16,4-3 0-16,-6-4 0 15,7 0-9-15,-7-12-17 16,0-19-58-16,0 18-5 0</inkml:trace>
  <inkml:trace contextRef="#ctx0" brushRef="#br2" timeOffset="73586.9565">4206 4063 396 0,'0'0'6'16,"0"0"2"-16,0 0 0 15,-9-4 1-15,9 4 2 16,0 0 0-16,12-7 2 16,6 5 1-16,9-6-5 15,13 1-2-15,3 0 0 0,13-1 0 16,1-2-2-16,3 0-5 16,-3 3 0-16,-5-1 0 15,-5 7 0-15,-6 1 0 16,-9 0 0-16,-10 1 0 15,0 14-24-15,-2 1-62 0,-10 0-3 16</inkml:trace>
  <inkml:trace contextRef="#ctx0" brushRef="#br2" timeOffset="73977.5603">4799 4293 453 0,'0'0'5'16,"0"0"1"-16,0 0 1 16,-4-8 1-16,4 8 0 15,0 0 0-15,11-7 1 16,6 7-2-16,3 0-7 0,5 6 0 16,-3 1 0-1,8 5 0-15,-3 2 0 0,-2 6 0 16,-3 2 0-16,-7 1 0 15,-4 0 0-15,-7-1 0 0,-1 0 0 16,-3-3 0-16,-7-4 0 16,-4-5 0-16,-1-2 0 15,0-5 0-15,-1-3 0 16,3-11 0-16,3-4 0 0,2-2 0 16,5-5 0-16,0-3 0 15,7 3 0-15,3 0 0 16,8-1 0-16,-1 4 0 15,5 4-9-15,-4 2-18 0,-6 6-58 16,18 5-3-16</inkml:trace>
  <inkml:trace contextRef="#ctx0" brushRef="#br2" timeOffset="74829.0295">5434 4300 417 0,'0'0'5'0,"0"0"2"15,-14-15 2-15,2 8 0 16,-5 4 1-16,-3-5 0 0,-1 7 0 16,-1 1 1-16,-1 0-6 15,0 9-2-15,9 1-1 16,2 8-2-16,4 2 0 16,5-1 0-16,3 3-1 0,5-4 1 15,8 0 0-15,-1-9 0 16,6 2 0-16,-1-2 1 15,1-9-1-15,-5 0 2 16,6-9-1-16,-4-4 0 0,-5-2 0 16,2-6 1-16,-4 2-1 15,2-3 0-15,-5 0 0 16,2-1 0-16,-5 11-1 16,3-3 0-16,-5 15-1 0,6-12 0 15,-6 12 0-15,9 9 0 16,-4 2-1-16,0 1 1 15,6 3 1-15,-2 0-1 16,3 0 2-16,1-3-1 0,-3-5 0 16,5-2 0-16,0-2 0 15,3-3 0-15,-2-8 0 16,0-2 0-16,-2-2-1 16,2-3-1-16,1 1 1 0,-5-2-2 15,-3 4 1-15,1 2-1 16,-10 10 1-16,14-10-1 15,-14 10 1-15,0 0 0 16,2 15 0-16,-2-6 1 0,0 8 0 16,3-3 1-16,-1 1-1 15,5 0 1-15,6-6 0 16,4-1 1-16,6-6-1 16,2-2 1-16,5 0 1 15,-1-10-1-15,4-2 1 16,-6-5-1-16,0 0 1 0,-8-4 0 15,-5 1 0-15,-9 1 0 16,-3 1 0-16,-4 4-1 0,-8 2 1 16,-5 5-1-16,-3 1-1 15,-1 6 0-15,1 3-1 16,3 3 1-16,0 4-1 16,3 6 0-16,7-1 0 0,5-4 1 15,2 4-1-15,10 1 1 16,4-7 0-16,2 4 0 15,6-3-1-15,1 0 1 16,-3-1-1-16,-3 2 0 0,0-4 0 16,-7 3 0-16,-4 0 0 15,-8-1 0-15,-4 1 0 16,-8 0 0-16,-8 3 1 16,-4-3-1-16,-4 3 1 0,-7-1 0 15,3-1-4-15,-3 0-10 16,10-16-61-16,1 10-9 15</inkml:trace>
  <inkml:trace contextRef="#ctx0" brushRef="#br2" timeOffset="75695.0084">6230 4171 372 0,'0'0'8'15,"0"0"5"-15,-16-2 1 16,7-4 3-16,-1 5 1 16,-2-2 1-16,2 0 2 0,-3 1 0 15,6-6-13-15,7 8-8 16,0 0 0 0,0 0 0-16,18-3 0 0,9 2 0 15,8-2 0-15,7 1 0 16,3 2 0-16,10 0 0 15,-1 0 0-15,-2 0 0 0,-4 0 0 16,-9 2 0-16,-9 1 0 16,-5 6 0-16,-8-1 0 15,-11 2 0-15,-6 1 0 0,-6 2 0 16,-11 3 0-16,-6 3 0 16,-6 1 0-16,-6-1 0 15,-8 5 0-15,4-4 0 16,-1-3 0-16,6-3 0 0,1-1 0 15,6-1 0-15,9-5 0 16,6-2 0-16,12-5 0 16,-13 9 0-16,13-9 0 0,7 4 0 15,6-4 0-15,4 0 0 16,6 0 0 0,7 0 0-16,2-4 0 0,8-2 0 15,2 1 0-15,6-1 0 16,-6 2 0-16,2-1 0 15,-1 0 0-15,-6 3 0 0,-2 2 0 16,-13 0 0-16,1-3 0 16,-11 3 0-16,0 0 0 15,-12 0 0-15,0 0 0 0,0 0 0 16,0 0 0-16,0 7 0 16,0-7 0-16,-10 5 0 15,10-5 0-15,-7 10 0 16,-6 5-28-16,13-15-65 0</inkml:trace>
  <inkml:trace contextRef="#ctx0" brushRef="#br2" timeOffset="77079.5405">7187 3884 333 0,'0'0'8'0,"0"-15"5"0,0 8 3 15,0 7 2-15,-3-17 0 16,-1 9 0-16,4 8 0 16,-12-13 1-16,-1 19-8 15,-4 10-4-15,-1 13-3 0,-7 5-1 16,2 10-1-16,2 11 0 15,-2 2-1-15,2 2 1 16,5 0-1-16,5-1 0 16,4-3 1-16,7-4-1 0,4-6 0 15,10-3 0-15,0-8 0 16,7-4 0-16,1-4 0 16,6-5 0-16,-2-8-1 15,-1-1-1-15,5-2-5 16,-5-8-10-16,2 1-68 0,-4-1-3 15</inkml:trace>
  <inkml:trace contextRef="#ctx0" brushRef="#br2" timeOffset="77477.5739">7483 4008 462 0,'0'0'3'16,"0"0"1"-16,0 0 0 15,0 5 0-15,0 5 2 16,-3 5-1-16,-4 4 2 0,-1 3-1 16,-4 6-2-16,-1 2 0 15,-4-1-2-15,3-2-2 16,-4 1 0-16,3-6 0 15,-2-2 0-15,1-8 0 16,4 1 0-16,3-5 0 0,-2-1 0 16,11-7 0-16,0 0 0 15,0 0 0-15,0 0 0 0,13-3 0 16,4-1 0-16,8 1 0 16,2-5 0-16,6 3 0 15,0 3 0-15,3-1 0 16,-1-2 0-16,-6 2 0 0,1 3 0 15,-7 0 0-15,-8 0-10 16,0 0-76-16,-15 0-2 16</inkml:trace>
  <inkml:trace contextRef="#ctx0" brushRef="#br2" timeOffset="77699.2611">7756 4209 468 0,'0'0'3'0,"0"0"1"16,0 0 1-16,0 0 0 0,3 9 1 15,-1 4 1-15,-2-1-1 16,3 3 1-16,-1 5-7 0,0 2 0 16,0-2 0-16,5 2 0 15,-5-2 0-15,5 0-23 16,0-5-63-16,0-5-2 0</inkml:trace>
  <inkml:trace contextRef="#ctx0" brushRef="#br2" timeOffset="78024.1364">7958 3791 483 0,'0'0'4'0,"0"0"0"15,0 0 0-15,0 0 1 0,0 0 1 16,3 4-1-16,6 13-5 16,2 5 0-16,10 8 0 15,2 10 0-15,2 2 0 0,2 11 0 16,-5 0 0-16,3 2 0 16,-7 0 0-16,-6-6 0 0,-7 3 0 15,-5-4 0-15,-5-4 0 16,-7-5 0-16,-8-1 0 15,-5-4 0-15,-3-7 0 16,-4-2 0-16,6-2 0 0,-4-6 0 16,11-8 0-16,2-1 0 15,5-1 0-15,-1-7-11 16,-4 0-78-16,17 0-3 16</inkml:trace>
  <inkml:trace contextRef="#ctx0" brushRef="#br2" timeOffset="94631.3323">6775 16949 319 0,'0'0'10'0,"0"-10"3"15,0 10 4-15,0-12 3 16,0 12 2-16,-9-10 0 0,9 10 1 16,-14-10 1-16,5 10-9 15,-4 8-4-15,0 8-3 16,-2 9-3-16,3 7-3 16,-2 11-2-16,8-21 0 15,1 5 0-15,5 4 0 0,0-2 0 16,0-3 0-16,10 5 0 15,0-6 0-15,5-1 0 16,2-7 0-16,2 1 0 16,20 0 0-16,10-13 0 0,3-8 0 15,0-15 0-15,-7-14 0 16,-15-12 0-16,-15-9 0 16,-15 7 0-16,-17 0 0 15,-11 5 0-15,-8 7 0 16,-2 3 0-16,-5 12 0 15,-4 13 0-15,2 12 0 0,3 13 0 16,5 12 0-16,7 3 0 16,15 6 0-16,8-19-52 15,9-5-36-15,14 16-2 16</inkml:trace>
  <inkml:trace contextRef="#ctx0" brushRef="#br2" timeOffset="96243.7122">6384 12368 336 0,'0'0'9'15,"0"0"4"-15,0 0 4 16,0-7 3-16,0 7 0 0,0 0 0 16,0 0 1-16,0 0 2 15,0 0-8-15,10 7-4 16,-5 8-5-16,0 3-6 15,3 4 0-15,1 3 0 16,1 2 0-16,-2-2 0 16,2 2 0-16,-4-2 0 0,4-5 0 15,-1-1 0-15,-4-3 0 16,0-1 0-16,-1-3 0 16,-1-2 0-16,-3-10 0 15,2 12 0-15,-2-12 0 0,0 0 0 16,0 0 0-16,0 0 0 15,0 0 0-15,0 0 0 16,0-10 0-16,-7 1 0 0,5-5 0 16,-6 2 0-16,3-6 0 15,-3 1 0-15,0-2 0 16,4-1 0-16,-1-4 0 0,-2-2 0 16,1 4 0-16,2-2 0 15,-1 1 0-15,0 3 0 16,3 2 0-16,-3 6 0 15,2 3 0-15,3 9 0 16,-5-8 0-16,5 8 0 0,0 0 0 16,-3 10 0-16,3 8 0 15,4 1 0-15,3 6 0 16,0 2 0-16,3 3 0 16,0-1 0-16,2 2 0 0,-2-7 0 15,0-4 0-15,-2-5 0 16,-1-3 0-16,0-4 0 15,-7-8 0-15,2 10 0 16,-2-10 0-16,0 0 0 16,0 0-4-16,0 0-82 0,0 0-3 15</inkml:trace>
  <inkml:trace contextRef="#ctx0" brushRef="#br2" timeOffset="97589.8821">9126 8978 349 0,'0'0'9'0,"-7"-3"6"0,7 3 3 16,-14-5 1-16,14 5 1 15,-14-7 1-15,14 7 1 16,-9-19 0-16,9 7-9 0,7-5-10 15,7-2-3-15,4-1 0 16,7 1 0-16,5 1 0 16,-5 3 0-16,7 5 0 15,-4 10 0-15,-4 0 0 16,-6 14 0-16,-6 6 0 16,-11 10 0-16,-1 7 0 0,-6 0 0 15,-7 8 0-15,-6-3 0 16,-4 1 0-16,1-7 0 15,0-3 0-15,4-9 0 0,6-4 0 16,2-9 0-16,10-11 0 16,0 0 0-16,7-3 0 15,8-11 0-15,10-4 0 0,2-2 0 16,8-5 0-16,1-2 0 16,3 2 0-16,-2 0 0 15,-5 5 0-15,-4 3 0 16,-5-1 0-16,-2 14 0 15,-9-8-3-15,4 9-87 0,-6 3-2 16</inkml:trace>
  <inkml:trace contextRef="#ctx0" brushRef="#br2" timeOffset="98440.2888">14123 7766 443 0,'0'0'4'0,"0"0"2"15,0 0 2-15,0 0 1 16,0 0 0-16,3-13 1 0,1 4 0 16,6-2 0-16,1-2-8 15,3-4-2-15,6 3 0 16,5-1 0-16,-1 3 0 16,4 4 0-16,-4 3 0 0,-4 5 0 15,0 0 0-15,-7 11 0 16,-8 0 0-16,-5 4 0 15,0 5 0-15,-10-2 0 0,-3 4 0 16,1-4 0-16,-1-4 0 16,1 1 0-16,4-2 0 15,4-4 0-15,4-9 0 0,0 10 0 16,12-7 0-16,4 2 0 16,3-5 0-16,6 0 0 15,-2 0 0-15,-2 0 0 16,4 0 0-16,-7 0 0 0,-3 0 0 15,-5 0 0-15,-10 0 0 16,10 7 0-16,-10 1 0 16,-5 1 0-16,-10 4 0 15,-5 2 0-15,-5 2 0 16,-4 3 0-16,-4 0 0 0,0-1 0 16,-1-3 0-16,8-2 0 15,2-5-27-15,10 2-60 16,14-11-3-16</inkml:trace>
  <inkml:trace contextRef="#ctx0" brushRef="#br0" timeOffset="118092.9967">9658 10664 242 0,'0'0'8'15,"0"0"4"-15,0 0 4 16,0 0 2-16,0 0 1 15,0 0 3-15,0 0 1 16,0 0 3-16,0 0-8 0,0 0-3 16,0 0-3-16,0 0-1 15,0 0-1-15,0 0-2 16,0 0-1-16,0 0 0 0,0 0-1 16,-5-7 0-16,5 7-2 15,0 0 0-15,-10-8 0 16,10 8-1-16,-10-12-1 15,10 12 1-15,-10-12-1 0,10 12 1 16,-12-11-3-16,12 11 0 16,-10-9 0-16,10 9 0 15,-14-11 0-15,14 11 0 16,-13-9 0-16,13 9 0 16,-17-7 0-16,17 7 0 15,-13-8 0-15,13 8 0 0,-18-2 0 16,11-1 0-16,-4 1 0 15,2-1 0-15,-3 3 0 16,0 0 0-16,1 0 0 0,-1 0 0 16,1 0 0-16,-3 0 0 15,2 5 0-15,-1 0 0 16,-2 0 0-16,2 0 0 0,-1 0 0 16,0 0 0-16,3-1 0 15,-1 1 0-15,-1 1 0 16,3 1 0-16,1-5 0 0,-2 7 0 15,1-6 0-15,10-3 0 16,-15 13 0-16,15-13 0 16,-18 16 0-16,12-9 0 15,6-7 0-15,-18 14 0 16,13-6 0-16,-2 2 0 0,-1-1 0 16,3 2 0-16,-2-4 0 15,2 2 0 1,-2 2 0-16,1 1 0 0,-1-1 0 15,0-1 0-15,2 2 0 16,-3-2 0-16,0-1 0 0,4 4 0 16,-4 0 0-16,4-1 0 15,-5 0 0-15,5 1 0 16,-4 1 0-16,1-4 0 0,2 2 0 16,0 1 0-16,0-1 0 15,0-4 0-15,0 4 0 16,2-1 0-16,-1-2 0 0,1 3 0 15,-2-1 0-15,0-2 0 16,2 5 0-16,-1-1 0 16,1 0 0-16,-2-1 0 15,1 3 0-15,-2-3 0 0,3 4 0 16,-1-5 0 0,1 1 0-16,-2 4 0 0,2-4 0 15,2-2 0-15,-2 1 0 16,1-2 0-16,-3 3 0 15,4-1 0-15,1-2 0 16,0 1 0-16,-2 0 0 0,-1 0 0 16,3 2 0-16,0-2 0 15,0 1 0-15,0 1 0 0,0 0 0 16,0 0 0-16,0 3 0 16,3-3 0-16,-1-1 0 15,-2 3 0-15,6-4 0 16,-4 5 0-16,-2-3 0 0,3 1 0 15,-2-1 0-15,2 2 0 16,0 0 0-16,-1-2 0 16,-2 3 0-16,3 0 0 0,-1-3 0 15,0 1 0 1,1 1 0-16,-2-5 0 0,4 2 0 16,-3 2 0-16,2-4 0 15,-1 2 0-15,2-3 0 16,-3 4 0-16,1-5 0 15,3 3 0-15,-2-1 0 0,-1 1 0 16,4 0 0-16,-7-10 0 16,7 18 0-16,-7-18 0 15,9 12 0-15,-9-12 0 16,11 13 0-16,-11-13 0 0,10 9 0 16,-10-9 0-16,9 10 0 15,-9-10 0-15,11 10 0 16,-11-10 0-16,10 5 0 0,-10-5 0 15,13 8 0-15,-13-8 0 16,14 7 0-16,-14-7 0 16,16 2 0-16,-16-2 0 15,14 4 0-15,-14-4 0 16,15 3 0-16,-15-3 0 0,15 0 0 16,-3 0 0-16,-4 0 0 15,4 0 0-15,-2-3 0 16,2 2 0-16,-1-2 0 15,2-2 0-15,-4 1 0 0,1 1 0 16,3-2 0-16,-3 0 0 16,-1 0 0-16,2 3 0 15,-2-5 0-15,1 1 0 16,1 1 0-16,1-2 0 0,-3 2 0 16,2-2 0-16,-4 1 0 15,5-2 0-15,-12 8 0 16,16-14 0-16,-16 14 0 0,9-12 0 15,-9 12 0-15,10-10 0 16,-10 10 0-16,8-10 0 16,-8 10 0-16,10-13 0 15,-10 13 0-15,7-9 0 0,-7 9 0 16,0 0 0-16,7-10 0 16,-7 10 0-16,0 0 0 15,0 0 0-15,0 0 0 16,0 0 0-16,0 0 0 15,0 0 0-15,0 0 0 0,0 0 0 16,0 0 0-16,7-8 0 16,-7 8 0-16,0 0 0 15,0 0 0-15,0 0 0 0,0 0 0 16,0 0 0-16,0 0 0 16,0 0 0-16,0 0 0 15,0 0 0-15,0 0 0 16,-1-6 0-16,1 6 0 0,0 0 0 15,0 0-21-15,0-11-68 16,0 11-3-16</inkml:trace>
  <inkml:trace contextRef="#ctx0" brushRef="#br0" timeOffset="118821.2566">9427 11412 346 0,'0'0'6'0,"0"0"2"0,0 0 4 15,0 0 1-15,0 0 2 16,0 0 0-16,0 0 1 16,0 0 1-16,0 0-5 15,0 0-3-15,0 0-2 0,0 0-2 16,0 0 0-16,0 0 0 16,0 0-1-16,10 0 1 15,0 0-1-15,0 0 1 16,2 0-3-16,6 0-2 15,-4 0 0-15,4 0 0 16,-3-2 0-16,-1-3 0 0,2 3 0 16,-2-4 0-16,-5 5 0 15,5-5 0-15,-7 4 0 0,-7 2 0 16,15-5 0-16,-15 5 0 16,10-3 0-16,-10 3 0 15,0 0 0-15,0 0 0 16,0 0 0-16,0 0 0 0,0 0 0 15,5 10 0-15,-5-3 0 16,0 6 0-16,0 2 0 16,0 4 0-16,-5 5 0 15,3 0 0-15,-3 3 0 0,-3-3 0 16,3 5 0-16,0-8 0 16,3-1 0-16,0-5 0 15,-1 0 0-15,3-6 0 16,0-9 0-16,0 12 0 15,0-12 0-15,0 0 0 0,0 0 0 16,0 0 0-16,0 0 0 16,0 0 0-16,0 0 0 15,0 0 0-15,0 0 0 0,0 0 0 16,0 0 0-16,0 0 0 16,0 0 0-16,0 0 0 15,0 0 0-15,0 0 0 16,0-9-81-16,0-2-10 0</inkml:trace>
  <inkml:trace contextRef="#ctx0" brushRef="#br0" timeOffset="119936.22">13029 10999 355 0,'0'0'4'16,"0"0"5"-16,0 0 1 15,0-10 3-15,0 10 1 0,-8-10 0 16,8 10 1 0,-12-12 1-16,0 9-5 0,4 3-3 15,-2 3-3-15,1 6-2 16,-4 7 1-16,5 0-1 15,0 4 0-15,4 3 0 16,4-1 0-16,0 3 1 0,8-5 0 16,8-6 0-16,4-1-1 15,6-7 0-15,4-2-3 0,-1-4 0 16,6 0 0-16,-5-8 0 16,-3-2 0-16,-4-5 0 15,-6 0 0-15,-7-4 0 16,-6-1 0-16,-4-2 0 0,-9 2 0 15,-6-3 0-15,-5 6 0 16,-7 6 0-16,-1 3 0 16,-2 8 0-16,0 0 0 15,6 8 0-15,-1 3 0 0,5 4 0 16,6-1-2-16,3 4-9 16,9-2-4-16,2-4-9 15,8 3-29-15,6-8-32 16,4 0-4-16</inkml:trace>
  <inkml:trace contextRef="#ctx0" brushRef="#br0" timeOffset="120643.5886">12986 10798 337 0,'0'0'6'0,"0"0"2"15,0 0 2-15,-2-10 2 0,2 10 1 16,0-12 1-16,0 12 0 16,13-15 2-16,-6 5-6 15,5 2-1-15,6 1-2 16,1 1 0-16,6 5-1 16,3 1 0-16,2 0-2 15,4 0 0-15,-1 4 0 0,2 6-1 16,-2 0-1-16,1 5 0 15,-6 0 0-15,-4 0-1 16,-2 5 1-16,-4-1-1 0,-1 1 0 16,-2-2 1-16,-3-1-1 15,0 2 0-15,1-1 0 0,3-3 0 16,-5 1 0-16,4-4 2 16,3-3-3-16,2-1 0 15,-3-1 0-15,8-4 0 16,-5-1 0-16,2 0 0 15,1-2 0-15,2 0 0 0,-5 0 0 16,-1 0-3-16,-6-4-10 16,1 4-12-16,-14 0-31 15,9 7-31 1,-9-7-2-16</inkml:trace>
  <inkml:trace contextRef="#ctx0" brushRef="#br0" timeOffset="121439.3902">12995 11343 186 0,'0'0'7'16,"0"0"5"-16,0 0 5 0,0 0 3 16,0 0 3-16,-9-10 0 15,9 10 2-15,0 0 2 16,0 0-6-16,0 0-4 15,-2-10-2-15,2 10-5 0,0 0-2 16,0 0-2-16,0 0-1 16,0 0-1-16,5-2 0 15,-5 2 0-15,18 0 0 16,-6 0 1-16,6 0 1 16,2 0 0-16,-1-3 0 0,6 3 1 15,0-3-1-15,7 1 0 16,-4-3-1-16,2 1 0 15,2-4-1-15,-5 4 0 16,-2-7 0-16,5 3 0 0,-8-1-1 16,3-1-1-16,-2-1-2 15,-1 2 0-15,2-3 0 0,1-3 0 16,-3 0 0-16,6-2 0 16,-3-1 0-16,-3 0 0 15,3 4 0-15,-5-4 0 16,-3 4 0-16,1-1 0 15,-3 5 0-15,-4 1 0 0,0-4 0 16,0 5 0-16,-3 0 0 16,-8 8 0-16,16-12 0 15,-16 12 0-15,13-10 0 0,-13 10 0 16,0 0 0-16,9-5 0 16,-9 5 0-1,0 0-6-15,0 0-14 0,0 0-32 16,0 0-36-16,5-11-2 15</inkml:trace>
  <inkml:trace contextRef="#ctx0" brushRef="#br0" timeOffset="122425.1693">12911 10281 342 0,'0'0'4'16,"0"0"0"-16,0 0 2 15,4-11 3-15,8 6 2 0,8-2 2 16,10-5 2-16,7 2 0 16,13-5-1-16,7 2-2 15,10 1 0-15,7 5-2 16,1-1-2-16,4 1-1 0,-2 4-2 16,1 1-2-16,-8 2 0 15,-7 0-2-15,-4 0 1 16,-7 5-2-16,-15-3 1 15,-5 3-1-15,-9 0 0 16,-9-1 0-16,-2-1 0 0,-12-3 0 16,9 11-1-16,-9-11 0 15,-5 6-2-15,-11-2-2 16,2 1-2-16,-9-3-3 0,-4 3-4 16,-8-3-3-16,-5 1-5 15,-5-3-3-15,-2 5-5 16,-2-5 0-16,-1 3 0 15,-3-3 3-15,-2 1 4 0,5-1 5 16,1 3 9-16,-2-3 9 16,3 0 10-16,5 3 9 15,6-3 2-15,8 0 4 16,2 0 0-16,4 0-1 0,10 0-3 16,13 0-2-16,-7-3-6 15,7 3-3-15,15-7-2 16,5 2-2-16,15-2 0 15,7-3 0-15,18-3 1 16,7 2 0-16,10 2 1 0,9 2-1 16,-1 2 0-16,0 2-1 15,-8 3-1-15,-3 3-1 16,-14 4-1-16,-7 3-1 0,-14 0 0 16,-5 2-1-16,-6 1 0 15,-12 2-1-15,-4-3 1 16,-8 1-1-16,1-1 0 0,-5-3 1 15,0 2 0-15,0-4-1 16,0-7 1-16,-5 14 0 16,5-14 0-16,-4 11 0 15,4-11 0-15,0 0-1 16,-10 7-1-16,10-7-3 0,-13 3-4 16,3-3-8-16,6-7-44 15,4 7-26-15,-19 0-2 16</inkml:trace>
  <inkml:trace contextRef="#ctx0" brushRef="#br0" timeOffset="124503.6795">9678 10614 347 0,'0'0'5'15,"0"0"1"-15,0 0 1 16,0 0 3-16,-5-7 2 0,5 7-1 16,-7-8 1-16,7 8 1 15,-13-7-4-15,13 7-1 16,-17-7 0-16,7 2-2 0,0 3-1 16,0-4 0-16,-2 2-1 15,-1 1-1-15,-1 1-1 16,-2-1 0-16,3 1 0 0,-1 2 0 15,-3 0 0-15,-1 0-1 16,4 0 1-16,-2 0-1 16,4 0 1-16,-1 2-1 15,-1 1 0-15,1 2 0 16,1-3-1-16,0 3 1 0,-1 0 0 16,3 0 0-16,-4-3 0 15,3 5 0-15,1-2 0 16,0 1 0-16,-2 1 1 15,0 0-1-15,1 0 0 16,-3 2-1-16,1 0 1 0,-3 2 0 16,4-2-1-16,0 1 1 15,3-2 0-15,-4 4-1 16,3-5 0-16,-2 3 0 0,1 0 0 16,4-1 0-16,-5 2 0 15,1 1 0-15,2-1 0 16,-1 3 0-16,2-4 0 0,-4 5 0 15,2-3 0-15,0 4 0 16,2-2 0-16,-1 1-1 16,1 2 1-16,0-2 0 15,4 3 0-15,-4-2 0 16,-1 0 0-16,3-1 0 0,1 0 0 16,0 2 0-16,1-5 2 15,-1 2-1-15,-1-1 1 16,1 0 0-16,-2 2-2 15,2 0 0-15,-2-1 0 16,5-1 0-16,-4 4 0 0,1-2 0 16,0 2 0-16,0-1 0 15,3-4 0-15,-3 2 0 16,3 1 0-16,-4 0 0 0,6-3 0 16,0 6 0-16,-3-6 0 15,3 6 0-15,0-1 0 16,0-2 0-16,0 2 0 0,0-2 0 15,0 2 0-15,3-1 0 16,-3 1 0-16,0-3 0 16,0 1 0-16,2-1 0 15,-2 1 0-15,4-2 0 0,-2-3 0 16,-2 3 0-16,2 0 0 16,1-2 0-16,-3 1 0 15,2 1 0-15,1-3 0 16,-3-1 0-16,2 4 0 15,1-3 0-15,-1-2 0 16,-2-8 0-16,7 18 0 0,-7-18 0 16,8 14 0-16,-8-14 0 15,10 12 0-15,-10-12 0 16,12 14 0-16,-12-14 0 0,15 8 0 16,-15-8 0-16,15 12 0 15,-15-12 0-15,18 8 0 16,-18-8 0-16,13 8 0 0,-4-3 0 15,-9-5 0-15,17 5 0 16,-6 1 0-16,-2-6 0 16,1 1 0-16,3 2 0 0,-3-3 0 15,-1 2 0-15,2-2 0 16,1 0 0-16,-3 0 0 16,4 0 0-16,-3 0 0 15,3-5 0-15,-1 4 0 16,3-5 0-16,0 1 0 15,-3 0 0-15,3 1 0 0,0 0 0 16,-3-4 0-16,-2 6 0 16,-1-5 0-16,5 4 0 15,-4-2 0-15,-4 2 0 16,8-1 0-16,-2-3 0 0,-1 2 0 16,1-2 0-16,0-3 0 15,1 3 0-15,-1-1 0 16,1 1 0-16,-4 2 0 0,1-3 0 15,-10 8 0-15,14-10 0 16,-14 10 0-16,18-11 0 16,-18 11 0-16,16-7 0 15,-7 2 0-15,-9 5 0 16,16-9 0-16,-16 9 0 0,14-8 0 16,-14 8 0-16,0 0 0 15,6-5 0-15,-6 5 0 16,0 0 0-16,0 0 0 15,0 0 0-15,0 0 0 0,0 0 0 16,0 0 0-16,0 0 0 16,0 0 0-16,0 0-18 15,-16 0-70-15,16 0-3 0</inkml:trace>
  <inkml:trace contextRef="#ctx0" brushRef="#br0" timeOffset="124971.1591">9420 11444 384 0,'0'0'5'0,"0"0"3"15,0 0 3-15,0 0 1 0,0 0 1 16,0 0 1-16,0 0-1 15,0 0 0-15,0 0-3 16,0 0-3-16,0 0-3 0,7 0 0 16,3 0 0-16,5 0 0 15,-1 0 1-15,4 0-5 16,2-2 0-16,2-4 0 0,-4 5 0 16,2-4 0-16,-3 0 0 15,0 2 0-15,-7 0 0 16,0 1 0-16,-10 2 0 15,15 0 0-15,-15 0 0 0,0 0 0 16,0 0 0-16,8 10 0 16,-8-1 0-16,0 5 0 15,0 0 0-15,-3 7 0 16,-2 1 0-16,3 0 0 0,-6 0 0 16,3 3 0-16,0-5 0 15,0-3 0-15,3-2 0 16,0-3 0-16,2 0 0 15,0-12-4-15,0 0-84 16,0 0-2-16</inkml:trace>
  <inkml:trace contextRef="#ctx0" brushRef="#br0" timeOffset="126339.5874">8413 4278 483 0,'0'0'5'15,"0"0"1"-15,0 0 1 16,-11-5 1-16,11 5-6 0,0 0-2 16,-9-6 0-16,9 6 0 15,0 0 0-15,0 0 0 16,0 0 0-16,0 0 0 0,5 0-49 15,4 6-40-15,4-4-3 16</inkml:trace>
  <inkml:trace contextRef="#ctx0" brushRef="#br0" timeOffset="128085.2545">8928 3867 412 0,'0'0'6'0,"0"0"2"0,0 0 4 16,0 0-1-16,-6-10 1 15,6 10 0-15,0 0 0 16,0 10 1-16,-3 7-6 0,3 5-1 16,3 6-6-16,3 6 0 15,1 8 0-15,0 0 0 16,0 1 0-16,2-1 0 16,-5-2 0-16,1-4 0 15,0-3 0-15,-5-4 0 0,0-6 0 16,0-4 0-1,0-4 0-15,-5-5 0 0,5-10 0 16,-13 5 0-16,13-5 0 16,-14-15 0-16,4-6 0 0,2-6 0 15,-2-9 0-15,3-5 0 16,5-7 0-16,2-4 0 16,0 2 0-16,2 1 0 0,5 2 0 15,5 7 0-15,6 3 0 16,0 10 0-16,6 7 0 15,1 5 0-15,5 10 0 16,-3 5 0-16,1 3 0 0,-3 8 0 16,-5 13 0-16,-3 1 0 15,-4 4 0-15,-8 3 0 16,-5 0 0-16,-9 1 0 16,-3-7 0-16,-5 5 0 15,-5-9 0-15,-1 2 0 0,-4-6 0 16,2-3 0-16,8-3 0 15,-1-3 0-15,4-1 0 16,14-8 0-16,-8 10 0 16,11-4 0-16,16-1 0 0,3-1 0 15,4 4 0-15,4-1 0 16,2 0 0-16,0 1 0 16,3 1 0-16,-8 2 0 0,1-2 0 15,-3 2 0-15,-8-2 0 16,0 1-14-16,-7-2-21 15,-10 4-51-15,7-1-3 16</inkml:trace>
  <inkml:trace contextRef="#ctx0" brushRef="#br0" timeOffset="128454.504">9484 4122 430 0,'0'0'3'0,"0"0"2"16,-13 10 0-16,8 0 3 16,-2 7 0-16,-2 1 0 15,-2-2 1-15,4 7 0 0,2 2-3 16,5 0-1-16,5-7-1 16,10-4-1-16,2-1-1 15,8-7 0-15,5 0 0 0,-1-6 0 16,4-6-2-16,-1-3 0 15,-2-3 0-15,-7-4 0 16,-9-1 0-16,-3-5 0 16,-9-3 0-16,-4 5 0 0,-11-2 0 15,-7 2 0-15,-5 3 0 16,-4 7 0-16,-7 0 0 16,2 7 0-16,7 6 0 15,-3 0-11-15,7 9-15 16,3 2-35-16,10-4-27 15,10-10-3-15</inkml:trace>
  <inkml:trace contextRef="#ctx0" brushRef="#br0" timeOffset="128767.6736">9809 3892 396 0,'0'0'7'15,"0"0"3"-15,0-12 3 16,0 12 2-16,0-16 0 0,0 16 1 15,-1-9 0-15,1 9 1 16,0 0-11-16,-10 4-6 16,9 12 0-16,-4 5 0 15,0 4 0-15,1 7 0 0,0 6 0 16,4 1 0-16,0 4 0 16,0-7 0-16,0 4 0 15,6-6 0-15,1-1 0 16,3-8 0-16,3 0 0 15,4-7 0-15,3-6 0 16,0-5 0-16,4-2 0 16,4-5 0-16,-1 0 0 0,-4-3 0 15,-1-2 0-15,-10-2-6 16,4-2-82-16,-10-2-1 0</inkml:trace>
  <inkml:trace contextRef="#ctx0" brushRef="#br0" timeOffset="129070.8475">9748 4077 445 0,'0'0'6'15,"0"0"2"-15,0 0 1 16,0 0 1-16,0 0 1 16,10 0 1-16,-1 0-2 0,11 0-10 15,6-2 0-15,3 0 0 16,11-4 0-16,-3 2 0 15,6-2 0-15,-6 1 0 16,-6 0 0-16,-5 0 0 0,-4 5 0 16,-10-3 0-16,-2 3 0 15,-10 0 0-15,0 0 0 16,0 0 0-16,0 0 0 16,-7 0 0-16,7 0 0 0,-15 8 0 15,3-3 0-15,5 2-19 16,-4 4-70-16,1-6-4 15</inkml:trace>
  <inkml:trace contextRef="#ctx0" brushRef="#br0" timeOffset="130868.3127">10320 4052 332 0,'0'0'7'0,"0"0"2"16,0 0 5-16,-8 0 2 0,8 0 3 16,0 0 0-16,-11 0 1 15,11 0 1-15,0 0-7 0,0 0-3 16,0 0-1-16,0 0-3 16,13 3-1-16,0-3-2 0,6 0-2 15,9 0-2-15,2 0 0 16,2-3 0-16,5-2 0 15,1 0 0-15,-3 1 0 16,-5-2 0-16,-5 6 0 16,-6 0 0-16,-4 0 0 0,-5 0 0 15,-10 0 0-15,0 0 0 16,5 10 0-16,-5-10 0 16,-12 15 0-16,2-9 0 15,-1 4 0-15,-4-6 0 0,3 2 0 16,0 0 0-1,2-3 0-15,10-3 0 0,-13 8 0 16,13-8 0-16,0 0 0 16,-7 3 0-16,7-3 0 0,0 0 0 15,0 0 0-15,0 0 0 16,0 0 0-16,0 0 0 16,0 0 0-16,0 0 0 0,0 0 0 15,0 0 0-15,0 0 0 16,0 0 0-16,0 0 0 15,0 0 0-15,0 0 0 16,0 0 0-16,0 0 0 16,0 0-27-16,0 0-62 0,0 0-2 15</inkml:trace>
  <inkml:trace contextRef="#ctx0" brushRef="#br0" timeOffset="131419.0465">10364 4075 379 0,'0'0'6'16,"0"0"2"-16,0 0 1 15,0 0 3-15,0 0 2 0,0-8 1 16,0 8 1-16,7-8 1 16,6 4-4-16,2 1-2 15,5-2-2-15,-1 5-7 16,11 0-2-16,0 3 0 15,0 2 0-15,2 3 0 16,-1-1 0-16,-1 2 0 0,-4 1 0 16,-1 6 0-16,-7-1 0 15,-6-1 0-15,-7 6 0 0,-5 0 0 16,-2 2 0-16,-11-2 0 16,-4 5 0-16,-6-3 0 15,-4 0 0-15,-2-2 0 0,-7 3 0 16,1-6 0-16,1 0 0 15,-3-2 0-15,4-3 0 16,1-1 0-16,7-4 0 16,5-2 0-16,3 0 0 15,7-2 0-15,10-3 0 0,-10 0 0 16,10 0 0-16,0 0 0 16,12-8-20-16,3 1-68 15,6-4-3-15</inkml:trace>
  <inkml:trace contextRef="#ctx0" brushRef="#br0" timeOffset="131872.304">10896 3996 366 0,'0'0'9'0,"0"0"2"0,0-12 3 15,0 12 3-15,-3-16 0 16,3 16 2-16,-7-15 1 16,7 15 0-16,-7-7-7 15,7 7-8-15,-18 7-5 16,6 11 0-16,-3 7 0 0,0 7 0 16,-3 5 0-16,6 3 0 15,-1 1 0-15,6 0 0 16,7-4 0-16,0-6 0 15,13-2 0-15,4-10 0 16,6-2 0-16,6-5 0 0,6-5 0 16,0-4 0-16,5-3 0 15,-3 0 0-15,0-3 0 16,-4-1 0-16,-7-1 0 0,-2 0 0 16,-10 3 0-16,-2-1 0 15,-12 3 0-15,0 0 0 16,0 0 0-16,0 0 0 0,0 0 0 15,-7-3 0-15,7 3 0 16,-17 3 0-16,6 5 0 16,-4-1-46-16,4-5-45 15,3 0-2-15</inkml:trace>
  <inkml:trace contextRef="#ctx0" brushRef="#br0" timeOffset="132317.9226">11594 3674 414 0,'0'0'6'16,"0"-10"0"-16,0 10 1 15,-9-11 1-15,-1 8 0 16,-5 3 0-16,-2 9 2 16,-8 6 0-16,-3 17-4 15,-2 7-1-15,-2 11 0 0,-1 10 0 16,3 9 1-16,4 0 1 15,5 3-7-15,7-3 0 16,7-4 0-16,4-4 0 16,6-5 0-16,14-8 0 0,3-7 0 15,10-5 0-15,4-9 0 16,8-7 0-16,3-4 0 16,2-9 0-16,1-5 0 0,-6-2 0 15,2-4-7-15,-11-7-80 16,2-6-2-16</inkml:trace>
  <inkml:trace contextRef="#ctx0" brushRef="#br0" timeOffset="132785.7949">11876 3941 439 0,'0'0'4'0,"0"0"1"0,-13-10 3 16,1 5 0-16,-6 0 0 15,1 0 1-15,-8 1 0 0,0 1 1 16,-2 0-4-16,-1 6-1 16,3 4-5-16,1 5 0 15,4 3 0-15,8 1 0 0,4 4 0 16,5 0 0-16,3-3 0 15,6-3 0-15,13 1 0 16,2-8 0-16,4-2 0 0,1-5 0 16,4-5 0-16,0-8 0 15,0-1 0-15,-5-5 0 16,0-3 0-16,-5 1 0 16,-9 4 0-16,-2 2 0 0,-2 8 0 15,-7 7 0-15,0 0 0 16,0 17 0-16,-2 5 0 15,-4 8 0-15,4 2 0 16,-1 8 0-16,-2-5 0 16,3 4 0-16,2-4 0 15,0-2 0-15,0-9 0 0,7 3 0 16,-4-10 0-16,7-1-11 16,-2-7-78-16,1-4-3 15</inkml:trace>
  <inkml:trace contextRef="#ctx0" brushRef="#br0" timeOffset="133122.0683">12161 3949 454 0,'0'0'4'0,"0"0"1"0,0 0 1 16,-7 0 1-16,0 10 0 16,-6 6 1-16,1 5 1 15,-1 6 0-15,1 2-7 16,2 4-2-16,4 2 0 0,4-1 0 15,4-7 0-15,11-4 0 16,8-9 0-16,0-6 0 16,12-3 0-16,-1-5 0 15,3-10 0-15,3-7 0 16,-6-7 0-16,-2-2 0 0,-8-8 0 16,-7-1 0-16,-13-3 0 15,-2 4 0-15,-14 0 0 16,-9 8 0-16,-7 7 0 0,-7 3 0 15,-1 12 0-15,1 4 0 16,5 4 0-16,-1 6-39 16,11 3-49-16,7-4-4 15</inkml:trace>
  <inkml:trace contextRef="#ctx0" brushRef="#br0" timeOffset="133401.5459">12485 3560 496 0,'0'0'4'0,"0"0"0"16,0 0 1-16,9 0-3 0,-9 0-2 15,21 17 0-15,-7-2 0 16,9 11 0-16,-1 6 0 16,6 11 0-16,-2 9 0 0,2 5 0 15,-6 5 0-15,-4 2 0 16,-11 4 0-16,-4-9 0 15,-6 3 0-15,-14-8 0 16,-5-4 0-16,-14-4 0 0,-1-5 0 16,-7-2 0-16,-4-7 0 15,6 1 0-15,-3-11 0 16,10 3-77-16,8-6-15 0</inkml:trace>
  <inkml:trace contextRef="#ctx0" brushRef="#br0" timeOffset="138569.1404">366 4180 89 0,'0'0'4'0,"0"0"4"0,0 0 6 16,-10 0 4-16,10 0 3 15,-12 0 4-15,12 0 3 16,-13 0 3-16,13 0-3 16,-10 0-4-16,10 0-3 15,-5-17-3-15,5 8-4 0,0-3-2 16,3 0-2-16,4-4-2 16,3 2-2-16,0-3 1 0,2 1-2 15,6-4 0-15,-1 3-1 16,2 0-1-16,4-5 1 15,3-3-2-15,1 2 1 16,3-4 0-16,4 0-1 16,-1 0 1-16,5-1 1 0,3 1-2 15,-2 0 1-15,1 0 0 16,5 4 0-16,0 1 0 16,-1 1-2-16,2 1 1 0,4 2-1 15,-1 6 1-15,-1-1-1 16,-2 3 0-16,2 2 0 15,-1 4-1-15,-3 1 1 16,-4 3-1-16,0 0 1 16,-5 3-1-16,0 4 1 15,0-2-1-15,-5 2 1 0,2 3-1 16,-5 0 1-16,1-2-1 16,2 2 1-16,-3-1-1 15,0 2 0-15,2-2 1 0,-1 2-1 16,1-4 1-16,1 3-1 15,0-3 1-15,0 3-1 16,0-1 1-16,0-1 0 16,4-1-1-16,2 1 1 0,1 0-1 15,0 2 1-15,3-5-1 16,3-1 1-16,-2 2 0 16,-1-2 0-16,3-1 0 0,1-1-1 15,-1 1 1-15,4-3 0 16,0 0-1-16,2 0 1 15,3 0 0-15,4-3-1 16,-1-2 1-16,2 3 0 16,0-6 0-16,3-1-1 0,0-1 1 15,-4 0 0-15,4 0 0 16,-6-2 0-16,3-4-1 16,-1 1 1-16,1 4-1 15,-6-7 1-15,2 4-1 0,-5 0 1 16,-2-1-1-16,4 1 0 15,-5 2 1-15,0-5 0 16,-1 2 0-16,-1-2 1 16,-1-4 0-16,-5 6-1 0,-2-5 1 15,-2 4 0-15,-7-2 0 16,-1 1 0-16,-2-1-1 16,-9 1-1-16,2 2 1 15,-7 0 0-15,0 0 0 0,-4 3 0 16,-1 3-1-1,-1-2 1-15,-3 11-1 0,0-15 0 16,0 15 1-16,0-10-1 16,0 10-1-16,0 0 1 15,0 0-1-15,0 0 0 16,0 0 0-16,0 0 0 0,0 0 0 16,0 0 0-16,0 0 0 15,4 13 0-15,1-3 0 0,4 0 1 16,-2 5-1-16,5-3 1 15,1 3 0-15,4 0 0 16,3-3-1-16,-1 0 1 16,6 1 1-16,5-3-1 0,0 0 0 15,2-3 0-15,6 0 1 16,4-4-1-16,0 2 0 16,6-1 0-16,-2-4 1 15,4 3-1-15,3-3 0 0,-4 3 0 16,6-3 1-16,-5 0-1 15,5 0 0-15,0 0 0 16,-4 0 1-16,4 0-1 16,1 0 0-16,5 2 0 15,-4-2 0-15,3 2 0 16,0-2 0-16,-1 0 0 0,3 0 0 16,1 0 1-16,-1 0-1 15,0-2 0-15,0 0 0 0,2-4 0 16,-3 5 0-16,5-2 0 15,-4-2 0-15,5 2 0 16,-5-4 0-16,-2 2-1 16,3 0 1-16,-4-2 1 0,4 2-1 15,-5 0 0-15,2 0 0 16,0-1 0-16,-3 1 0 16,-1 3 0-16,4-1 0 15,-4 1 1-15,-1 0-1 0,2-3 0 16,-4-1 0-16,3 2 0 15,-1-1 0-15,2 0 0 16,3-2 0-16,-1 2 0 16,-1-3 0-16,1 3 0 15,-1 1 0-15,1-1 0 16,1-1 0-16,-1 2 0 0,4-1 0 16,-2 0 1-16,2 0-1 15,-3-3 0-15,2 5-1 0,0-2 1 16,-2 1 0-16,2 1 0 15,-5 1 0-15,3-1 0 16,-5 3 0-16,5 0 0 16,-2-3 0-16,2 3 0 0,0 0 0 15,-3-1 0-15,0 1 0 16,-2 0 0-16,0-3 0 16,1 0 0-16,-3 1 0 0,-3 2 0 15,2-3 0-15,-3-2 0 16,1 3 0-16,-1 0 0 15,-1-1 0-15,2 3 0 16,-1 0 0-16,-2-2 0 16,6 2 0-16,-1-3 0 15,-4 3 0-15,1 0 0 0,3-2 0 16,-2-1 0-16,-1 3 0 16,1-2 0-16,3 2 0 15,-6 0 0-15,2 0 0 0,1-3 0 16,0 3 0-16,-2-3 1 15,2 2-1-15,-1 1 0 16,1 0 0-16,-4-3 0 0,5 3 0 16,-1 0 0-16,-4-2 0 15,2-1 0-15,-1 3 1 16,-2 0-1-16,-3 0 0 16,3 3 0-16,-3-3 0 15,-5 2 0-15,3-2 0 0,2 0 0 16,-2 0 0-1,0 0 0-15,0 0 0 0,-3 0 0 16,1 0 0-16,1 0 0 16,-2 0 0-16,-2 0 0 15,2 0 0-15,-5 0 1 0,6 3-1 16,-1-3 0-16,0 0 0 16,3 0 0-16,0 0 0 15,2 0 0-15,3 0 0 0,-1 0 0 16,5-3 0-16,-3-2 1 15,4 2-1-15,-3 3 0 16,1-4 0-16,-4 4 0 16,3-3 0-16,-5 3 0 0,4 0 0 15,-2 0 0-15,-1 0 0 16,3 3 0-16,0-1 0 16,0 0 0-16,2 1 0 15,-1 0 0-15,-3-1 0 16,1 1 0-16,-2 1 0 15,-1-1 0-15,-5 2 0 0,4 0 1 16,-2 2-1-16,-5 0 0 16,4 1 0-16,-1-1 0 15,1 3 0-15,1 0 0 16,1-2 0-16,-1-1 1 0,1 1-1 16,3-1 0-16,-3 1 0 15,0-1 1-15,-1-2 0 0,-4 3-1 16,-2 1 1-16,4 1 0 15,-5 2 0-15,-4-2-1 16,2 4 1-16,-6 3-1 16,1-3 0-16,-5 4-1 0,0-2 0 15,-5 2 1-15,2 2-1 16,-5-1 0-16,-2 4 1 16,1-1 0-16,-2 0 0 15,-2 3 1-15,2 3 0 0,0 1-1 16,-4-4 1-16,2-3-1 15,-2 1 1 1,3-4 0-16,-6-1 1 0,1-7-2 16,-3 0 0-16,0-11 0 15,5 9 0-15,-5-9 0 16,0 0 0-16,0 0 0 0,0 0 0 16,0 0 0-16,0 0 0 15,0 0 0-15,0 0 0 0,-8 4-25 16,8-4-61-16,0 0-5 15</inkml:trace>
  <inkml:trace contextRef="#ctx0" brushRef="#br0" timeOffset="142238.4409">6869 11076 265 0,'0'0'7'0,"0"0"6"16,0 0 1-16,0 0 2 15,0 0 2-15,0 0 2 16,0-11 1-16,0 11 3 0,0 0-8 15,0 0-2-15,3-9-2 16,-3 9-1-16,0 0-1 16,0 0-2-16,0 0-1 15,0 0-2-15,0 0-1 0,0 0 0 16,0 0-2-16,0 0 0 16,-10 9 0-16,2 2-1 15,-4 6 1-15,-4 5-1 16,-1 2 2-16,-5 9 0 0,-3 4 0 15,-5 3 0-15,0 3-3 16,0-2 0-16,-2 4 0 16,-3 2 0-16,3 0 0 15,0-2 0-15,0-1 0 16,2-1 0-16,2-7 0 16,1 2 0-16,4-6 0 0,4 0 0 15,4-10 0-15,0 0 0 16,4-7 0-16,2-2 0 15,4-6 0-15,5-7 0 0,-5 12 0 16,5-12 0-16,0 0 0 16,0 0 0-16,0 0 0 15,0 0 0-15,0 0 0 0,0 0 0 16,0 0 0-16,0 0 0 16,0 0 0-16,0 0 0 15,0 0 0-15,0 0 0 16,0 0 0-16,0 0 0 0,0 0 0 15,0 0 0-15,0 0 0 16,0 0-17-16,0 0-38 16,0 0-35-16,0 0-1 15</inkml:trace>
  <inkml:trace contextRef="#ctx0" brushRef="#br0" timeOffset="142871.3628">6230 11638 358 0,'0'0'7'0,"0"0"3"16,0-8 4-16,0 8 0 0,0 0 2 15,0-12 1-15,0 12 0 16,0 0-1-16,0 0-4 16,0 0-4-16,3 10-2 0,-1 5-2 15,-2 4-1-15,0 4 0 16,0 4 0-16,0 0 0 0,0 1-3 15,-7-1 0-15,-1 0 0 16,0-2 0-16,-1-5 0 16,1 0 0-16,0-2 0 15,1-6 0-15,0 0 0 16,7-12 0-16,-8 15 0 0,8-15 0 16,0 0 0-16,0 0 0 15,0 0 0-15,13 4 0 16,-1-4 0-16,8-7 0 15,3 0 0-15,4-3 0 0,5 0 0 16,3-2 0-16,2 0 0 16,-6-1 0-16,3 0 0 15,-5 5 0-15,-3 1 0 16,-6 2 0-16,-8 1 0 16,1 1 0-16,-13 3 0 0,9-3 0 15,-9 3 0-15,0 0 0 16,0 0 0-16,0 0 0 0,0 0 0 15,0 0 0-15,0 0 0 16,0 0 0-16,0 0 0 16,0 0-32-16,-2 7-57 15,2-7-4-15</inkml:trace>
  <inkml:trace contextRef="#ctx0" brushRef="#br0" timeOffset="143849.5756">5619 12000 396 0,'0'0'5'15,"0"0"2"-15,0 0 2 16,0 0 2-16,0 0 0 16,0 0 1-16,0 0 1 0,-8 2 0 15,8-2-3-15,0 0-1 16,8 0-2-16,4-5 1 15,10 1-8-15,-3-5 0 0,9 1 0 16,2-1 0-16,0-1 0 16,5 3 0-16,-8 0 0 15,-2 1 0-15,-7 2 0 16,-1 1 0-16,-7 3 0 16,-10 0 0-16,10 7 0 0,-10 6 0 15,-8 1 0-15,1 6 0 16,-8 4 0-16,-5 2 0 0,-9 6 0 15,3 0 0-15,-4-1 0 16,0-2 0-16,4-4 0 16,1-3 0-16,5-5 0 15,3-2 0-15,6-5 0 0,11-10 0 16,-12 10 0-16,12-10 0 16,6 3 0-16,11-3 0 15,0-3 0-15,5-2 0 16,6 0 0-16,2-5 0 0,2 1 0 15,2-1 0-15,1-3 0 16,0 3 0-16,-8 0 0 16,3 3 0-16,-7 0 0 15,-3 4 0-15,-3-2 0 16,-8 2 0-16,-9 3 0 16,13-2 0-16,-13 2 0 0,0 0 0 15,0 0 0-15,0 0 0 16,0 0 0-16,-2 7 0 15,2-7 0-15,0 0-5 0,0 10-84 16,0-10-3-16</inkml:trace>
  <inkml:trace contextRef="#ctx0" brushRef="#br0" timeOffset="147398.7382">6869 10944 262 0,'0'0'4'0,"0"0"3"16,0-5 3-16,0 5 3 16,0 0 1-16,0-13 3 15,0 13 1-15,0-15 2 16,0 15-1-16,0-17-4 0,0 10 0 15,0-3-2-15,0-2-2 16,3-2 0-16,-3 0-2 16,2-4-1-16,-2 2 0 15,2-1-2-15,-2-2 0 0,0-1-1 16,3-4 0-16,-3 4 0 16,2-1-1-16,-2 1 2 15,0-3-6-15,0 3 0 16,0 0 0-16,0 1 0 0,0-1 0 15,0 0 0-15,0 1 0 16,0 1 0-16,0-2 0 16,0 1 0-16,0 2 0 15,-2-3 0-15,2 2 0 0,-3-2 0 16,3 3 0-16,0-5 0 16,0 7 0-16,0-2 0 15,0-1 0-15,0 0 0 0,0 1 0 16,0 0 0-16,0-3 0 15,0 0 0-15,0 1 0 16,0-1 0-16,-2-2 0 16,2 2 0-16,-2-1 0 0,2 1 0 15,-3 1 0 1,3-1 0-16,0 4 0 0,0 0 0 16,0-2 0-16,0-1 0 15,0 2 0-15,0-1 0 16,0 1 0-16,0-1 0 15,-2 2 0-15,2-4 0 0,0 2 0 16,-3 1 0-16,1-2 0 16,2-1 0-16,-3 2 0 15,0-5 0-15,3 4 0 0,-2-4 0 16,-1 2 0-16,1-3 0 16,2 0 0-16,-3 4 0 15,3-4 0-15,-2 3 0 0,2-3 0 16,-2 2 0-16,2 2 0 15,0-2 0-15,0-2 0 16,-3 3 0-16,3-1 0 16,0 2 0-16,0-3 0 15,0 4 0-15,0-4 0 16,0 1 0-16,0 0 0 16,0 0 0-16,0 2 0 0,0-3 0 15,0 4 0-15,0-1 0 16,0 2 0-16,-2-1 0 0,2 1 0 15,-3-2 0-15,1 3 0 16,2-2 0-16,-3 1 0 16,0-2 0-16,3-2 0 15,-2 2 0-15,2-1 0 0,0 0 0 16,-3-2 0-16,3 4 0 16,-2-1 0-16,2 3 0 15,-2 2 0-15,-1-3 0 16,3 3 0-16,-2 3 0 0,2-5 0 15,-3 2 0-15,1 3 0 16,0-3 0-16,2 0 0 16,0 0 0-16,-3 0 0 15,3 3 0-15,-3-3 0 0,3 0 0 16,0 3 0-16,0-2 0 16,0 0 0-16,0 4 0 15,-3-2 0-15,3-3 0 16,0 3 0-16,-2 0 0 0,2-1 0 15,0-2 0-15,0 3 0 16,0-1 0-16,0-1 0 16,0 1 0-16,0 1 0 15,0 0 0-15,-2 2 0 16,2-3 0-16,0 1 0 0,0-1 0 16,0 1 0-16,0-1 0 15,0 1 0-15,0 0 0 16,0-3 0-16,0 6 0 0,0-8 0 15,0 3 0-15,0 2 0 16,0-3 0-16,0 0 0 16,0 0 0-16,0 0 0 15,0 3 0-15,0 0 0 0,2 1 0 16,-2-1 0-16,0 0 0 16,0 0 0-16,0 2 0 15,0-5 0-15,2 5 0 16,-2-2 0-16,0-1 0 0,0-4 0 15,0 4 0-15,0-1 0 16,0-1 0-16,3 0 0 16,-3 0 0-16,0-3 0 15,0 1 0-15,0 5 0 0,0-3 0 16,3 0 0-16,-3 0 0 16,0 3 0-16,0-6 0 15,0 6 0-15,0-3 0 16,0 1 0-16,0-1 0 0,0 0 0 15,0-3 0-15,0 1 0 16,0 0 0-16,0 0 0 16,3 2 0-16,-3-5 0 15,0 2 0-15,2 1 0 16,-2 0 0-16,2 2 0 0,-2-2 0 16,3 0 0-16,-3 2 0 15,0-6 0-15,0 7 0 0,0-4 0 16,0 3 0-16,0-2 0 15,0 0 0-15,0 1 0 16,0-1 0-16,0 3 0 16,0-1 0-16,0-2 0 0,0 0 0 15,0 1 0-15,0-1 0 16,0 2 0-16,0 0 0 16,0 1 0-16,0 1 0 15,0-1 0-15,0-2 0 16,0 6 0-16,0-5 0 0,-3 3 0 15,3 0 0-15,-2 0 0 16,2-1 0-16,0 1 0 16,-2 2 0-16,2-2 0 15,-3-4 0-15,3 6 0 0,-3 1 0 16,3 1 0-16,0 8 0 16,-3-15 0-16,3 15 0 15,0-12 0-15,0 12 0 16,-2-10 0-16,2 10 0 0,0-12 0 15,0 12 0-15,0-13 0 16,0 13 0-16,-2-10 0 16,2 10 0-16,0 0 0 0,0-13 0 15,0 13 0-15,0 0 0 16,0 0 0-16,-3-9 0 16,3 9 0-16,0 0 0 0,0 0 0 15,0 0 0-15,0 0 0 16,0 0 0-16,-2 7 0 15,-3 3 0-15,0 5 0 16,-3 2 0-16,1 4 0 16,-5 3 0-16,-4 9 0 15,4-1 0-15,-8-3 0 0,3 0 0 16,-2-1 0-16,6-3 0 16,-5-3 0-16,6-4 0 15,4-8 0-15,8-10 0 16,-12 15 0-16,12-15 0 0,0 0 0 15,0 0 0-15,0 0 0 16,0-11 0-16,2 1 0 16,6-7 0-16,2 1 0 0,0-10 0 15,2-4 0-15,6-5 0 16,4 4 0-16,-1-7 0 16,3 3 0-16,-2 3 0 15,1 0 0-15,-6 5 0 0,-2 2 0 16,-3 8 0-16,-7 2 0 15,3 5 0-15,-8 10 0 16,2-10 0-16,-2 10 0 16,0 0 0-16,3 7 0 15,2 3 0-15,-3 4 0 16,3 2 0-16,5 7 0 0,0 1 0 16,2 6 0-16,1-5 0 15,4 4 0-15,-2-1 0 16,6-1 0-16,0-4 0 0,-3-4 0 15,1 1 0-15,-3-8 0 16,1 6 0-16,-2-8 0 16,-3 0 0-16,-12-10 0 0,15 15 0 15,-15-15 0-15,12 10-53 16,-12-10-40-16,0 0 0 16</inkml:trace>
  <inkml:trace contextRef="#ctx0" brushRef="#br0" timeOffset="148499.5438">6566 6462 348 0,'0'0'8'15,"-3"-9"4"-15,3 9 5 16,-8-12 0-16,6 4 3 16,2 8 0-16,-5-15 1 15,5 15-1-15,-5-12-6 0,5 12-5 16,0 5-4-16,0 9-5 15,3-1 0-15,4 6 0 16,6 4 0-16,1 0 0 16,9-1 0-16,0-2 0 15,4-8 0-15,3-3 0 16,0-5 0-16,-4-4 0 0,4-9 0 16,-5-3 0-16,-2-5 0 15,-3-5 0-15,-8-2 0 16,-2-5 0-16,-7 8 0 0,-1-4 0 15,-2 8 0-15,0-1 0 16,-2 8 0-16,2 10 0 0,0 0 0 16,0 0 0-16,0 8 0 15,2 7 0-15,8-1 0 16,3 8 0-16,1-2 0 16,1 5 0-16,0 0 0 15,-3 0 0-15,-5 0 0 0,-7 2 0 16,-4 3 0-16,-11-1 0 15,-10 4 0-15,-5-3 0 16,0 1 0-16,-4-2 0 16,4 5 0-16,7-10-72 15,3 1-20-15</inkml:trace>
  <inkml:trace contextRef="#ctx0" brushRef="#br0" timeOffset="150616.5322">10578 11071 391 0,'0'0'7'0,"0"0"2"0,0 0 2 15,-6-10 3-15,6 10 0 16,0 0 1-16,4-12 2 16,-4 12 0-16,20-8-5 15,-6 5-8-15,6 3-4 0,2 0 0 16,6 3 0-16,-1 2 0 15,-2 5 0-15,0 2 0 16,-6 3 0-16,-1 2 0 16,-8 2 0-16,-4 4 0 0,-6-2 0 15,-9 3 0-15,-3 0 0 16,-6-1 0-16,-1-2 0 16,-1-4 0-16,-3-3 0 15,4-2 0-15,4-4 0 16,2-6 0-16,3-2 0 0,10 0 0 15,-12-7 0-15,12-5 0 16,2-5 0-16,8-1 0 0,3-10 0 16,4 2 0-16,3-9 0 15,5 0 0-15,0 3 0 16,-1 2 0-16,1 0 0 16,-7 7 0-16,-1 7 0 15,-6 6 0-15,-11 10 0 0,9-10 0 16,-9 10 0-16,0 0 0 15,0 15 0-15,-5-3 0 16,1 8 0-16,-1 0 0 16,2 7 0-16,0-2 0 0,1 2 0 15,2-5 0-15,2-4 0 16,9 2 0-16,1-8 0 16,5-5 0-16,5-2 0 15,1-5 0-15,2 0 0 16,0-2 0-16,-3-3 0 0,0-3 0 15,-4 6 0-15,-6-3 0 16,-4 3 0-16,-8 2 0 16,0 0-67-16,0 0-26 0</inkml:trace>
  <inkml:trace contextRef="#ctx0" brushRef="#br0" timeOffset="151229.087">11269 11172 463 0,'0'0'6'0,"0"0"3"16,0-7 2-16,0 7 2 16,0 0-4-16,0-8-9 15,0 8 0-15,0 0 0 16,0 0 0-16,3 8 0 0,-1 7 0 16,-2 5 0-16,0 2 0 15,2-1 0-15,-2 8 0 16,3-3 0-16,-1-1 0 0,-2-1 0 15,3-6 0-15,-1 2 0 16,1-5 0-16,-1-5 0 16,-2-10 0-16,3 12 0 0,-3-12 0 15,0 0 0-15,0 0 0 16,0 0 0-16,0 0 0 16,0 0 0-16,0 0 0 15,0 0 0-15,0 0 0 0,0 0 0 16,0-7 0-16,0 7 0 15,0 0 0-15,-10-8 0 16,10 8-80-16,0 0-17 16</inkml:trace>
  <inkml:trace contextRef="#ctx0" brushRef="#br0" timeOffset="152535.9967">7222 6532 409 0,'0'0'7'0,"0"0"2"0,-4-10 4 15,4 10 2-15,-4-9 2 16,4 9 1-16,-5-10 1 0,5 10-15 15,0 0-4-15,-2-8 0 16,2 8 0-16,0 0 0 16,0 12 0-16,0 3 0 0,0 3 0 15,0 3 0-15,2 8 0 16,1-5 0-16,2 3 0 16,-4-4 0-16,5-3 0 0,-3-5 0 15,-1-1 0-15,-2-14 0 16,6 12 0-16,-6-12 0 15,0 0 0-15,0 0 0 16,0 0 0-16,0 0 0 16,0 0 0-16,0 0 0 15,0 0 0-15,0 0 0 0,0 0 0 16,0 0 0-16,0 0 0 16,0 15-50-16,0-15-43 15</inkml:trace>
  <inkml:trace contextRef="#ctx0" brushRef="#br0" timeOffset="153962.6923">6203 12158 397 0,'0'0'6'0,"0"0"3"0,0 0 1 16,0 0 3-16,0 0 1 0,0 0 1 16,0 0 2-16,0 0 0 15,0 0-4-15,0 0-13 16,0 0 0-16,2 2 0 16,-2-2 0-16,0 11 0 0,0-2 0 15,3 1 0-15,-3 5 0 16,0 2 0-16,0 1 0 15,0 4 0-15,2-3 0 16,-2 2 0-16,0-4 0 16,2-2 0-16,-2-3 0 0,2-4 0 15,-2-8 0-15,0 10 0 16,0-10 0-16,0 0 0 16,0 0 0-16,0 0 0 15,6-10 0-15,-4 0 0 16,-2-5 0-16,3-4 0 0,0-2 0 15,-3-4 0-15,2 1 0 16,3 2 0-16,-5-1 0 0,0 3 0 16,0 3 0-16,0 2 0 15,3 5 0-15,-3 10 0 16,0-12 0-16,0 12 0 16,0 0 0-16,0 5 0 0,0 7 0 15,0 3 0-15,0 7 0 16,0-2 0-16,2 6 0 15,-2-5 0-15,2 1 0 16,1-5 0-16,-3-4 0 16,2 0 0-16,-2-13 0 0,0 12 0 15,0-12 0-15,0 0 0 16,0 0 0-16,0 0 0 16,3-12 0-16,-3-2 0 15,2-3 0-15,-2-2 0 0,3-3 0 16,0-3 0-16,-3 0 0 15,2 3 0-15,-2 2 0 16,0 8 0-16,0-3 0 16,0 15 0-16,0 0 0 0,0 0 0 15,0 0 0-15,0 17 0 16,0 1 0-16,0 2 0 16,0 4 0-16,3 3 0 0,-3-4 0 15,2-1 0-15,0-5 0 16,1 1 0-16,-3-18 0 15,-12 17-65-15,12-17-31 16</inkml:trace>
  <inkml:trace contextRef="#ctx0" brushRef="#br0" timeOffset="158363.4106">2959 3549 251 0,'0'0'7'15,"0"0"4"-15,0 0 3 0,-8 11 3 16,8-11 2-16,-2 7 4 16,2-7 0-16,0 0 3 15,0 0-6-15,0 0-5 16,-8-4-1-16,8-17-2 0,6-7-2 15,1-13-3-15,7-11-1 16,6-14-1-16,3-14-1 16,9-12 0-16,3-10-1 15,4-14-2-15,9-13 0 0,1-5-3 16,13-2 1-16,4 0-1 16,6-1 1-16,7 6-1 15,5 10 1-15,-36 65-2 16,4-4 0-16,5 7 3 15,5-3 0-15,1 6 0 0,4-2 0 16,0 5 0-16,0-3-1 16,-5 8 4-16,5-2-1 15,-4 9 0-15,4-5-1 0,-10 11 1 16,5-6 1 0,-11 7-2-16,0 1 2 15,-4 5-1-15,-10 3 0 0,-7 4-1 16,-5 3 1-16,-8 3-1 15,-4 4-3-15,-3 3 1 0,-10 2-4 16,7 0-6-16,-7 0-10 16,0 0-62-16,0 0-4 15</inkml:trace>
  <inkml:trace contextRef="#ctx0" brushRef="#br0" timeOffset="158698.327">5149 934 411 0,'0'0'5'0,"0"0"3"15,0 0 2-15,0 0 0 16,0 0 0-16,0 0 0 0,-8 0 2 15,8 0 0-15,3 12-5 16,-1 6-3-16,2-1-1 16,2 0-1-16,2 5 0 15,-1-2 0-15,2 5 1 0,-1 2-3 16,5 0-2-16,-1 3 0 16,1 2-2-16,-3 0-4 15,2 1-8-15,-4-6-21 16,-6-2-52-16,3-3-1 0</inkml:trace>
  <inkml:trace contextRef="#ctx0" brushRef="#br0" timeOffset="158996.3193">4813 938 395 0,'0'0'5'0,"0"0"2"0,0 0 1 15,0 0 2-15,0 0 0 16,0 0 2-16,0 0 0 16,0 0 1-16,0-4-4 0,2-2-2 15,43-38-1-15,-26 29 0 16,9-5-2-16,0 1-1 16,2-1 1-16,2 0-4 15,-2 3 0-15,2-3 0 16,-1 2 0-16,5 3 0 0,-4 3 0 15,0 0 0-15,-7 4-6 16,3 1-8-16,-28 7-17 16,23 5-56-16,-3 3-3 15</inkml:trace>
  <inkml:trace contextRef="#ctx0" brushRef="#br0" timeOffset="159379.324">5608 1050 445 0,'0'0'3'0,"0"0"1"0,0 0 1 16,0 0 1-16,-6 8 0 16,6-8 0-16,-8 15 0 15,5-5 1-15,1 2-4 0,0 2 0 16,-3-1-2-16,5 1 0 15,0-1 0-15,0 2-1 16,7-2 1-16,-2 2 0 16,2-6-1-16,3 3 2 15,3-6 0-15,-1-2-1 0,3-4 0 16,-4-2 2-16,2-6 0 16,-2-1-3-16,-2-3 0 15,-4-6 0-15,0 6 0 16,-5-4 0-16,0 0 0 15,-10-2 0-15,1 6 0 0,-5 2 0 16,-2 0-6-16,1 0-9 16,-7 2-17-16,-3 4-54 15,7 4-3-15</inkml:trace>
  <inkml:trace contextRef="#ctx0" brushRef="#br0" timeOffset="159662.3905">5507 395 406 0,'0'0'7'0,"0"0"3"0,0 0 5 16,0 0-1-16,0 0 2 16,0 0 0-16,0 0 0 0,0 0-5 15,0 0-11-15,0 0 0 16,0 0 0-16,0 0 0 15,0 0 0-15,0 0 0 16,5 6 0-16,27 46 0 0,-24-32 0 16,9 2 0-16,-5 0 0 15,1 0 0-15,1 4 0 16,-1-4 0-16,2 2-50 16,-2 2-40-16,-4-4-3 15</inkml:trace>
  <inkml:trace contextRef="#ctx0" brushRef="#br0" timeOffset="165215.294">13141 4085 420 0,'0'0'5'0,"0"0"2"16,0 0 1-16,0 0 2 0,0 0 0 16,0 0 1-16,0 0 0 15,0 0 0-15,0 0-3 16,0 0-3-16,0 0 0 16,0 0-5-16,10 0 0 0,0 0 0 15,5 0 0-15,-3-2 0 16,8-6 0-16,2 0 0 15,-4-2 0-15,-1-2 0 0,-2-1 0 16,-5 4 0-16,-5-1 0 16,-5 0 0-16,-8 3 0 15,-7 4 0-15,-2 3 0 16,-3 0 0-16,-3 3 0 0,2 4 0 16,3 3 0-16,1 2 0 15,4-2 0-15,8 2 0 16,5-2 0-16,0 3 0 15,0-13 0-15,20 9-89 16,-2 0-3-16</inkml:trace>
  <inkml:trace contextRef="#ctx0" brushRef="#br3" timeOffset="175092.4618">6886 10937 220 0,'0'0'4'0,"0"0"4"16,0 0 2-16,5 5 3 16,-5-5 1-16,0 0 1 0,8 10 1 15,-8-10 0-15,0 0-2 16,0 0-3-16,10 0-1 15,-10 0-2-15,8-3 1 0,-8 3-1 16,19-12 0-16,-8 6-1 16,3-3-1-16,2-3 0 15,3-1-1-15,-1 3 0 16,-2-2-1-16,2-3-1 16,-1 0 0-16,3 3 0 0,-3-6 0 15,1 1-1-15,0 5 0 16,1-6 0-16,1 3 1 15,-3-2-2-15,6-1 0 16,-1 1 1-16,-2 2-1 0,0 1 1 16,0-1-1-16,-3-3 1 15,3 4-1-15,0-1 1 16,0-1 0-16,0 0 0 16,0-2 0-16,3 4 0 0,-4-7 0 15,3 4 0-15,1-2 1 16,-1-4-2-16,3 1 1 15,0 2-1-15,0-3 1 16,0 4-1-16,-1-3-1 16,1 5 1-16,-5-1-1 0,3 0 1 15,-4 4 0-15,-4 2 0 16,2-4 1-16,4 2-1 16,-4-1 0-16,0 0 0 0,4 0 0 15,-1-1 0-15,-3 2-1 16,3-3 1-16,-3 5 0 15,3-3-1-15,-2 5 1 16,-1-6-1-16,0 7 1 0,0-3-1 16,1 1 1-16,-4-1 0 15,7-3 0-15,-4 3-1 16,0-3 1-16,1 3 0 0,-1-3 0 16,3 0-1-16,-3-2 1 15,1 5 0-15,0-3-1 16,1 3 1-16,-4-4 0 15,1 2 0-15,3-2-1 16,-1 4 1-16,1-3 0 16,-4 3 0-16,2-3-1 0,1 3 1 15,-1-4 0-15,-2 4 0 16,0-5-1-16,5 5 1 16,-6-3-1-16,7 0 1 0,-1-2-1 15,-1-1 1-15,1 0-1 16,1 1 1-16,-2 0-1 15,1 3 2-15,-2-4-2 16,1 4 0-16,-1-2 0 16,2 2 0-16,-3-2 0 0,1 2 0 15,1-3 0-15,4-1 0 16,-3 0 0-16,2 3 0 16,-2 1 0-16,0-3 0 0,-3 2 0 15,3 0 0-15,-2 5 0 16,-4-2 0-16,2 1 0 15,-4-1 0-15,0 0 0 16,3 0 0-16,-3-1 0 16,6-1 0-16,-3-1 0 0,5-3 0 15,0 3 0-15,-1-2 0 16,1-1 0-16,1 2 0 16,-4 0 0-16,-2 3 0 0,-1 1 0 15,-1 0 0-15,-1-3 0 16,0 3 0-16,1-3 0 15,-3 3 0-15,3-1 0 16,-1 1 0-16,0-3 0 0,4 3 0 16,-2-3 0-16,1-3 0 15,1 4 0-15,3-1 0 16,-1 0 0-16,-1-3 0 16,0 3 0-16,0 1 0 15,1-1 0-15,-3 0 0 0,0 0 0 16,0 6 0-16,0-3 0 15,-1-2 0-15,2 2 0 16,-2 2 0-16,2 0 0 0,-4 0 0 16,1 1 0-16,-2-4 0 15,5 6 0-15,-9-3 0 16,3 2 0-16,3-4 0 16,-3 2 0-16,2 0 0 0,0 0 0 15,1-2 0-15,-1 0 0 16,-2-1 0-16,2 3 0 15,1-3 0-15,-3 4 0 16,2-3 0-16,1 1 0 0,-1-1 0 16,1 2 0-16,-1-2 0 15,-2 2 0-15,3-2 0 16,-1-1 0-16,-3 2 0 16,4 2 0-16,-2-3 0 0,3 0 0 15,-2 2 0-15,6-5 0 16,-1 5 0-16,-2-2 0 15,2-1 0-15,1 2 0 16,-6-1 0-16,1 3 0 16,2-1 0-16,-5 0 0 0,2 3 0 15,-5 0 0-15,-7 7 0 16,16-13 0-16,-16 13 0 16,6-7 0-16,-6 7 0 0,0 0 0 15,11-8 0-15,-11 8 0 16,0 0 0-16,0 0 0 15,0 0 0-15,0 0 0 0,0 0 0 16,0 0 0-16,0 0 0 16,0 0 0-16,0 0 0 15,0 0 0-15,0 0 0 16,0 0 0-16,0 0 0 16,0 0 0-16,0 0 0 0,0 0 0 15,0 0 0-15,0 0 0 16,0 0 0-16,0 0 0 15,-11 8-65-15,11-8-25 16,-10 9-1-16</inkml:trace>
  <inkml:trace contextRef="#ctx0" brushRef="#br3" timeOffset="175797.5652">9792 8338 374 0,'0'0'6'0,"0"0"5"0,0 0 0 15,-9 0 0-15,9 0 1 16,0 0 1-16,0 0-2 16,-11 0 3-16,11 0-5 0,0 0-2 15,13-2 0-15,-1-2 1 16,6 0-1-16,1-1 1 16,9-5-6-16,4 0-2 0,0-2 0 15,6 0 0-15,-3 2 0 16,-4-2 0-16,-5 1 0 15,-2 7 0-15,-6-2 0 16,-3 2 0-16,-3 4 0 0,-12 0 0 16,14 0 0-16,-14 0 0 15,0 0 0-15,0 0 0 16,9 8 0-16,-9-8 0 0,0 14 0 16,0-4 0-16,-2 2 0 15,2 5 0-15,-9 3 0 16,2 7 0-16,-5-2 0 15,2 7 0-15,-2 1 0 16,0-3 0-16,1 2 0 16,-2-5 0-16,7-1 0 0,0-5 0 15,1-3 0-15,3-4 0 16,-1-4 0-16,3 0 0 16,0-10 0-16,0 7 0 0,0-7 0 15,0 0 0-15,0 0 0 16,0 0 0-16,0 0 0 15,0 0 0-15,0 0 0 16,0 0 0-16,0 0 0 16,0 0 0-16,0 0 0 0,0 0 0 15,0 0 0-15,0 0 0 16,0 0 0-16,0 0 0 16,0 0 0-16,-8 10-34 0,8-10-56 15,0 0-5-15</inkml:trace>
  <inkml:trace contextRef="#ctx0" brushRef="#br3" timeOffset="179044.1683">6968 10957 239 0,'0'0'5'16,"0"0"3"-16,0 0 3 0,-7-2 3 16,7 2 1-16,0 0 3 15,0 0 2-15,0 0-1 16,0 0-3-16,0 0-2 15,0 0-2-15,0 0-4 16,0 0-1-16,0 0-2 0,0 0-1 16,0 0 0-16,0 0 0 15,0 0 1-15,-11-11-1 16,11 11 2-16,0 0-3 0,-9-15 2 16,9 15 1-16,-7-12-1 15,7 12 0-15,-8-18 0 16,6 11-1-16,-6-3 0 15,5 0 1-15,-4-2-2 0,2 3 1 16,-2-5 0-16,-1 2 0 16,1-3-1-16,0 1 1 15,-3-2 0-15,-1 3-1 0,2-3-1 16,-4 1-2-16,1 2 0 16,0 1 0-16,-4 0 0 15,2 2 0-15,-2 0 0 16,2-2 0-16,1 5 0 15,-2-4 0-15,2-1 0 16,1 1 0-16,-4 2 0 0,5-1 0 16,-1 0 0-16,-3-2 0 15,0 2 0-15,0-5 0 16,-2 6 0-16,-1-7 0 16,4 3 0-16,-4 1 0 0,0 3 0 15,4-3 0-15,-4-3 0 16,1 2 0-16,1 1 0 15,2-1 0-15,-1-2 0 0,-2 3 0 16,0-3 0-16,4 6 0 16,0-4 0-16,1 1 0 15,-1-1 0-15,1 4 0 0,0-1 0 16,1-4 0-16,2 5 0 16,-1-6 0-16,-1 7 0 15,2-6 0-15,-3 4 0 16,1-5 0-16,2 3 0 15,-1-3 0-15,-1 0 0 16,-1 0 0-16,-1 0 0 0,1-5 0 16,-3 4 0-16,3-2 0 15,-6 1 0-15,1-1 0 16,-1 1 0-16,4-1 0 16,-6-1 0-16,0 2 0 0,3-1 0 15,-4-2 0-15,0 3 0 16,-2 0 0-16,5-3 0 15,-4 3 0-15,0-4 0 0,-1 1 0 16,3-2 0-16,-2 5 0 16,0-5 0-16,2-1 0 15,-4 1 0-15,1 2 0 0,3-4 0 16,-6 1 0-16,3 0 0 16,0 2 0-16,-1-1 0 15,0-7 0-15,3 8 0 16,-4-7 0-16,2 3 0 15,-2-1 0-15,0 1 0 0,0 0 0 16,3 0 0-16,-3 3 0 16,3-1 0-16,-2 1 0 15,1-3 0-15,-2 4 0 16,2-3 0-16,-2 3 0 0,4-2 0 16,-2-1 0-16,-2 4 0 15,2 1 0-15,0-4 0 16,4 5 0-16,-3-4 0 15,1 5 0-15,0-3 0 0,1 2 0 16,-3 1 0-16,4 0 0 16,1 0 0-16,-5-1 0 15,6 1 0-15,-5 2 0 16,4 0 0-16,1-2 0 0,-1 2 0 16,4-3 0-16,-5 4 0 15,6-2 0-15,0 1 0 16,-2 1 0-16,2 2 0 15,1-3 0-15,3 3 0 0,-4-1 0 16,3 4 0-16,-2-5 0 16,1 2 0-16,2 3 0 15,-1-2 0-15,-1 2 0 16,2-1 0-16,2-2 0 0,-4 1 0 16,4 2 0-16,0-1 0 15,-3 2 0-15,1-2 0 16,-1-3 0-16,1 4 0 0,-2-1 0 15,5 0 0-15,-4 0 0 16,-1 3 0-16,4-5 0 16,-2 2 0-16,1 0 0 15,-2 1 0-15,0-2 0 16,-2 1 0-16,5 0 0 0,-4 0 0 16,4 3 0-16,-6-5 0 15,3 4 0-15,1-4 0 16,-2 1 0-16,4 4 0 15,-3-5 0-15,0 4 0 0,5-2 0 16,5 10 0-16,-17-14 0 16,17 14 0-16,-15-18 0 15,8 9 0-15,-1 1 0 16,0-2 0-16,1 1 0 0,1 0 0 16,-3 0 0-16,1-2 0 15,1 2 0-15,0 1 0 16,-3-2 0-16,1 0 0 0,3 1 0 15,1 1 0-15,5 8 0 16,-12-14 0-16,5 4 0 16,7 10 0-16,-6-10 0 15,6 10 0-15,-7-10 0 0,7 10 0 16,0 0 0-16,-10-11 0 16,10 11 0-16,0 0 0 15,0 0 0-15,0 0 0 16,-6-9 0-16,6 9 0 15,0 0 0-15,0 0 0 16,0 0 0-16,0 0 0 0,0 0 0 16,0 0 0-16,0 12 0 15,0 0 0-15,0 7 0 16,4 0 0-16,0 8 0 0,-1 2 0 16,2 4 0-16,-3 2 0 15,1-1 0-15,-1-3 0 16,0-2 0-16,-2-3 0 0,3-3 0 15,-3-3 0-15,1-5 0 16,-1-5 0-16,0-10 0 16,5 10 0-16,-5-10 0 15,0 0 0-15,0 0 0 0,0 0 0 16,4-5 0-16,-1-7 0 16,-1 0 0-16,-2-11 0 15,0-3 0-15,3-2 0 16,-3-5 0-16,0-2 0 15,0 1 0-15,-5 0 0 0,2-2 0 16,-1 7 0-16,-2-1 0 16,3 7 0-16,-4 5 0 15,5 5 0-15,-1 3 0 16,3 10 0-16,-2-10 0 0,2 10 0 16,0 0 0-16,0 0 0 15,0 0 0-15,5 2 0 16,4 6 0-16,2 2 0 0,2-1 0 15,9 1 0-15,-1 2 0 16,4 2 0-16,3-2 0 16,-1-3 0-16,-2-1 0 0,5-3 0 15,-7 0 0-15,1-1 0 16,-4-1 0-16,6 7 0 16,-10 0-28-16,6-5-64 15,-1 2-3-15</inkml:trace>
  <inkml:trace contextRef="#ctx0" brushRef="#br3" timeOffset="179997.3353">3763 7662 375 0,'0'0'6'0,"0"0"4"15,-9-5 0-15,9 5 3 0,-7-8 0 16,7 8 0-16,-13-4 0 16,13 4 0-16,0 0-5 15,0 0-3-15,0 9-1 16,8 1-1-16,5 3-1 0,11-4 1 16,-1 4 0-16,4-3 0 15,5-5 0-15,1 1-1 0,-1-6 1 16,0 0-1-16,-2-11 2 15,-5-2-4-15,-2-1 0 16,-4-1 0-16,-4-3 0 16,-5-2 0-16,-5-2 0 15,-5 2 0-15,0 0 0 0,-10 3 0 16,1 3 0-16,-1 2 0 16,2 1 0-16,8 11 0 15,-16-10 0-15,16 10 0 16,0 0 0-16,3 12 0 15,7 1 0-15,5 2 0 16,2 5 0-16,2-4 0 0,4 10 0 16,2-6 0-16,0 2 0 15,0-5 0-15,-1 1 0 16,-6-4 0-16,0 1 0 0,-3 1 0 16,-7-2 0-16,-1 3 0 15,-7 3 0-15,-13 2 0 16,-6 3 0-16,-4 6 0 0,-7-2 0 15,-2 5 0-15,-3-1 0 16,3-2 0-16,-2-3 0 16,11-1 0-16,5 8-66 0,6-20-26 15</inkml:trace>
  <inkml:trace contextRef="#ctx0" brushRef="#br3" timeOffset="181590.3722">10359 8156 326 0,'0'0'8'0,"0"0"5"16,0 0 3-16,-9-8 4 16,9 8 0-16,-8-8 2 15,8 8 1-15,-11-12 0 16,10 4-7-16,1 8-5 0,0-20-2 15,7 10-5-15,2 3-4 16,4-1 0-16,2 1 0 16,2 3 0-16,3 1 0 15,-2 3 0-15,2 4 0 16,-8 6 0-16,0 3 0 0,-1 3 0 16,-4 5 0-16,-5-1 0 15,-2 3 0-15,-7-4 0 16,0 1 0-16,-4-3 0 0,4-5 0 15,0-3 0-15,-3 0 0 16,10-9 0-16,-8 0 0 16,8 0 0-16,-5-20 0 0,5 2 0 15,0-6 0-15,5-6 0 16,3-4 0-16,-3-4 0 16,2 6 0-16,3-3 0 15,-3 3 0-15,1 13 0 16,-3-1 0-16,-3 8 0 0,-2 12 0 15,5-11 0-15,-5 11 0 16,3 8 0-16,1 2 0 16,7 4 0-16,-4 4 0 15,5-1 0-15,0 5 0 0,4-4 0 16,2 2 0-16,-3-5 0 16,4-5 0-16,-1-1 0 15,1-4 0-15,-1-2 0 16,-1-3 0-16,3 0 0 0,-8 5-44 15,4-5-47-15,-4 0-2 16</inkml:trace>
  <inkml:trace contextRef="#ctx0" brushRef="#br3" timeOffset="210726.3593">13942 3649 440 0,'0'0'5'0,"0"0"3"0,0 0 1 16,0 0 1-16,0 0 1 15,0 0-1-15,0 0 1 16,0 0-4-16,-5 18-7 0,5 6 0 16,-4 6 0-16,4 6 0 15,0 9 0-15,0-1 0 16,0 6 0-16,0-5 0 0,0-1 0 16,4-6 0-16,-2 2 0 15,1-14 0-15,-3-3 0 16,0-5 0-16,2-5 0 0,-2-2 0 15,0-11 0-15,-7 0 0 16,1-11 0-16,-4-8 0 16,3-8 0-16,0-11 0 15,-1-8 0-15,1-12 0 0,4-1 0 16,3-3 0-16,0 1 0 16,12 4 0-16,-1 5 0 15,8 9 0-15,-1 6 0 16,7 10 0-16,0 7 0 15,7 8 0-15,-2 7 0 16,0 2 0-16,2 8 0 0,-4 7 0 16,-1 6 0-16,-9 7 0 15,-1 4 0-15,-10 2 0 16,-5 0 0-16,-2 4 0 0,-12-3 0 16,-3-2 0-16,-8-3 0 15,2-5 0-15,-4 1 0 16,4-9 0-16,4-1 0 0,0-2 0 15,7-2 0-15,4-1 0 16,6-8 0-16,6 20 0 16,4-11 0-16,7 4 0 15,5-1 0-15,3 1 0 0,0 1 0 16,3 1 0-16,0 0 0 16,-4 0 0-16,0-1 0 15,-4 1 0-15,1 1 0 16,-7-4 0-16,-3 2 0 15,3 0 0-15,-12-3 0 16,6 5-19-16,7-7-68 0,-12-2-3 16</inkml:trace>
  <inkml:trace contextRef="#ctx0" brushRef="#br3" timeOffset="211090.9171">14491 3941 409 0,'0'0'6'0,"0"0"1"16,0 0 2-16,0 0 0 16,-11 2 1-16,11-2 1 15,-13 20-1-15,5-4 1 16,3 1-5-16,-3 3-2 16,5 2-1-16,3-3-1 0,3 1 0 15,7-5 0-15,7-2 0 16,6-4 0-16,2-3 0 15,1-6 0-15,7-3 0 16,-3-5-2-16,-2-6 0 16,-4-2 0-16,-2-4 0 0,-9-1 0 15,-3-1 0-15,-9-3 0 16,-1 2 0-16,-8 5 0 0,-8 3 0 16,-6 6 0-16,-2 4 0 15,-4 5 0-15,-2 0 0 16,5 10 0-16,0-6-20 15,5 7-66-15,13-4-3 0</inkml:trace>
  <inkml:trace contextRef="#ctx0" brushRef="#br3" timeOffset="211379.5873">14903 3609 454 0,'0'0'5'16,"0"0"3"-16,0 0 2 15,0 0-1-15,0 0 1 16,0 0 1-16,2 5-7 16,-2 12-4-16,-12 8 0 15,5 7 0-15,-2 7 0 0,0 7 0 16,-1 1 0-16,6-3 0 16,1 1 0-16,3-5 0 15,5-1 0-15,3-9 0 0,5-3 0 16,3-7 0-16,2-2 0 15,1-6 0-15,4-7 0 16,0 0 0-16,2-5 0 16,2-2 0-16,-8-12 0 0,6-12-70 15,-7 8-20-15</inkml:trace>
  <inkml:trace contextRef="#ctx0" brushRef="#br3" timeOffset="211574.5772">14847 3867 424 0,'0'0'6'0,"0"0"2"16,0 0 1-16,0 0 2 15,0 0 0-15,0-8 1 0,0 8 0 16,17-8 1-16,5 6-8 16,3-5-5-16,5 4 0 15,5-2 0-15,4 2 0 16,-7 2-32-16,5 1-52 0,-4 0-5 15</inkml:trace>
  <inkml:trace contextRef="#ctx0" brushRef="#br3" timeOffset="212386.9252">15306 3895 407 0,'0'0'7'0,"0"0"4"15,0 0 2-15,-8-11 1 16,8 11 2-16,-5-13 1 0,5 13 0 16,0-14-8-16,3 3-9 15,11-1 0-15,2 0 0 16,6 4 0-16,3-1 0 0,5 2 0 16,2 0 0-16,4 1 0 15,-6 4 0-15,0 2 0 16,-4 2 0-16,-6 4 0 15,-8 1 0-15,-4 7 0 0,-8 1 0 16,-10 4 0-16,-8-1 0 16,-3 7 0-16,-12 2 0 15,4-2 0-15,-7 0 0 16,4-3 0-16,-1-2 0 16,8-5 0-16,8-3 0 0,0-2 0 15,17-10 0-15,-8 10 0 16,16-8 0-16,9-2 0 15,6 0 0-15,12-5 0 16,2 0 0-16,8-3 0 0,3 1 0 16,1 3 0-16,-2 1 0 15,-5-2 0-15,-5 3 0 16,-4 0 0-16,-8 2 0 0,-8 0 0 16,-7 0 0-16,-10 0 0 15,10 0 0-15,-10 0 0 16,0 0 0-16,-5 7 0 15,5-7 0-15,-11 5 0 0,11-5 0 16,0 0 0-16,-13 7 0 16,13-7 0-16,0 0 0 15,0 0 0-15,-11 10-83 16,11-10-9-16</inkml:trace>
  <inkml:trace contextRef="#ctx0" brushRef="#br3" timeOffset="212775.7576">16283 3442 432 0,'0'0'6'16,"0"-12"2"-16,0 12 2 0,0-12 0 16,0 12 1-16,0 0 0 15,-18 0 0-15,4 17 1 16,-6 16-12-16,-5 12 0 16,-3 14 0-16,2 7 0 15,1 9 0-15,0 4 0 0,6-4 0 16,9 1 0-16,6-9 0 15,4-4 0-15,10-14 0 16,8-2 0-16,1-9 0 16,6-11 0-16,5-3 0 0,2-7 0 15,-2-7 0-15,0-2 0 16,5-5-34-16,-9-3-53 16,-2-12-3-16</inkml:trace>
  <inkml:trace contextRef="#ctx0" brushRef="#br3" timeOffset="213258.9389">16584 3604 473 0,'0'0'4'0,"0"0"0"15,0 0 0-15,-11 0 1 16,11 0 1-16,-16 14 0 0,3 2 0 15,-7 6-3-15,5 6-3 16,-2 6 0-16,-1 3 0 16,1 6 0-16,4-2 0 15,9 0 0-15,1-5 0 0,3-6 0 16,10-3 0-16,5-4 0 16,8-11 0-16,1-4 0 15,2-8 0-15,4-3 0 0,-1-11 0 16,2-10 0-16,-5-5 0 15,-6-11 0-15,-1-2 0 16,-8-5 0-16,-9 1 0 0,-2-2 0 16,-8 6 0-16,-9 4 0 15,-3 13 0-15,-5 6 0 16,-3 9 0-16,2 8 0 16,1 4 0-16,0 13 0 15,5 7 0-15,6 1 0 0,6 7 0 16,6 4 0-16,4 0 0 15,10 2 0-15,6-5 0 16,9 1 0-16,2-7 0 16,10-1 0-16,-2-5 0 15,-1 1-42-15,4-13-48 0,1-2-2 16</inkml:trace>
  <inkml:trace contextRef="#ctx0" brushRef="#br3" timeOffset="213635.6465">16966 3846 482 0,'0'0'5'0,"-9"-9"3"0,1 2 1 16,-2-1-2-16,3 0-7 16,-1-1 0-16,-1-4 0 0,0 4 0 15,9 9 0-15,0-18 0 16,11 13 0-16,4 2 0 15,5 1 0-15,3 2 0 0,-2 5 0 16,2 2 0-16,-1 6 0 16,-7 2 0-16,-5 4 0 15,-7 6 0-15,-3-2 0 0,-5 4 0 16,-8-4 0-16,1 0 0 16,-6-3 0-16,6 4 0 15,-1-10 0-15,4-1 0 16,6-3 0-16,3-10 0 0,7 7 0 15,6-7 0-15,11-3 0 16,1-7 0-16,9-1 0 16,5-9 0-16,5 2-10 15,7-8-78-15,-10-5-4 0</inkml:trace>
  <inkml:trace contextRef="#ctx0" brushRef="#br3" timeOffset="213852.819">17354 3403 464 0,'0'0'4'15,"0"0"2"-15,0 0 1 0,0 0 0 16,0 0 0-16,0 0 1 16,10 13 0-16,1 6-8 15,5 9 0-15,5 9 0 16,-1 8 0-16,2 9 0 0,2 8 0 16,-6 4 0-16,-3 5 0 15,-5-2 0-15,-10-1 0 16,-2 5 0-16,-13-8 0 15,-8-1 0-15,-7-5 0 16,3 3-3-16,-6-12-85 0,-6-6-2 16</inkml:trace>
  <inkml:trace contextRef="#ctx0" brushRef="#br3" timeOffset="217302.9858">8529 11018 297 0,'0'0'6'15,"0"0"2"-15,0 0 4 0,0 0 3 16,0 0 0-16,0 0 4 15,0 0 1-15,0 0 1 16,0 0-6-16,0 0-2 16,0 0-2-16,0 0-3 15,0 0 1-15,0 0-3 16,0 0 0-16,0-10-1 0,0 10 0 16,0-9 2-16,0 9-1 15,5-18-1-15,1 6-3 16,-4-5-2-16,0 0 0 0,3-4 0 15,-5-3 0-15,3-1 0 16,-3-3 0-16,0 4 0 16,1-3 0-16,-1 2 0 15,0-6 0-15,0 10 0 0,0-4 0 16,0 1 0-16,-1-1 0 16,-4 2 0-16,0-2 0 15,3 1 0-15,-4 1 0 16,1 2 0-16,-1 0 0 15,5 6 0-15,-2-2 0 0,1 2 0 16,-3 6 0-16,3-4 0 16,-4 1 0-16,5-1 0 15,-5 0 0-15,1 1 0 0,0 0 0 16,3-3 0-16,-1 3 0 16,-1 0 0-16,0-6 0 15,-1 5 0-15,1 1 0 16,1 0 0-16,1 2 0 0,-3-2 0 15,3 1 0-15,-1 5 0 16,-3-4 0-16,5 0 0 16,-5 0 0-16,4-1 0 15,-3 1 0-15,0-2 0 0,0 0 0 16,0 2 0-16,3-3 0 16,-4 1 0-16,1 3 0 15,1-2 0-15,-1 1 0 16,5 10 0-16,-10-17 0 15,10 17 0-15,-13-15 0 0,13 15 0 16,-12-15 0-16,7 6 0 16,0-1 0-16,-3 2 0 15,4-1 0-15,-4 0 0 0,8 9 0 16,-9-14 0-16,9 14 0 16,-11-13 0-16,11 13 0 15,0 0 0-15,-7-7 0 0,7 7 0 16,0 0 0-16,0 0 0 15,0 0 0-15,-10-12 0 16,10 12 0-16,0 0 0 16,0 0 0-16,-9-7 0 15,9 7 0-15,0 0 0 16,0 0 0-16,0 0 0 0,0 0 0 16,0 0 0-16,0 0 0 15,0 0 0-15,0 0 0 16,0 0 0-16,0 0 0 15,-6-8 0-15,6 8 0 0,0 0 0 16,0 0 0-16,0 0 0 16,0 0 0-16,0 0 0 15,0 0 0-15,0 0 0 0,0 0 0 16,0 0 0-16,0 0 0 16,0 0 0-16,-10 10 0 15,7 4 0-15,1 3 0 0,-7 7 0 16,8 3 0-16,-6 2 0 15,4 6 0-15,-5-2 0 16,4-2 0-16,1-2 0 16,-2-5 0-16,0-2 0 0,3-5 0 15,2-5 0-15,-3-2 0 16,3-10 0-16,-2 10 0 16,2-10 0-16,0 0 0 15,0 0 0-15,0 0 0 16,0-12 0-16,2 0 0 15,1-6 0-15,2-4 0 0,-3-6 0 16,3-4 0-16,-2 1 0 16,1-5 0-16,2 4 0 15,-1-2 0-15,-3 6 0 0,3 3 0 16,-4 3 0-16,3 3 0 16,-4 4 0-16,3 2 0 15,-3 0 0-15,0 6 0 0,0 7 0 16,0-10 0-16,0 10 0 15,0 0 0-15,0 0 0 16,0 0 0-16,0 0 0 0,0 0 0 16,12 2 0-16,-2 6 0 15,0 2 0-15,0 2 0 16,8 4 0-16,-4-1 0 16,9 2 0-16,-4 0 0 15,4 0 0-15,2 1 0 16,0-6 0-16,-4 3 0 15,0-5 0-15,-1 0 0 0,-3 0 0 16,-4-3 0-16,-1-2 0 16,-5 3 0-16,-7-8 0 15,13 7 0-15,-13-7 0 0,0 0 0 16,10 14 0-16,-10-14 0 16,4 13 0-16,-4-13 0 15,0 0-63-15,8 8-33 0</inkml:trace>
  <inkml:trace contextRef="#ctx0" brushRef="#br3" timeOffset="218131.3908">8949 10355 360 0,'0'0'8'0,"0"0"3"0,0 0 3 15,-4-12 2-15,4 12 1 16,-8-11 0-16,8 11 2 0,-9-7 0 16,-2 7-7-16,-1 5-3 15,-1 8-2-15,1 8-5 0,0 4-2 16,-1 4 0-16,6 4 0 16,-3 5 0-16,6-6 0 15,2 0 0-15,2-5 0 0,6-5 0 16,6-5 0-16,2-4 0 15,4-2 0-15,5-10 0 16,-4-1 0-16,9-7 0 16,-3-5 0-16,2-3 0 15,-2-8 0-15,-5 1 0 0,0-4 0 16,-5-8 0-16,-5 0 0 16,-5-2 0-16,-5 0 0 15,-3 1 0-15,-7 3 0 16,-2 0 0-16,-6 7 0 15,1 8 0-15,-7 2 0 0,4 8 0 16,-3 2 0-16,-4 5 0 16,4 5 0-16,4 5 0 15,1 2 0-15,3 8 0 0,7 2 0 16,6 3 0-16,4-3 0 16,11 3 0-16,2-3 0 15,10-5 0-15,2-4 0 0,5-2 0 16,3-10 0-16,0-1 0 15,-4-1 0-15,6-5 0 16,-8-6 0-16,4-1 0 16,-9 0 0-16,3 7 0 15,-4-5-90-15,-5 1-3 0</inkml:trace>
  <inkml:trace contextRef="#ctx0" brushRef="#br3" timeOffset="218553.4183">9315 10374 463 0,'0'0'4'0,"0"0"3"0,0 0 1 16,0 0 2-16,0 0 0 15,-5-17-1-15,5 7-9 16,2-2 0-16,7 0 0 0,0-4 0 15,3 2 0-15,3 2 0 16,5 1 0-16,-5 4 0 16,2 5 0-16,-2 2 0 15,-2 7 0-15,-3 7 0 0,-3 4 0 16,-4 7 0-16,-3-3 0 16,0 5 0-16,-5 0 0 15,-6 1 0-15,4-8 0 16,-3 2 0-16,1-10 0 15,6-2 0-15,3-10 0 0,-3 12 0 16,3-12 0-16,13-4 0 16,2-2 0-16,5-3 0 15,0-3 0-15,4-3 0 16,-1 3 0-16,4 0 0 0,-4-5 0 16,4 13 0-16,8-4-88 15,-18 3-5-15</inkml:trace>
  <inkml:trace contextRef="#ctx0" brushRef="#br3" timeOffset="220854.0073">17899 3931 352 0,'0'0'7'0,"0"0"3"15,0 0 2-15,0 0 2 16,-10 0 1-16,10 0 0 0,0 0 2 16,0 0 1-16,0 0-7 15,0 0-2-15,0 0-2 16,0 0-2-16,0-5-1 16,0 5-1-16,10-12-1 0,-10 12 0 15,15-12-1-15,-15 12 1 16,12-10-2-16,-12 10 0 0,0 0-4 15,0-11-9-15,3-6-59 16,-3 17-12-16</inkml:trace>
  <inkml:trace contextRef="#ctx0" brushRef="#br4" timeOffset="230851.7659">11803 7031 109 0,'0'0'5'0,"0"0"2"16,0 0 2-16,0 0 2 16,0 0 0-16,0 0 4 15,0 0 4-15,0 0 0 16,0 0 0-16,0 0-2 0,0 0 1 16,0 0 0-16,0 0 0 15,-7 7-1-15,7-7 0 16,0 0-2-16,0 0-1 15,-10 7 1-15,10-7 0 0,0 0-2 16,0 0-2-16,0 0 0 16,0 0-2-16,0 0 0 15,0 0-2-15,0 0 0 16,0 0-1-16,0 0-1 0,0 0-1 16,0 0 1-16,0 0-2 15,0 0 1-15,0 0 0 16,0 0 0-16,0 0 0 0,12-7 1 15,1-8 0-15,4-2 0 16,8-4-3-16,5-6-2 16,4-3 0-16,6-6 0 15,1 1 0-15,3-2 0 16,1-5 0-16,2 4 0 0,1-6 0 16,3 1 0-16,-1-1 0 15,5-1 0-15,2 1 0 16,5-4 0-16,-2 4 0 15,2-5 0-15,3 2 0 16,-3 2 0-16,0 3 0 16,-2 0 0-16,-1 2 0 0,-6 5 0 15,-2-4 0-15,2 7 0 16,-8-4 0-16,2 5 0 16,-4-4 0-16,-6 3 0 0,2 2 0 15,-2-4 0-15,1 0 0 16,-6 3 0-16,6 2 0 0,-9-1 0 15,5 2 0-15,-6 1 0 16,2 0 0-16,0 2 0 16,-5 2 0-16,0 6 0 15,-6 0 0-15,-1 0 0 16,-1 2 0-16,1 3 0 0,-4 1 0 16,-1-1 0-16,-1 2 0 15,-1 0 0-15,-1 0 0 16,-1 3 0-16,-1 0 0 15,-8 7 0-15,13-10 0 16,-13 10 0-16,11-8 0 0,-11 8 0 16,0 0 0-16,11-4 0 15,-11 4 0-15,0 0 0 16,0 0 0-16,0 0 0 16,0 0 0-16,0 0 0 0,7-8 0 15,-7 8 0-15,0 0 0 16,0 0 0-16,10-9 0 0,-10 9 0 15,0 0 0-15,13-14 0 16,-13 14 0-16,12-12 0 16,-12 12 0-16,12-12 0 15,-12 12 0-15,15-17 0 16,-5 7 0-16,1-3 0 0,1 4 0 16,-3-5 0-16,4 2 0 15,-1 0 0-15,0 0 0 16,-1-1 0-16,0 6 0 15,-3-3 0-15,4 1 0 0,-6-2 0 16,4 4 0-16,0-4 0 16,-10 11 0-16,17-17 0 15,-9 10 0-15,0-3 0 16,-8 10 0-16,16-15 0 16,-16 15 0-16,11-12 0 0,-11 12 0 15,10-10 0-15,-10 10 0 16,0 0 0-16,9-9 0 15,-9 9 0-15,0 0 0 0,8-11 0 16,-8 11 0-16,10-10 0 16,-10 10 0-16,17-12 0 15,-6 4 0-15,-2-4 0 16,1 4 0-16,5-4 0 0,-3 0 0 16,4-1 0-16,-2 4 0 15,0-6 0-15,2 1 0 16,-2 5 0-16,-1-1 0 15,0-2 0-15,-1 4 0 0,-4 1 0 16,-8 7 0-16,13-9 0 16,-13 9 0-16,0 0 0 15,7-11 0-15,-7 11 0 16,0 0 0-16,0 0 0 16,0 0 0-16,0 0 0 0,0 0 0 15,0 0 0-15,0 0 0 16,0 0 0-16,0 0 0 15,0 0 0-15,4-9 0 0,-4 9 0 16,0 0 0-16,0 0 0 16,0 0 0-16,0 0 0 15,10-11 0-15,-10 11 0 16,0 0 0-16,13-12 0 0,-13 12 0 16,12-12 0-16,-1 2 0 15,-1 0 0-15,2 0 0 16,3 0 0-16,-1-2 0 15,-1 2 0-15,-2 0 0 16,6 2 0-16,-8-2 0 0,-1 6 0 16,-8 4 0-16,9-8 0 15,-9 8 0-15,0 0 0 16,0 0 0-16,0 0 0 16,0 0 0-16,0 0 0 0,0 0 0 15,0 0 0-15,0 0 0 16,-7 10 0-16,7-10 0 0,-14 12 0 15,9-1-2-15,-12-4-51 16,4 1-38-16,2-3-3 16</inkml:trace>
  <inkml:trace contextRef="#ctx0" brushRef="#br4" timeOffset="231304.3708">14167 4746 343 0,'0'0'7'0,"0"0"1"0,0 0 3 16,-9 0 0-16,9 0 3 15,-7 5 1-15,7-5 1 16,-3 12 1-16,3-12-4 16,3 12-1-16,6-4 0 15,9-8-1-15,6 0-1 0,3-3-2 16,8-4-5-16,7-3-3 15,1-2 0-15,5 0 0 0,-8-1 0 16,1 1 0-16,-9 3 0 16,-2 4 0-16,-10-1 0 15,-4 3 0-15,-7 3 0 16,-9 0 0-16,5 14 0 16,-5 1 0-16,-5 1 0 0,0 9 0 15,-8 2 0-15,1 10 0 16,-3-2 0-16,-2 5 0 15,-1 0 0-15,2-4 0 16,2-1 0-16,2-2 0 0,3-6 0 16,1-3 0-16,3-4 0 15,1-2 0-15,3-9 0 16,1 2 0-16,0-11 0 16,0 12 0-16,0-12 0 15,0 0-29-15,5 2-61 0,-5-2-2 16</inkml:trace>
  <inkml:trace contextRef="#ctx0" brushRef="#br4" timeOffset="231848.7664">14677 4872 454 0,'0'0'5'15,"0"0"1"-15,0-9 3 16,0 9-1-16,-2-10 2 16,2 0-1-16,2 0 1 0,5 1-10 15,6 3 0-15,2-2 0 16,5 4 0-16,-1 2 0 16,4 2 0-16,-3 2 0 15,-1 10 0-15,2 3 0 0,-12 5 0 16,-1 2 0-16,-5 5 0 15,-3 3 0-15,-3-3 0 16,-5 2 0-16,-1-3 0 16,-6-2 0-16,0-4 0 0,3-3 0 15,1-4 0-15,11-13 0 16,-14 7 0-16,14-7 0 16,-7-7 0-16,7-10 0 0,0-5 0 15,4-9 0-15,4-1 0 16,1-5 0-16,2 2 0 15,1-2 0-15,3 3 0 16,-6 12 0-16,1 5 0 16,-5 4 0-16,-5 13 0 0,0 0 0 15,6 7 0-15,-4 8 0 16,1 5 0-16,4 2 0 16,0 5 0-16,6 4 0 15,-1-2 0-15,9-4 0 0,0-4 0 16,7-3 0-16,4-3 0 15,4-7 0-15,2 1 0 16,2-6-85-16,-5-3-7 16</inkml:trace>
  <inkml:trace contextRef="#ctx0" brushRef="#br4" timeOffset="234581.5923">11791 6991 220 0,'0'0'8'16,"0"0"3"-16,0 0 5 16,0 0 2-16,0 0 2 0,7 9 2 15,-7-9 2-15,0 0 2 16,3 11-5-16,-3-11-3 16,0 0-2-16,0 0-2 15,0 0 0-15,0 0-1 0,0 0-2 16,0 0 0-16,0 0-1 15,0 0-2-15,0 0-1 16,0-11-4-16,-3 2-3 16,-6-4 0-16,-2 0 0 15,1-2 0-15,-4-4 0 0,-4-5 0 16,1-1 0-16,-6 0 0 16,1-5 0-16,-3 1 0 15,0-4 0-15,-1 1 0 0,-4 2 0 16,0-3 0-16,-3 4 0 15,4-3 0-15,-1 2 0 16,3 3 0-16,-1-3 0 16,5 3 0-16,-2-2 0 0,3-1 0 15,3 3 0-15,-2 0 0 16,4 1 0-16,2 2 0 16,-3-4 0-16,1 6 0 0,4 0 0 15,-1 4 0-15,4-4 0 16,-3 2 0-16,1-2 0 15,-3 1 0-15,5 2 0 16,-3 2 0-16,1-5 0 16,0 2 0-16,-3 0 0 15,0 2 0-15,2-2 0 0,1 6 0 16,-2-6 0-16,-2 3 0 16,2 0 0-16,1-1 0 15,1 3 0-15,-3-2 0 0,0 0 0 16,2 0 0-16,-1-3 0 15,-2-1 0-15,2 4 0 0,-4-2 0 16,4-1 0-16,-4 2 0 16,1 2 0-16,4-5 0 15,-4 4 0-15,2-1 0 16,3 4 0-16,-1-4 0 16,1 3 0-16,2 0 0 0,-3 0 0 15,1 1 0-15,-1-3 0 16,1 0 0-16,0-1 0 15,-6-2 0-15,6 0 0 16,-6 3 0-16,4-5 0 16,-4 3 0-16,0-1 0 0,-1-1 0 15,1 1 0-15,1 1 0 16,-1-1 0-16,1 2 0 16,2 1 0-16,-5-5 0 15,5 2 0-15,0-2 0 0,-2 2 0 16,2 0 0-16,-4-3 0 15,1-1 0-15,0 5 0 16,-1-5 0-16,-2 7 0 0,1-3 0 16,3 1 0-16,-3-1 0 15,3 2 0-15,0 4 0 16,0-2 0-16,1 2 0 16,0-1 0-16,2 3 0 15,-3-1 0-15,5 1 0 0,-4 3 0 16,4-2 0-16,-2 1 0 15,-2 0 0-15,7 0 0 16,-7 1 0-16,4 1 0 16,3 1 0-16,-4 0 0 15,3-1 0-15,0 3 0 0,10 5 0 16,-13-10 0-16,13 10 0 16,-9-8 0-16,9 8 0 15,0 0 0-15,-11-6 0 0,11 6 0 16,0 0 0-16,0 0 0 15,0 0 0-15,0 0 0 16,0 0 0-16,0 0 0 0,0 0 0 16,-7 5 0-16,7 7 0 15,0 3 0-15,0 6 0 16,0 4 0-16,0 7 0 16,0 1 0-16,0 4 0 0,-3 0 0 15,1 0 0-15,2 0 0 16,-2 1 0-16,2-9 0 15,0 1 0-15,0-9 0 16,0-2 0-16,0-5 0 16,0-3 0-16,0-11 0 15,0 0 0-15,0 0 0 0,0 0 0 16,0-11 0-16,0-6 0 16,-3-5 0-16,3-3 0 15,-2-7 0-15,-3-3 0 0,5-2 0 16,-6 0 0-16,4-4 0 15,-3 5 0-15,5 4 0 0,-5 0 0 16,5 2 0-16,-2 3 0 16,-1 5 0-16,1 5 0 15,2-1 0-15,0 7 0 16,-2 4 0-16,2 7 0 16,0-9 0-16,0 9 0 0,0 0 0 15,7 4 0-15,0 4 0 16,8-4 0-16,0 7 0 15,8-6 0-15,-1 8 0 16,10-7 0-16,-2 2 0 16,3-2 0-16,1-5 0 15,-2 2 0-15,3-3 0 0,-5 0 0 16,5-3 0-16,-8-1 0 16,3-1 0-16,-7-1 0 15,-1 5 0-15,-7 1 0 0,0 0 0 16,-15 0-9-16,2 12-83 15,-2-3-3-15</inkml:trace>
  <inkml:trace contextRef="#ctx0" brushRef="#br4" timeOffset="235264.7462">9263 4932 399 0,'0'0'4'0,"0"0"2"16,-10-10 2-16,10 10 2 16,0 0-1-16,-8-9 1 15,8 9-1-15,0 0 1 0,0 0-3 16,0 0-2-16,5 7-3 15,8 3 0-15,-1 0-1 16,4-1 0-16,3 1 2 16,1-2 0-16,3-6-1 15,1-2 0-15,-4 0 1 16,3-10 0-16,-4-2 1 0,-1-3-1 16,-6-3 0-16,-4 0-1 15,-1-1-2-15,-4 2 0 16,-3 0 0-16,0 2 0 0,-3 5 0 15,-4 2 0-15,7 8 0 16,0 0 0-16,0 0 0 0,0 0 0 16,7 11 0-16,5-2 0 15,6 4 0-15,2 1 0 16,2 1 0-16,3 0 0 16,5 2 0-16,-5-1 0 15,-3 1 0-15,-2-2 0 16,-7 2 0-16,-4 5 0 0,-4-2 0 15,-5 5 0-15,-12 2 0 16,-3 2 0-16,-5 2 0 16,-5-1 0-16,0-1-10 15,-5-7-24-15,5 6-52 16,6-6-3-16</inkml:trace>
  <inkml:trace contextRef="#ctx0" brushRef="#br4" timeOffset="236333.6477">11821 7099 91 0,'0'0'6'0,"0"0"6"0,0 0 6 16,0 0 5-16,0 0 6 16,0 0 4-16,0 0 2 15,2-13 2-15,-2 13-4 0,0 0-3 16,0-12-5-16,0 12-3 16,0 0-6-16,0 0-2 15,0 0-2-15,0 0-1 16,0 0-2-16,0 0-1 0,0 0-1 15,0 0-1-15,0 0-1 16,0 0-1-16,0 0 0 16,0 0-1-16,0 0 0 15,0 0-1-15,0 0 1 16,0 0-1-16,0 0 0 16,8-2 0-16,-8 2-1 0,0 0 0 15,0 0 1-15,0 0-2 16,0 0 0-16,0 0 0 0,0 0 0 15,0 0 0-15,0 0 0 16,0 0 0-16,0 0 0 16,0 0 0-16,0 0 0 0,0 0 0 15,0 0 0-15,0 0 0 16,0 0 0-16,0 0 0 16,0 0 0-16,0 0 0 15,0 0 0-15,0 0 0 16,0 0 0-16,0 0 0 0,0 0 0 15,0 0 0-15,0 0 0 16,0 0 0-16,0 0 0 16,0 0 0-16,0 0 0 15,0 0 0-15,0 0 0 16,0 0 0-16,0 0 0 0,0 0 0 16,0 0 0-16,0 0 0 15,0 0 0-15,2 5-5 16,-2-5-10-16,0 18-45 0,0-18-26 15,0 15-2-15</inkml:trace>
  <inkml:trace contextRef="#ctx0" brushRef="#br4" timeOffset="239513.2965">11619 9061 408 0,'0'0'5'16,"0"0"4"-16,-13 6 2 15,13-6 1-15,-6 2 0 0,6-2 2 16,0 0-1-16,-13 5 2 16,13-5-3-16,7-3-12 15,5-4 0-15,6-6 0 16,4 1 0-16,6-3 0 0,0-2 0 15,4-3 0-15,0 6 0 16,-4 1 0-16,-3 2 0 16,-3 5 0-16,-5 3 0 15,-4 3 0-15,-13 0 0 0,12 15 0 16,-12 0 0-16,0 9 0 16,-7-1 0-16,-4 9 0 15,-3 1 0-15,-6 3 0 16,0 2 0-16,-2-4 0 0,1 1 0 15,1-5 0-15,6-4 0 16,-1-8 0-16,5 0 0 16,3-9 0-16,7-9 0 15,0 0 0-15,7 3 0 16,8-10 0-16,2-8 0 0,10-5 0 16,1-3 0-16,4-6 0 15,5 2 0-15,1 2 0 16,-1-1 0-16,-10 9 0 0,1 3 0 15,-6 2 0-15,-2 7 0 16,-8 2 0-16,1 3 0 16,-13 0 0-16,10 3 0 15,-10-3 0-15,0 0-84 16,0 0-9-16</inkml:trace>
  <inkml:trace contextRef="#ctx0" brushRef="#br4" timeOffset="248729.027">18597 3530 432 0,'0'0'6'0,"0"0"2"16,0 0 2-16,0 0 2 0,0 0-1 15,0 0 1-15,0 0 0 16,3 4-4-16,-1 11-8 16,1 8 0-16,-3 1 0 15,2 11 0-15,1 5 0 0,-3 5 0 16,3-1 0-16,-3 3 0 16,0-5 0-16,0 1 0 15,0-4 0-15,-3-9 0 16,0 2 0-16,1-7 0 0,-1-11 0 15,1 1 0-15,2-15-27 16,-12 10-60-16,12-10-4 16</inkml:trace>
  <inkml:trace contextRef="#ctx0" brushRef="#br4" timeOffset="249017.2554">18271 3492 390 0,'0'0'7'0,"0"0"3"0,-12-1 1 16,12 1 2-16,0 0 0 15,-7-11 2-15,7 11 1 16,5-7 1-16,15 5-6 0,7-3-3 16,11-1-8-16,6 2 0 15,12-6 0-15,7 2 0 16,4 0 0-16,-2 3 0 15,0-2 0-15,-8-1 0 0,-12 4 0 16,-6 1 0-16,-6 1 0 16,-11 2 0-16,-10 5 0 15,-1 5 0-15,-11-10-11 16,-17 25-77-16,14-6-3 16</inkml:trace>
  <inkml:trace contextRef="#ctx0" brushRef="#br4" timeOffset="249416.5522">18797 3830 466 0,'0'0'4'0,"0"0"1"0,0 0 1 15,7-10 1-15,3 10 0 16,7-3 0-16,3 0 2 15,2 3-9-15,6 6 0 16,-3 1 0-16,7 8 0 16,-5 0 0-16,-4 8 0 0,-4-1 0 15,-6 0 0-15,-5 0 0 16,-8 0 0-16,0-2 0 16,-13-2 0-16,0-6 0 15,-1-5 0-15,-4-2 0 0,-2-5 0 16,3-2 0-16,2-6 0 15,8-6 0-15,2-7 0 16,5-1 0-16,5 0 0 16,8-3 0-16,3 1 0 0,7-1 0 15,2 4 0-15,-1 5 0 16,6 6 0-16,-5-3-31 16,0 11-55-16,5 2-3 0</inkml:trace>
  <inkml:trace contextRef="#ctx0" brushRef="#br4" timeOffset="250286.0007">19467 3846 444 0,'0'0'4'0,"0"-9"2"0,0 9 2 16,-11-17 1-16,5 9 2 16,-8-2 0-16,-2-1 0 15,-1-2-4-15,-3 6-7 16,0 7 0-16,1 0 0 15,-2 12 0-15,3 3 0 0,7 4 0 16,3 6 0-16,3-3 0 16,5 9 0-16,0-8 0 0,5 0 0 15,5-5 0-15,5-4 0 16,0-6 0-16,0-5 0 16,2-3 0-16,1-11 0 15,-4-1 0-15,4-8 0 0,-1-5 0 16,-2-2 0-16,1-5 0 15,1 2 0-15,-5 3 0 16,-2 0 0-16,-3 7 0 16,1 5 0-16,-8 15 0 15,9-11 0-15,-9 11 0 0,11 14 0 16,-6-2 0-16,0 2 0 16,4 7 0-16,-1-7 0 15,4 4 0-15,1-4 0 16,2-2 0-16,-6-7 0 15,7 1 0-15,1-6 0 0,-2-2 0 16,0-4 0-16,2-1 0 16,-2-4 0-16,3 2 0 15,-6-1 0-15,1 3 0 0,-13 7 0 16,12-10 0-16,-12 10 0 16,0 0 0-16,0 0 0 15,8 12 0-15,-8 1-2 16,2-3 0-16,0 2 2 0,3 1 0 15,8-4 0-15,2-4 0 16,8 1-1-16,1-6 1 16,8-4 1-16,0-5 0 0,5-4 0 15,-4-5 1-15,0-1-2 16,-9-2 0-16,-5-3 0 16,-8 2 0-16,-3 0 0 15,-8 5 0-15,-5-2 0 16,-6 8 0-16,-3 2 0 0,-2 3 0 15,0 6 0-15,-1 0 0 16,1 7 0-16,2 6 0 16,8 5 0-16,-1-4 0 15,7 6 0-15,2 0 0 0,9 0 0 16,8 2 0-16,-2-5 0 16,3 2 0-16,3-4 0 15,-1-2 0-15,-5 3 0 16,-1-7 0-16,-4 3 0 0,-12-12 0 15,9 16 0-15,-9-16 0 16,-7 12 0-16,-7-8 0 16,-4 3 0-16,-5 1 0 15,-1-2 0-15,-4-2 0 0,-3 4-2 16,6-1-12-16,0-7-22 16,7 5-50-16,3 1-1 15</inkml:trace>
  <inkml:trace contextRef="#ctx0" brushRef="#br4" timeOffset="250961.8023">20424 3747 463 0,'0'0'5'0,"0"0"2"16,-2-12 2-16,2 12 1 15,-5-10 1-15,5 10-5 0,0-12-6 16,0 12 0-16,3-10 0 16,6 7 0-16,4 3 0 15,5 3 0-15,6 2 0 16,-1 8 0-16,-3 1 0 0,2 4 0 16,-5 4 0-16,-5 5 0 15,-6-2 0-15,-6-1 0 16,-6 5 0-16,-6-7 0 15,-5 0 0-15,-1-5 0 0,-3-5 0 16,6-2 0-16,-1-5 0 16,4-5 0-16,2 0 0 15,10 0 0-15,-3-18 0 16,3 2 0-16,11-9 0 16,6-3 0-16,3-2 0 0,5 1 0 15,-2-1 0-15,7 3 0 16,-7 7 0-16,2 0 0 15,-9 11 0-15,-4-1 0 16,-12 10 0-16,12 0 0 0,-10 12 0 16,-2 3 0-16,0 5 0 15,4 7 0-15,1 0 0 16,-1 3 0-16,1 0 0 0,5-1 0 16,3-7 0-16,4 1 0 15,3-11 0-15,2-4 0 16,4-1 0-16,-2-7 0 15,1-5-80-15,0-5-11 0</inkml:trace>
  <inkml:trace contextRef="#ctx0" brushRef="#br4" timeOffset="251274.973">21347 3217 479 0,'0'0'4'16,"0"0"1"-16,0 0 1 16,-10-4 1-16,10 4 0 0,-17 12-4 15,-1 8-3-15,-1 10 0 16,-6 12 0-16,-3 10 0 16,-2 12 0-16,1 8 0 15,4 5 0-15,-1 2 0 0,9 2 0 16,6-3 0-16,5-6 0 15,6-3 0-15,5-5 0 16,12-6 0-16,3-9 0 0,5-4 0 16,13-13 0-16,-5-3 0 15,13-12 0-15,1 3 0 16,-2-15-68-16,-3-5-24 16</inkml:trace>
  <inkml:trace contextRef="#ctx0" brushRef="#br4" timeOffset="251947.228">21508 3567 410 0,'0'0'6'0,"0"0"3"15,10-12 4-15,-10 12 2 16,16-16 1-16,-16 16 0 0,9-9 0 15,-9 9-6-15,10-8-10 16,-10 16 0-16,0 4 0 16,-3 9 0-16,-4 3 0 0,-2 6 0 15,-7-1 0-15,2 6 0 16,-4-3 0-16,-1-3 0 16,-2-6 0-16,4 0 0 15,5-6 0-15,-1-2 0 16,5-5 0-16,8-10 0 15,-7 9 0-15,7-9 0 0,7 3 0 16,9-3 0-16,1-5 0 16,8-1 0-16,0 5 0 15,4-7 0-15,6 3 0 0,-4 0 0 16,0 0 0-16,-6 3 0 16,-2-3 0-16,-4 5 0 15,-6-5 0-15,-3 5-4 0,15 0-84 16,-25 0-3-16</inkml:trace>
  <inkml:trace contextRef="#ctx0" brushRef="#br4" timeOffset="252319.8713">21842 3733 511 0,'0'0'0'15,"0"-10"0"-15,0 10 0 16,0-15 0-16,0 6 0 0,0-2 0 16,4 2 0-16,5-3 0 15,7 6 0-15,-2 4 0 16,7 2 0-16,2 0 0 0,-1 9 0 16,-2 2 0-16,-3 6 0 15,-2 0 0-15,-10 5 0 16,-5-2 0-16,0 5 0 15,-12 0 0-15,2-6 0 0,-3 2 0 16,1-7 0-16,2 2 0 16,2-7 0-16,3 2 0 15,5-11 0-15,0 0 0 16,13 7 0-16,4-7 0 16,3 0 0-16,6-7 0 15,-2 1 0-15,4-8 0 0,11-2-24 16,-7 2-65-16,-2-9-3 15</inkml:trace>
  <inkml:trace contextRef="#ctx0" brushRef="#br4" timeOffset="252600.3185">22200 3232 466 0,'0'0'5'0,"0"0"2"15,0 0 1-15,0 0-1 16,0 0 2-16,2 10 0 15,5 6-9-15,6 6 0 16,7 7 0-16,5 11 0 16,5 7 0-16,2 8 0 0,2 7 0 15,-1 2 0-15,-8 0 0 16,-5 3 0-16,-10-2 0 16,-10-4 0-16,-13 0 0 15,-11-7 0-15,-12-3 0 0,-1-4 0 16,-5-6 0-16,3-5 0 15,1-6 0-15,11-1 0 16,4-5-88-16,6-15-5 16</inkml:trace>
  <inkml:trace contextRef="#ctx0" brushRef="#br4" timeOffset="259361.759">15348 5032 347 0,'0'0'7'16,"0"0"4"-16,0 0 2 15,0 0 3-15,-8-14 0 16,8 14 2-16,-1-12 0 0,1 2 1 16,0-2-7-16,7-3-3 15,3 0-1-15,7 1-3 16,6-4-1-16,-1 6-1 0,3 2-1 16,2 2 1-16,-2 6-3 15,-5 2 0-15,0 6 0 16,-5 11 0-16,-5 2 0 15,-9 1 0-15,-1 7 0 16,-10 2 0-16,-2 1 0 0,-2-2 0 16,-6 1 0-16,3-3 0 15,0-6 0-15,4-4 0 16,2-3 0-16,11-13 0 16,-7 12 0-16,7-12 0 15,10 0 0-15,5-3 0 0,10-6 0 16,0-1 0-16,8-5 0 15,0 0 0-15,5-5 0 16,-1 5 0-16,-2 0 0 0,-8 1 0 16,-4 4 0-16,-5 3 0 15,-8 4 0-15,-1 1 0 16,-9 2 0-16,0 0 0 16,0 0 0-16,0 0 0 15,0 0 0-15,0 0 0 0,0 7 0 16,0-7 0-16,0 10 0 15,-2 0 0-15,2-10 0 16,-10 17 0-16,3-10-17 16,-1 2-74-16,5 2-3 15</inkml:trace>
  <inkml:trace contextRef="#ctx0" brushRef="#br4" timeOffset="261087.9568">9749 5415 354 0,'0'0'7'0,"-1"-11"3"16,1 11 2-16,-6-12 0 0,6 5 1 16,-2-5 1-16,2 0 2 15,0-3-1-15,6 3-6 16,3-4-2-16,3 4-1 16,4 2-2-16,3 0-1 15,1 3 0-15,-3 4-2 0,6 1 0 16,-6 2 0-16,0 10 0 15,-4 5 0-15,-3 3-1 16,-5 3 3-16,-5 4 0 16,-5 2 0-16,-5 4 0 0,-8-2 1 15,4 0-1-15,-4-4-1 16,1-2-2-16,3-5 0 16,3-4 0-16,3-4 0 0,8-10 0 15,0 0 0-15,0 0 0 16,10 0 0-16,9-10 0 15,5 0 0-15,5-5 0 16,6 0 0-16,1-3 0 0,3 1 0 16,-4 5 0-16,-8 2 0 15,-4 1 0-15,-4 3 0 16,-8 1 0-16,-11 5 0 16,12 0 0-16,-12 0 0 0,0 0 0 15,0 0 0 1,0 8 0-16,0-8 0 0,-5 10-26 15,5-10-63-15,-5 14-3 16</inkml:trace>
  <inkml:trace contextRef="#ctx0" brushRef="#br4" timeOffset="262190.4714">12348 8964 409 0,'0'0'5'0,"0"0"3"0,0 0 2 16,0 0 2-16,-12-1 2 0,12 1 1 16,-10-6 2-16,10 6-1 15,-13-2-11-15,13 2-5 16,0 0 0-16,-5-12 0 16,5 12 0-16,7-13 0 15,4 6 0-15,6-3 0 0,3 3 0 16,-1-1 0-16,6 6 0 15,-3 2 0-15,2 0 0 16,-10 7 0-16,1 8 0 16,-8 2 0-16,-4 5 0 0,-3 3 0 15,-12 0 0-15,-3 4 0 16,-6 2 0-16,0 1 0 16,-7-5 0-16,2-2 0 0,5-5 0 15,1-1 0-15,3-6 0 16,7-3 0-16,10-10 0 15,-11 9 0-15,11-9 0 16,13 0 0-16,2-4 0 0,7-4 0 16,6-1 0-16,2-2 0 15,4 2 0-15,1-4 0 16,0 2 0-16,-3 2 0 16,-5 4 0-16,-4-2 0 0,-5 4 0 15,-6 3 0-15,-3-2 0 16,-9 2 0-1,0 0 0-15,0 0 0 0,0 0 0 16,0 0 0-16,0 0 0 16,0 0 0-16,0 0 0 15,0 0 0-15,0 0 0 0,0 0 0 16,0 0 0-16,0 0 0 16,0 0 0-16,0 5 0 15,0-5 0-15,0 0 0 0,5 7-71 16,-5-7-24-16</inkml:trace>
  <inkml:trace contextRef="#ctx0" brushRef="#br4" timeOffset="266144.2097">13549 3421 345 0,'0'0'5'0,"0"0"1"15,0-18 3-15,2 9 2 16,0-6 1-16,1-2 0 16,2-3 1-16,2-5 1 0,1-3-3 15,4 2-4-15,4-5 0 16,3-1-2-16,6 0-1 16,5 0-1-16,4 0 0 15,9-1-2-15,4 1 0 0,3 2 1 16,3 1-1-16,0 2 1 15,0 0 0-15,-1 3-1 16,0 7 1-16,-4 5-1 16,4 2 1-16,-5 6-2 15,0 4 1-15,0 0 0 0,3 7 1 16,-2 3-2-16,-5 2 1 16,6 5-1-16,-3 4 1 15,0 1 0-15,3-3 0 16,-1 3 1-16,4 1-1 0,2-3 1 15,3 0 1 1,5-1-1-16,3-1 1 0,3-3-1 16,3-3 0-16,4 0 0 15,2-4 0-15,5-3-2 0,0-2 0 16,5-3 0-16,2 0 0 16,1-8 0-16,4 0 0 15,1-4 0-15,2 0 0 16,3-5 0-16,-1-3 0 0,3-3 0 15,-3 5 0-15,3-6 0 16,-3 4 0-16,1-4 0 16,-3 1 0-16,-3-2 0 15,1 0 0-15,2 2 0 0,-3-8 0 16,-2-2 0-16,3 4 0 16,-5-2 0-16,-4-2 0 15,-1-2 0-15,-5 0 0 16,-6 3 0-16,-6-2 0 0,-1 4 0 15,-5 1 0-15,-3-4 0 16,-1-2 0-16,-7 8 0 16,-1-3 0-16,-6 3 0 15,-3 3 0-15,-6-5 0 16,-8 3 0-16,-2 1 0 0,-8 3 0 16,-4 3 0-16,-6 1 0 15,-1 3 0-15,-2 2 0 16,-4 1 0-16,0 12 0 0,0-10 0 15,0 10 0-15,0 0 0 16,-10 0 0-16,10 0 0 16,-15 10 0-16,6 4 0 0,3 4 0 15,-1 0 0-15,0 4 0 16,6 3 0-16,1-1 0 16,1 5 0-16,8 2 0 15,2-2 0-15,8 1 0 16,1 2 0-16,5-2 0 0,4 0 0 15,4 0 0-15,6-1 0 16,6-4 0-16,5 2 0 16,7-2 0-16,6-5 0 15,1 5 0-15,11-8 0 0,-1 0 0 16,8-1 0-16,5-4 0 16,3 0 0-16,2-4 0 15,2-1 0-15,5-5 0 16,4 1 0-16,1-1 0 0,3-2 0 15,2 0 0-15,1-2 0 16,-3-1 0-16,2 1 0 16,3-3 0-16,-8 0 0 15,-2-3 0-15,-2 4 0 0,-6-4 0 16,3 1 0-16,-5-4 0 16,-8 4 0-16,4-1 0 15,-6-1 0-15,-3-1 0 16,-2 3 0-16,-3-1 0 0,-2 1 0 15,-4 2 0-15,-3-2 0 16,-3 1 0-16,-3 5 0 16,1-2 0-16,-7 0 0 15,0 1 0-15,-2-1 0 16,-4 1 0-16,-3 2 0 0,2 0 0 16,-4 0 0-16,-5 0 0 15,0 5 0-15,-2 0 0 16,-2 5 0-16,-3 0 0 0,-4 2 0 15,4 0 0-15,-8 5 0 16,6 3 0-16,-3 3 0 16,2 1 0-16,-3 6 0 0,1 3 0 15,3 1 0-15,-3 6 0 16,0 2 0-16,-2 0 0 16,1 8 0-16,-2-3 0 15,-1 1 0-15,-1 2 0 16,-8-3 0-16,0-5 0 0,-4-1 0 15,-3-4 0-15,-3-10 0 16,-2 0 0-16,0-7 0 16,0-3 0-16,-2-2 0 15,-1-4 0-15,3-2 0 16,-4 3-56-16,4-12-34 0</inkml:trace>
  <inkml:trace contextRef="#ctx0" brushRef="#br4" timeOffset="267108.896">15693 3193 331 0,'0'0'8'0,"0"0"3"15,0 0 4-15,6-8 1 16,-6 8 2-16,3-7 2 0,-3 7 0 15,0-15 2-15,-3 6-6 16,1-9-4-16,-4 0-2 16,4-6-1-16,-1-8-6 15,3-9-3-15,0-7 0 16,0-9 0-16,5-20 0 0,3-7 0 16,9-16 0-1,3-9 0-15,5-14 0 0,3-15 0 16,9 1 0-16,-18 66 0 15,6 0 0-15,3 7 0 0,1-8 0 16,4 5 0-16,1 0 0 16,-1 10 0-16,2-5 0 15,0 8 0-15,-3 2 0 16,0 9 0-16,-2 4 0 16,0 10 0-16,-5-3 0 0,-1 8 0 15,0 0 0-15,-4 7 0 16,-7 7 0-16,-2 2 0 15,-11 8-4-15,10 0-9 16,-10 0-12-16,0 16-63 16,-4-7-3-16</inkml:trace>
  <inkml:trace contextRef="#ctx0" brushRef="#br4" timeOffset="267393.2677">16565 877 400 0,'0'0'5'0,"0"0"1"15,0 0 1 1,6 7 3-16,-6 5 0 0,0 1 1 16,2 4 0-16,-2 3 0 15,0 7-5-15,0 3 0 16,4 2-3-16,-4 6-1 15,2 1-1-15,1 0 0 0,-3 4-2 16,2 1-1 0,-2 2-2-16,0-22-3 0,0 65-11 15,0-52-26-15,0 1-42 16,0-12-3-16</inkml:trace>
  <inkml:trace contextRef="#ctx0" brushRef="#br4" timeOffset="267690.215">16281 1035 345 0,'0'0'6'15,"0"0"3"-15,0 0 2 16,0 0 1-16,0 0 1 16,0 0 1-16,0-9 2 15,0-2 2-15,0 1-5 0,2 1-4 16,8-3 1-16,0-1-2 15,35-32-1 1,-23 30-1-16,3-4-2 0,2 2-2 16,3-1 0-16,0-2-1 15,-1 5 0-15,4 3-1 16,-6 2 0-16,3 2-2 16,-6 6-2-16,2-3-5 0,-26 5-9 15,27 0-40-15,11 17-28 16,-34 0-4-16</inkml:trace>
  <inkml:trace contextRef="#ctx0" brushRef="#br4" timeOffset="267961.3771">16966 1285 412 0,'0'0'4'0,"0"0"1"0,0 0 2 16,-2 13 0-16,2-13 2 16,-2 15-1-16,-1-5 1 15,1 2 0-15,-1 3-3 0,1-1-2 16,2 2-2-16,-3 1-1 16,3 0 0-16,0 0-1 15,0 0-1-15,0 3-3 0,0-2-3 16,3 0-13-16,-3 11-52 15,0-14-15-15</inkml:trace>
  <inkml:trace contextRef="#ctx0" brushRef="#br4" timeOffset="268591.4642">17086 676 432 0,'0'0'4'0,"0"0"1"0,0 0 1 16,0 0 1-16,0 0 1 16,0 0 0-16,-3-9 1 15,3-2 0-15,-2-2-3 16,0 4-1-16,4-4-1 16,3 3-2-16,1-2 0 15,1 3-1-15,1 1 0 16,5 3 1-16,-2-2-2 0,1-3 0 15,1 10 0-15,-3 5 0 16,-1 0 0-16,11 21 0 16,-10-1 0-16,-10-3 0 15,0 2 0-15,0-3 0 16,-5 4 0-16,3-5 0 16,-3 3 0-16,5-23 0 0,0 20 0 15,0-1 0-15,0-19 0 16,0 0 0-16,12 0 0 15,-1 0 0-15,43-3 0 16,-32-6 0-16,8-1 0 16,-2-3 0-16,-1 0 0 15,3 1 0-15,-5 0 0 0,5-3 0 16,-9 8 0-16,0 0 0 16,-21 7 0-16,0 0 0 15,9 0 0-15,2 0 0 16,-2 0 0-16,3-3 0 15,-12 3-29-15,0 0-63 16,-7 7-3-16</inkml:trace>
  <inkml:trace contextRef="#ctx0" brushRef="#br5" timeOffset="279873.0302">11865 7107 96 0,'0'0'6'0,"0"0"6"16,0 0 4-16,0 0 5 15,0 0 4-15,0 0 1 16,0 0 2-16,0 0 0 16,0 0-3-16,0 0-6 0,0 0-4 15,0 0-4-15,-7-4-3 16,7 4-2-16,0 0-2 15,0 0 0-15,0 0 0 16,0 0 2-16,0 0 2 0,5 1 0 16,-5-1 1-16,18 6 1 15,-9-4 0-15,4 3 0 16,4 0-1-16,0 0-2 0,3 0 0 16,0 2-3-16,5-2 1 15,1 5-1-15,3-3 0 16,1 1-1-16,0 1 0 15,7 2 0-15,-3-1 0 0,-1 2 0 16,4-2-1-16,1 0 1 16,-1 2 1-16,-1-2-1 15,2-3 0-15,-1 3 1 16,1-2-1-16,-1 1-1 16,1-1 1-16,-4 0-1 0,1 0 0 15,-5-2-1-15,0 2 1 16,-3 2-1-16,0-3-1 15,-1 1 1-15,1-1 0 16,0 0 0-16,-4 0 0 16,1 1 1-16,6-1-2 0,-6 2 0 15,4-2 0-15,0 0 0 16,-4-1 0-16,4 0 0 16,0 2 0-16,-2 2 0 0,2-5 0 15,-1 3 0-15,-3-2 0 16,5 4 0-16,-4-3 0 15,0-1 0-15,-4-1 0 0,2 2 0 16,-3-1 0-16,-1-4 0 16,2 5 0-16,-4-4 0 15,5 5 0-15,-3-2 0 16,0 0 0-16,5 2 0 16,-4-2 0-16,3-3 0 0,0 5 0 15,-2-4 0-15,2 1 0 16,-3 0 0-16,2 0 0 15,0-1 0-15,1 2 0 16,2 1 0-16,-3-2 0 0,2 3 0 16,2 0 0-16,-3-4 0 15,-1 2 0-15,2 0 0 16,-1 0 0-16,-3-1 0 16,-1 2 0-16,2-2 0 0,-1 3 0 15,-1-1 0-15,1-3 0 16,0 4 0-16,0-4 0 15,2 4 0-15,0 0 0 0,2-4 0 16,-3 4 0-16,2 1 0 16,-3-5 0-16,-3 1 0 15,-2 2 0-15,0-4 0 16,0 4 0-16,-4-1 0 16,8-2 0-16,-8-2 0 0,6 4 0 15,-1-2 0-15,1 3 0 16,-1-1 0-16,1-1 0 15,0-1 0-15,-1 1 0 16,-2 0 0-16,-1 1 0 0,-1-2 0 16,-1 1 0-1,-2-2 0-15,1 3 0 0,1-2 0 16,-2 1 0-16,3-2 0 16,-1 1 0-16,1 1 0 15,2-2 0-15,-1-1 0 0,-1 4 0 16,0-6 0-16,-2 4 0 15,0-4 0-15,0 5 0 0,0-5 0 16,-10 0 0-16,16 5 0 16,-16-5 0-16,14 5 0 15,-14-5 0-15,13 4 0 16,-13-4 0-16,13 6 0 0,-13-6 0 31,9 2 0-31,-9-2 0 16,0 0 0-16,11 5 0 0,-11-5 0 15,0 0 0-15,0 0 0 16,0 0 0-16,7 0 0 16,-7 0 0-16,0 0 0 15,0 0 0-15,0 0 0 16,0 0 0-16,0 0 0 16,0 0 0-16,0 0 0 0,0 0 0 15,0 0 0-15,0 0 0 16,0 0 0-16,0 0 0 15,0 0 0-15,0 0 0 0,0 0 0 16,0 0 0-16,0 0 0 16,0 0 0-16,0 0 0 15,0 0 0-15,0 0 0 0,0 0 0 16,0 0 0-16,0 0 0 16,0 0 0-16,0 0 0 15,0 0 0-15,0 0 0 16,0 0 0-16,0 0 0 0,0 0 0 15,0 0 0-15,0 0 0 16,0 0 0-16,0 0 0 16,15 10 0-16,-2-5 0 15,-1-1 0-15,5 4 0 16,0-3 0-16,6 0 0 0,2 3 0 16,-2-3 0-16,3 2 0 15,1 1 0-15,-1-4 0 16,1 4 0-16,-2-3 0 15,0 0 0-15,-3-1 0 0,-2 2 0 16,-5-4 0-16,0 1 0 16,-6-1 0-16,-9-2 0 15,13 3 0-15,-13-3 0 0,0 0 0 16,0 0 0-16,0 0 0 16,0 0 0-16,0 0 0 15,0 0 0-15,0 0 0 16,0 0 0-16,0 0 0 0,0 0 0 15,0 0 0 1,0 0 0-16,0 0 0 0,-7 7-7 16,7-7-33-16,0 9-48 15,-9-9-2-15</inkml:trace>
  <inkml:trace contextRef="#ctx0" brushRef="#br5" timeOffset="280673.3937">14958 7818 323 0,'0'0'7'16,"0"0"3"-16,0 0 3 15,0 0 3-15,0 0 2 0,0 0 1 16,-10-11 1-16,10 11 0 16,0 0-5-16,0 0-3 15,0 0-4-15,-2-9-2 16,2 9-3-16,0 0-1 16,0 0-1-16,0 0-1 15,5 9 0-15,-5-9 0 0,14 17 1 16,-3-8 0-16,1 1 2 15,1 3 0-15,8 1 2 16,0-2 0 0,1 1-5-16,3 2 0 15,-1-3 0-15,-1 0 0 16,2 1 0-16,-5-6 0 0,-8 0 0 16,0-1 0-16,-4-1 0 15,-8-5 0-15,12 5 0 16,-12-5 0-16,0 0 0 15,0 0 0-15,0 0 0 0,0 0 0 16,0 0 0-16,0 0 0 16,0 0 0-16,0 0 0 15,4 9 0-15,-4-9 0 16,0 0 0-16,0 0 0 16,-1 8 0-16,1-8 0 0,0 0 0 15,-15 12 0-15,15-12 0 16,-17 12 0-16,2-4 0 15,-3-1 0-15,-2 4 0 0,-7 3 0 16,-3-1 0-16,-2-3 0 16,-1 4 0-16,-1 1 0 15,-1-3 0-15,3 2 0 0,4-5 0 16,3 3 0-16,6-4 0 16,1-1 0-16,4-2 0 15,3 0 0-15,11-5 0 16,-9 5 0-16,9-5 0 15,0 0 0-15,0 0 0 0,0 0 0 16,0 0 0-16,0 0 0 16,0 0 0-16,0 0 0 15,0 0 0-15,0 0 0 16,0 0 0-16,0 0 0 0,0 0 0 16,0 0 0-16,-3 10-79 15,3-10-12-15</inkml:trace>
  <inkml:trace contextRef="#ctx0" brushRef="#br5" timeOffset="283757.6938">15453 8085 384 0,'0'0'7'0,"0"0"2"15,0 0 2-15,0 0 2 16,0 0 1-16,0 0 1 16,7-7 1-16,-7 7 0 15,15-3-5-15,-2 3-4 0,-1 3-1 16,6 4-4-16,-1 3-2 15,-1-1 0-15,2 9 0 16,-2-4 0-16,-4 3 0 16,-2 0 0-16,-5 0 0 0,-2 0 0 15,-3 1 0-15,-5-4 0 16,-8 2 0-16,-4-4 0 16,-6-2 0-16,-3-3 0 15,2 3 0-15,0-8 0 0,-1 1 0 16,2-3 0-16,8 0 0 15,3 0 0-15,2-3 0 16,10 3 0-16,0-17 0 16,5 5 0-16,7 0 0 0,8-4 0 15,8 2 0-15,2-6 0 16,4 3 0-16,0 0 0 16,-1-1 0-16,-6 6 0 15,1-1 0-15,-5 3 0 0,-9 2 0 16,-3 4 0-16,-11 4 0 15,9-5 0-15,-9 5 0 16,0 0 0-16,0 0 0 16,0 0 0-16,0 0 0 15,0 0 0-15,0 0 0 0,0 0 0 16,0 0 0-16,-4 6 0 16,-5 5 0-16,0-1 0 15,-1 3 0-15,-3 5 0 0,-1-2 0 16,2 4 0-16,-2-1 0 15,8-1 0-15,1-1 0 16,2 1 0-16,3-3 0 0,5-3 0 16,4 0 0-16,7-4 0 15,3-1 0-15,2-2 0 16,4-2 0-16,2-1 0 16,-8-2 0-16,2 0 0 15,-5 0 0-15,0 0 0 16,-16 0 0-16,11 0 0 0,-11 0 0 15,0 0 0-15,0 0 0 16,0 0 0-16,0 0 0 16,0 0 0-16,0 0 0 0,0 0 0 15,3 10-67-15,-3-10-27 16</inkml:trace>
  <inkml:trace contextRef="#ctx0" brushRef="#br5" timeOffset="284496.1566">15460 8098 330 0,'0'0'6'0,"0"0"3"16,0 0 3-16,0 0 4 0,-2-10 1 15,2 10-1-15,0 0 1 16,0 0 1-16,0 0-7 16,0 0-2-16,0 0-3 15,2-3-2-15,-2 3-1 0,17 5-1 16,-4 3 1-16,-2 4-1 15,8 0 0-15,-8 2 0 16,6-2-1-16,-4 5 1 16,-3-3 0-16,4 2-1 15,-8-3 0-15,0 3 1 0,-4-4-1 16,-2 6 2-16,-5-3-1 16,-2-3 0-16,-9 0 0 15,2 1 1-15,-6-4-1 16,-2-1 0-16,2-3-2 15,0-1 0-15,1 2 0 0,1-6 0 16,6 2-6-16,1-2-2 16,11 0-14-16,-7 9-49 0,7-9-14 15</inkml:trace>
  <inkml:trace contextRef="#ctx0" brushRef="#br5" timeOffset="287291.419">11816 7072 174 0,'0'0'6'16,"0"0"3"-16,0 0 5 0,0 0 3 16,0 0 3-16,0 0 3 15,-8 0 3-15,8 0 2 16,0 0-1-16,0 0-2 16,0 0-1-16,0 0-4 15,0 0-1-15,3-10-2 0,2 1-3 16,-2-6-2-16,1-3-3 15,4 1 0-15,2-4-2 16,-4-3-1-16,7-3-1 16,-2-2-5-16,1-4 0 0,0-4 0 15,-1 0 0-15,0-5 0 16,2 0 0-16,-3-1 0 16,0 4 0-16,-3 0 0 15,1-2 0-15,-3 2 0 0,5-1 0 16,-3 3 0-16,1-5 0 15,4 4 0-15,-5 2 0 16,7-2 0-16,-2 1 0 16,-3 3 0-16,4 1 0 15,-1 6 0-15,-1-3 0 0,-2 3 0 16,-4 3 0-16,2-4 0 16,-2 3 0-16,1 1 0 15,1 0 0-15,-3-5 0 0,4 5 0 16,0-3 0-16,2 0 0 15,2-1 0-15,-5 1 0 16,6 5 0-16,-5-6 0 16,1 9 0-16,-1-4 0 0,-1 3 0 15,-2 3 0-15,0-3 0 16,-2 3 0-16,-1-1 0 16,4 1 0-16,-1 2 0 15,-3 1 0-15,0-1 0 0,3 1 0 16,0-4 0-16,0 2 0 15,1 1 0-15,-1 1 0 16,-1-1 0-16,1 1 0 16,0-4 0-16,-3 6 0 15,4-4 0-15,-1 4 0 0,-3 0 0 16,1-1 0-16,-1 1 0 16,1 3 0-16,1-4 0 15,-4 0 0-15,5 1 0 16,-2 0 0-16,2-1 0 0,0-2 0 15,-2 3 0-15,-1-1 0 16,3 1 0-16,0 0 0 16,-1 3 0-16,-1-2 0 0,-3 11 0 15,6-18 0-15,-6 18 0 16,4-9 0-16,-4 9 0 16,4-10 0-16,-4 10 0 15,0 0 0-15,4-12 0 0,-4 12 0 16,0 0 0-16,0 0 0 15,0 0 0-15,0 0 0 16,4-8 0-16,-4 8 0 16,0 0 0-16,0 0 0 0,0 0 0 15,0 0 0-15,0 0 0 16,0 0 0-16,0 0 0 16,0 0 0-16,0 0 0 15,0 0 0-15,0 0 0 16,0 0 0-16,0 0 0 0,0 0 0 15,0 0 0-15,0 0 0 16,0 0 0-16,0 0 0 16,-9 12 0-16,-1 3 0 0,-5 2 0 15,-2 8 0-15,-6 3 0 16,-2 4 0-16,-2 5 0 16,-3-2 0-16,3-3 0 15,-1 2 0-15,3-1 0 0,1-4 0 16,4-2 0-16,0 0 0 15,3-4 0-15,6-3 0 16,2-3 0-16,4-7 0 16,0 0 0-16,5-10 0 0,-5 12 0 15,5-12 0-15,0 0 0 16,0 0 0-16,12-12 0 16,-5 0 0-16,9-8 0 15,-2-5 0-15,6-7 0 16,1-3 0-16,0-4 0 0,4-2 0 15,-2 3 0-15,0-2 0 16,-2 2 0-16,-1 4 0 16,-2 2 0-16,-1 2 0 0,1 5 0 15,-6 3 0-15,1 7 0 16,-6-3 0-16,0 9 0 16,-7 9 0-16,10-12 0 15,-10 12 0-15,0 0 0 16,0 0 0-16,0 0 0 0,2 13 0 15,-2 1 0-15,0 6 0 16,0-1 0-16,-2 8 0 16,0 2 0-16,-1 4 0 15,3-3 0-15,0 7 0 0,0-4 0 16,5-4 0-16,3 0 0 16,2 0 0-16,-1-2 0 15,7-5 0-15,-2 3 0 16,2-11 0-16,-2 4 0 0,-2 0 0 15,1-4 0-15,-1-1 0 16,-1-1 0-16,-4-3 0 16,-2 2 0-16,-3-2 0 15,-2 1 0-15,0 1 0 0,0-2 0 16,0-9 0-16,-5 15 0 16,-4-12-14-16,9-3-78 15,-5-5-3-15</inkml:trace>
  <inkml:trace contextRef="#ctx0" brushRef="#br5" timeOffset="288109.1719">12251 4700 369 0,'0'0'6'0,"0"0"3"16,0 0 1-16,-5-11 4 16,5 11 1-16,-5-10 1 15,5 10 1-15,-5-8 0 16,5 8-6-16,0 0-2 16,0 0-3-16,0 0-2 0,0 0-1 15,0 8-1-15,0 2-1 16,8 7 1-16,-1-2-2 15,5 3 0-15,1-4 0 0,1 1 0 16,4-5 0-16,2 0 0 16,2-5 0-16,1-5 0 15,2-2 0-15,-4-3 0 16,2-8 0-16,-3 1 0 0,-2-6 0 16,-6-1 0-16,-2 0 0 15,-2-4 0-15,-6 3 0 16,-2 0 0-16,0 3 0 15,0 2 0-15,0 5 0 0,0 10 0 16,-6-13 0-16,6 13 0 16,0 0 0-16,-2 5 0 15,2 5 0-15,2 5 0 16,4 3 0-16,-1 6 0 0,2 1 0 16,1 3 0-16,0-1 0 15,1 0 0-15,-4 3 0 16,5-5 0-16,-4-3 0 15,-2-2 0-15,-1-1 0 0,-3-1 0 16,0-5 0-16,-7-1 0 16,-9 0 0-16,-2-4 0 15,-6-4 0-15,-3 4 0 0,-3-4 0 16,-2-1 0-16,-2 2 0 16,8-5 0-16,1 2 0 15,5-2 0-15,5 0 0 16,2 0 0-16,13 0 0 0,-9 3 0 15,9-3 0-15,2 10 0 16,11 0 0-16,-1 7-77 16,8-7-16-16</inkml:trace>
  <inkml:trace contextRef="#ctx0" brushRef="#br5" timeOffset="296687.3166">11816 7146 246 0,'0'0'6'0,"0"0"2"15,0 0 4-15,0 0 2 0,0 0 3 16,-2-12 1-16,2 12 2 15,-3-10 2-15,3 10 0 16,-3-12-4-16,3 12-3 16,0 0-2-16,-2-8-3 0,2 8-2 15,-3 6 0-15,1 11-3 16,-8 8 0-16,3 4-2 16,-4 9 1-16,-1 6 0 15,3 6 1-15,-7 7-1 0,4 0-1 16,-1-1 0-16,4 1 0 15,-1-2-1-15,-1 2 0 16,2 0-1-16,-3-2 1 16,-2-4 0-16,0 4 0 0,1-6 2 15,0 1-4-15,-4-4 0 16,4 3 0-16,-1-9 0 16,2 1 0-16,0-7 0 0,1-5 0 15,-1-5 0-15,7-2 0 16,-3-7 0-16,6-3 0 15,-3-2 0-15,5-10 0 16,-2 12 0-16,2-12 0 16,0 10 0-16,0-10 0 0,-3 10 0 15,3-10 0-15,0 0 0 16,0 0 0-16,0 9 0 16,0-9 0-16,0 0-6 15,0 0-13-15,0 17-60 0,0-17-9 16</inkml:trace>
  <inkml:trace contextRef="#ctx0" brushRef="#br5" timeOffset="297126.884">11323 8207 422 0,'0'0'6'15,"0"0"1"-15,0-10 3 16,0 10-1-16,0 0 1 0,0 0-1 16,4-8 0-16,-4 8 0 15,0 0-6-15,7 6-1 16,-2 6-1-16,4 3-1 16,-2 5 1-16,6 4 0 15,2 1 1-15,-5 4-1 16,2 0 1-16,-3-5-2 0,2-2 1 15,-1-5 0-15,-5-2-1 16,6-6 2-16,-4-5-1 16,5-4 1-16,-1-5-2 0,8-8 0 15,3-6 0-15,6-6 0 16,2-3 0-16,2-2 0 16,5 3 0-16,0-2 0 15,-4 7 0-15,0-1 0 0,-12 8 0 16,-3 6 0-16,-1 1 0 15,-6 3 0-15,-11 5 0 16,0 0 0-16,0 0 0 16,0 0 0-16,0 5-49 0,-3 5-39 15,-7 1-1-15</inkml:trace>
  <inkml:trace contextRef="#ctx0" brushRef="#br5" timeOffset="298136.9673">11144 8682 419 0,'0'0'6'0,"0"0"2"16,0 0 2-16,0 0 1 16,0 0 0-16,0 0 1 15,0 0 0-15,0 0 1 16,0 0-4-16,20-4-9 0,3-1 0 16,2-3 0-16,5 1 0 15,0-1 0-15,4 1 0 16,-5 2 0-16,0 2 0 15,-8 3 0-15,-8 0 0 0,-3 0 0 16,-10 0 0-16,15 0 0 16,-15 0 0-16,0 0 0 15,0 10 0-15,0-10 0 0,-10 7 0 16,10-7 0-16,-12 11 0 16,12-11 0-16,-16 7 0 15,16-7 0-15,-12 5 0 0,12-5 0 16,0 0 0-16,-9 6 0 15,9-6 0-15,0 0 0 16,0 0 0-16,0 0 0 16,0 0 0-16,0 0 0 15,0 0 0-15,0 0 0 16,0 0 0-16,0 0 0 0,0 0 0 16,0 0 0-16,0 0 0 15,0 0 0-15,0 0 0 16,0 0 0-16,0 0 0 15,0 0 0-15,0 0 0 16,0 0 0-16,0 0 0 0,0 0 0 16,7 0 0-16,-7 0 0 15,14-3 0-15,-1 0 0 0,-1 1 0 16,6-3 0-16,0 0 0 16,1 0 0-16,-1 2 0 15,-1-2 0-15,-2 0 0 0,-3 3 0 16,-1-1 0-16,-11 3 0 15,7 0 0-15,-7 0 0 16,0 10 0-16,-10 3 0 16,-5 2 0-16,-3 2 0 0,-6 8 0 15,-3-1 0-15,-3 6 0 16,-2-3 0-16,-4 0 0 16,6 2 0-16,1-5 0 15,4-4 0-15,5-3 0 16,2-5 0-16,6 1 0 15,12-13 0-15,-12 6 0 0,12-6 0 16,15-2 0-16,0-2 0 16,4-9 0-16,9 1 0 0,4-5 0 15,5-3 0-15,8-3 0 16,-3 4 0-16,3-1 0 16,0 2 0-16,-11 2 0 15,2 5 0-15,-12 4 0 0,-2 2 0 16,-6 2 0-16,-16 3 0 15,10 0 0-15,-10 0 0 16,0 13 0-16,-7-6 0 16,7-7 0-16,-16 22 0 0,3-2-30 15,7-13-60-15,0 4-3 16</inkml:trace>
  <inkml:trace contextRef="#ctx0" brushRef="#br5" timeOffset="303418.8747">12604 6520 52 0,'0'0'5'0,"0"0"5"0,-8-7 1 16,8 7 6-16,0 0 4 15,0 0 1-15,-10-8 5 16,10 8 1-16,0 0-2 15,0 0-4-15,0 0-1 0,0 0-1 16,0 0-1-16,0 0-3 16,0 0-1-16,0 0 0 15,0 0-1-15,0 0 0 0,0 0 0 16,0 0-2-16,0 0-2 16,0 0 0-16,0 0 0 15,0-7-1-15,0 7-2 16,0 0 1-16,0 0-1 0,0 0-1 15,0 0 0-15,0 0 0 16,0 0-1-16,0 0 0 16,3-10 0-16,-3 10-1 15,0 0-1-15,0 0 0 16,0 0 0-16,0 0 0 0,0 0-3 16,0 0 0-16,0 0 0 15,0 0 0-15,0 0 0 16,0 0 0-16,7 0 0 0,-7 0 0 15,0 0 0-15,11 10 0 16,-11-10 0-16,9 7 0 16,-9-7 0-16,16 8 0 15,-16-8 0-15,14 9 0 0,-14-9 0 16,18 12 0-16,-18-12 0 16,14 12 0-16,-14-12 0 15,16 15 0-15,-16-15 0 16,14 13 0-16,-14-13 0 15,16 18 0-15,-10-11 0 0,-6-7 0 16,15 18 0-16,-9-9 0 16,-6-9 0-16,7 17 0 15,-7-17 0-15,5 18 0 0,-5-18 0 16,5 15 0-16,-5-15 0 16,7 15 0-16,-7-15 0 15,5 15 0-15,-5-15 0 16,6 12 0-16,-6-12 0 0,7 15 0 15,-7-15 0-15,2 14 0 16,3-4 0-16,-2-2 0 16,1 1 0-16,-1 2 0 15,0-4 0-15,2 4 0 16,-3-2 0-16,3 1 0 0,-2-3 0 16,-1 3 0-16,0 0 0 15,1-2 0-15,-1 1 0 16,1-1 0-16,0 2 0 15,-1 1 0-15,-2-4 0 16,3 2 0-16,-1-1 0 0,-2-8 0 16,7 17 0-16,-7-17 0 15,5 14 0-15,-5-14 0 16,5 18 0-16,-5-18 0 0,6 20 0 16,-4-9 0-16,-2-2 0 15,3 1 0-15,-1 0 0 16,-2 0 0-16,1-1 0 0,-1 1 0 15,4 0 0-15,-2 0 0 16,-2 2 0-16,0-2 0 16,3 1 0-16,-3-1 0 15,2 2 0-15,-2-2 0 0,3 2 0 16,-3-3 0-16,0 2 0 16,2 2 0-1,-2-4 0-15,2 2 0 0,-2-2 0 16,0 2 0-16,0-2 0 15,0-2 0-15,0 3 0 16,0 0 0-16,0-10 0 0,0 12 0 16,0-12 0-16,0 18 0 15,0-18 0-15,0 14 0 0,0-14 0 16,0 10 0-16,0-10 0 16,0 11 0-16,0-11 0 15,0 0 0-15,0 12 0 16,0-12 0-16,0 0 0 0,0 0 0 15,0 0 0-15,0 0 0 16,0 0 0-16,0 0 0 16,0 0 0-16,0 0 0 15,0 0 0-15,0 0 0 16,0 0 0-16,0 0 0 0,0-5-6 16,-12-2-83-16,12 7-3 15</inkml:trace>
  <inkml:trace contextRef="#ctx0" brushRef="#br5" timeOffset="304401.5693">12634 7072 357 0,'0'0'6'16,"0"0"5"-16,0 0 2 15,0 0 2-15,0 0 3 16,0 0 0-16,0 0 2 0,5-7 0 15,-5 7-4-15,0 0-5 16,0 0-5-16,0 0-6 0,0 0 0 16,0 0 0-16,10 2 0 15,-10-2 0-15,9 7 0 16,-9-7 0-16,12 15 0 0,-2-5 0 16,-1 1 0-16,5 1 0 15,-2 2 0-15,-1 4 0 16,1-3 0-16,1 3 0 0,-4-2 0 15,1 0 0-15,-2-4 0 16,2 0 0-16,0 1 0 16,-3-4 0-16,1 1 0 15,-8-10 0-15,15 20 0 16,-15-20 0-16,9 12 0 16,-9-12 0-16,6 16 0 0,-6-16 0 15,7 12 0 1,-7-12 0-16,3 7 0 0,-3-7 0 15,2 10 0-15,-2-10 0 16,0 0 0-16,0 0 0 16,5 10 0-16,-5-10 0 0,0 0 0 15,0 0 0-15,2 8 0 16,-2-8 0-16,0 0 0 0,0 0 0 16,0 0 0-16,0 0 0 15,0 0 0-15,0 0 0 16,0 0 0-16,0 0 0 15,0 0 0-15,0 0 0 0,0 0 0 16,0 0 0-16,0 0 0 16,0 0 0-16,7 4 0 15,-7-4 0-15,0 0 0 0,12-7 0 16,-1-3 0-16,-4 0 0 16,4-5 0-16,0 0 0 15,5-7 0-15,4 0 0 16,-3-5 0-16,4 2 0 15,0-3 0-15,4 1 0 16,-7 3 0-16,1-1 0 16,-1 7 0-16,-3-2 0 0,-5 8 0 15,0 2 0-15,-10 10 0 16,7-10 0-16,-7 10 0 0,0 0 0 16,0 0 0-16,0 0 0 15,0 0 0-15,0 0 0 16,0 0 0-16,0 0 0 0,0 0 0 15,0 0 0-15,0 0 0 16,0 0 0-16,0 0 0 16,0 0 0-16,0 0 0 15,0 0 0-15,0 6 0 0,0-6 0 16,-19 6-89-16,19-6-4 16</inkml:trace>
  <inkml:trace contextRef="#ctx0" brushRef="#br5" timeOffset="305371.3778">12674 7006 324 0,'0'0'7'15,"0"0"4"-15,0 0 3 16,-10-6 3-16,10 6 2 16,0 0-1-16,-11 0 2 0,11 0 0 15,0 0-6-15,0 0-5 16,0 0-2-16,0 0-1 15,0 0-2-15,0 6 1 16,0-6-1-16,11 14 0 0,-6-2 0 16,4 3 0-16,1 3-4 15,2 3 0-15,3 3 0 16,-4-2 0-16,6 0 0 0,-4-2 0 16,-1 2 0-16,0-5 0 15,1-2 0-15,-3 0 0 16,0-2 0-16,0-4 0 15,-3 1 0-15,-7-10 0 16,7 16 0-16,-7-16 0 0,11 6 0 16,-11-6 0-16,0 0 0 15,0 0 0-15,7 10 0 16,-7-10 0-16,0 0 0 0,0 0 0 16,0 0 0-16,0 0 0 15,0 0 0-15,0 0 0 16,0 0 0-16,0 0 0 15,0 0 0-15,0 0 0 16,0 0 0-16,5 8 0 16,-5-8 0-16,0 0 0 0,0 0 0 15,0 0 0-15,0 0 0 16,0 0 0-16,0 0 0 0,5 10 0 16,-5-10 0-16,0 0 0 15,0 0 0-15,0 0 0 16,0 0 0-16,0 0 0 15,0 0 0-15,0 0 0 0,8 7 0 16,-8-7 0-16,0 0 0 16,0 0 0-16,0 0 0 15,0 0 0-15,12-1 0 16,-12 1 0-16,14-14 0 16,-2 4 0-16,-2-4 0 0,9-4 0 15,-5-4 0-15,9 0 0 16,-3-2 0-16,2-5 0 15,0 0 0-15,3 4 0 16,-2 0 0-16,-4 0 0 16,1 5 0-16,-2 1 0 0,-6 7 0 15,0 2 0-15,-12 10 0 16,12-13 0-16,-12 13 0 0,0 0 0 16,0 0 0-16,0 0 0 15,0 0 0-15,0 0 0 16,0 0 0-16,0 0 0 0,0 0 0 15,-1 8 0-15,1-8 0 16,-8 12 0-16,5-1 0 16,3-11 0-16,-14 14-81 15,9-5-11-15</inkml:trace>
  <inkml:trace contextRef="#ctx0" brushRef="#br5" timeOffset="341396.8265">16308 5091 361 0,'0'0'9'0,"0"0"2"16,0-13 4-16,0 13 0 16,0-10 2-16,0 10 1 0,0-10 0 15,0 10 0-15,0 0-6 16,0 0-4-16,5 8-2 16,-5 6-3-16,0 9-3 15,1 4 0-15,-1 3 0 0,0 9 0 16,0-1 0-16,0 1 0 15,4 2 0-15,-4-8 0 16,2 2 0-16,-2-5 0 16,0-3 0-16,0-4 0 0,0-1 0 15,-2-10 0-15,-2 0 0 16,3 2 0-16,1-14 0 16,-5 9 0-16,5-9 0 15,0 0 0-15,-10-15 0 0,6-3 0 16,3-6 0-16,-4-6 0 15,3-13 0-15,-1 2 0 16,3-5 0-16,0-7 0 16,0 2 0-16,5 0 0 0,0 7 0 15,5 1 0-15,1 4 0 16,5 3 0-16,4 7 0 16,0 5 0-16,8 5 0 15,-1 5 0-15,5 8 0 16,1 6 0-16,-3 2 0 0,-1 10 0 15,-5 8 0-15,2 2 0 16,-10 8 0-16,-3 0 0 16,-8 2 0-16,-5 3 0 0,-2-3 0 15,-8-2 0-15,-8-1 0 16,-1-2 0-16,-6-4 0 16,-5-3 0-16,0-3 0 15,1-5 0-15,-1-2 0 0,7-2 0 16,1-1 0-16,7-7 0 15,5 2 0-15,10-2 0 16,0 0 0-16,0 0 0 16,8 5 0-16,4-1 0 15,8-1 0-15,0 6 0 0,5 0 0 16,2 3 0-16,0 4 0 16,-1-4 0-16,0 5 0 15,0 0 0-15,-4 4 0 16,-3-7 0-16,-1 4 0 0,-1-9 0 15,-4 6 0-15,-4-3 0 16,-1-4 0-16,-8-8 0 16,8 16 0-16,-8-16 0 15,2 9 0-15,-2-9 0 0,0 0-11 16,0 0-79-16,0 0-3 16</inkml:trace>
  <inkml:trace contextRef="#ctx0" brushRef="#br5" timeOffset="341812.0451">16858 5323 429 0,'0'0'6'0,"0"0"2"16,0 0 1-16,0 0 1 16,-3 8 2-16,3-8 1 15,-15 18 0-15,3-6-2 16,-1-3-11-16,3 6 0 15,0 3 0-15,6 2 0 16,0-2 0-16,4 1 0 0,11-7 0 16,6 0 0-16,4 3 0 15,5-7 0-15,4-6 0 0,-2 0 0 16,4-2 0-16,-2 0 0 16,-3-7 0-16,-2-3 0 15,-6-2 0-15,-3-5 0 16,-6-1 0-16,-8-5 0 0,-2 2 0 15,-10-4 0-15,-5 8 0 16,-7-1 0-16,-3 6 0 16,-7 1 0-16,-3 9 0 15,3 2 0-15,2 0 0 0,5 8 0 16,3 0 0-16,4 1 0 16,6-2 0-16,9 4 0 15,3-11-25-15,0 12-65 16,12-7 0-16</inkml:trace>
  <inkml:trace contextRef="#ctx0" brushRef="#br5" timeOffset="342294.0975">17225 5071 390 0,'0'0'8'0,"0"-8"3"0,0 8 4 15,0-14 1-15,0 14 2 16,0-11 0-16,0 11 1 16,0-9-3-16,0 9-16 0,0 15 0 15,0 2 0-15,-4 10 0 16,1 3 0-16,-3 9 0 0,4 3 0 16,-1 4 0-16,3-5 0 15,0-1 0-15,3-3 0 16,5-5 0-16,2-4 0 15,8-9 0-15,-6 1 0 0,5-8 0 16,0-2 0-16,6-5 0 16,-3-2 0-16,-1-1 0 15,2-2 0-15,1-5 0 16,-3-2 0-16,-6-5 0 0,4 4 0 16,-15-4-64-16,4-3-29 15</inkml:trace>
  <inkml:trace contextRef="#ctx0" brushRef="#br5" timeOffset="342540.2641">17260 5257 421 0,'0'0'7'0,"0"0"3"0,0 0 3 16,0 0 1-1,0 0 0-15,0 0 1 0,0 0 2 16,0 0-17-16,0 0 0 15,18 0 0-15,-1 0 0 16,8 0 0-16,-3-3 0 0,6 3 0 16,-1 0 0-16,-6-2 0 15,-2 2 0-15,-8-3 0 16,3 3 0-16,-14 0-22 16,0 0-68-16,0 0-4 15</inkml:trace>
  <inkml:trace contextRef="#ctx0" brushRef="#br5" timeOffset="343245.0633">17588 5279 446 0,'0'0'5'16,"0"0"2"-16,-2-10 2 15,2 10 1-15,0-8 0 0,0 8 2 16,2-12 0-16,8 2-12 16,5 3 0-16,1 0 0 0,10 1 0 15,2 0 0-15,2 2 0 16,4-1 0-16,1 5 0 15,-3 0 0-15,-4 0 0 16,-3 5 0-16,-5 2 0 16,-7 4 0-16,-5 1 0 0,-8 3 0 15,0 0 0-15,-12 2 0 16,-5 3 0-16,-3 0 0 16,-7 0 0-16,-3 0 0 15,0-1 0-15,0-7 0 16,5 3 0-16,8-4 0 0,0-1 0 15,7-5 0-15,10-5 0 16,0 12 0-16,10-9 0 16,7-2 0-16,5-1 0 0,5 0 0 15,6 0 0-15,2 0 0 16,-3 0 0-16,3-1 0 16,-5-2 0-16,-6 0 0 0,-2 1 0 15,-6 2 0-15,-4-3 0 16,-12 3 0-16,12 0 0 15,-12 0 0-15,0 0 0 16,0 0 0-16,0 0 0 16,0 8 0-16,0-8-84 0,0 0-9 15</inkml:trace>
  <inkml:trace contextRef="#ctx0" brushRef="#br5" timeOffset="343677.9882">18351 4816 412 0,'0'0'6'0,"0"0"4"16,3-10 2-16,-3 10 1 16,2-10 1-16,-2 10-1 0,0 0 1 15,0 0 3-15,-14 17-17 16,-4 13 0-16,1 11 0 16,-6 15 0-1,1 8 0-15,-6 7 0 0,3 7 0 16,6 1 0-16,6-8 0 15,6-4 0-15,4-7 0 16,6-6 0-16,6-10 0 0,12-1 0 16,1-16 0-16,8 0 0 15,2-6 0-15,-2-6 0 16,3-6 0-16,-1-4 0 0,-5-5 0 16,0 0 0-16,-5-5-68 15,-4-10-25-15</inkml:trace>
  <inkml:trace contextRef="#ctx0" brushRef="#br5" timeOffset="344179.2512">18640 5008 445 0,'0'0'5'0,"0"0"3"16,-7-12 1-16,7 12 1 15,-3-10 1-15,3 10 0 16,-12 0 1-16,-1 5-12 16,1 15 0-16,-4 7 0 0,-1 10 0 15,-1 3 0-15,2 5 0 16,0 4 0-16,7 3 0 16,4-7 0-16,5-5 0 0,2-6 0 15,10-5 0-15,1-8 0 16,6-4 0-16,2-10 0 0,1-4 0 15,0-3 0-15,3-10 0 16,-2-4 0-16,-1-10 0 16,0-7 0-16,-4-6 0 15,-3-8 0-15,-8-2 0 16,-2-3 0-16,-5 1 0 0,-10 2 0 16,-2 7 0-16,-6 6 0 15,-4 5 0-15,-1 13 0 16,4 3 0-16,-1 9 0 15,0 4 0-15,3 12 0 16,4 5 0-16,1 13 0 16,5 0 0-16,3 9 0 0,-1 2 0 15,5 0 0-15,14-4 0 16,0 3 0-16,9-10 0 0,-1-6 0 16,10-6-37-16,-2 2-53 15,0-8-2-15</inkml:trace>
  <inkml:trace contextRef="#ctx0" brushRef="#br5" timeOffset="344698.0049">18908 5363 501 0,'0'0'4'0,"0"0"2"16,-15-13-6-16,15 13 0 15,-13-14 0-15,11 4 0 16,-3-3 0-16,5-1 0 16,7 1 0-16,6 1 0 0,9 2 0 15,1-2 0-15,7 5 0 16,-4-1 0-16,2 3 0 16,-2 5 0-16,-6 0 0 15,-8 7 0-15,-5 3 0 0,-5 2 0 16,-2 1 0-16,-7 4 0 15,-2 3 0-15,-4-2 0 16,-2-1 0-16,0 0 0 0,3-2 0 16,-1-5 0-16,2 2 0 15,11-12 0-15,-1 17 0 16,1-17 0-16,4 16 0 16,9-11 0-16,1-1 0 15,5 1 0-15,0 2 0 0,1-1 0 16,0-1 0-16,-3 2 0 15,-1-2 0-15,-4 0 0 16,-12-5 0-16,8 14 0 16,-8-14 0-16,-4 15 0 0,-8-7 0 15,-5 1 0-15,-7 2 0 16,-6 1 0-16,-3-2 0 16,-5 0 0-16,4-3 0 0,-1-1 0 15,5-4 0-15,0-2 0 16,3-5-88-16,10-5-4 15</inkml:trace>
  <inkml:trace contextRef="#ctx0" brushRef="#br5" timeOffset="345011.7269">19110 4809 441 0,'0'0'6'0,"0"0"1"15,0 0 3-15,0 0 0 0,12-3 3 16,-2 3-1-16,5 7 0 16,5 5-12-16,7 11 0 0,3 9 0 15,5 10 0-15,0 5 0 16,2 5 0-16,-8 7 0 16,-1 3 0-16,-10 0 0 15,-6-2 0-15,-7-6 0 0,-5 1 0 16,-5-5 0-16,-10-3 0 15,-3-8 0-15,-7-2 0 16,0-5 0-16,-1-2 0 16,3-6 0-16,-4-3 0 0,9 4 0 15,3-13-77-15,3-5-17 16</inkml:trace>
  <inkml:trace contextRef="#ctx0" brushRef="#br5" timeOffset="349460.702">12589 5753 0 0,'-7'24'3'0,"2"8"1"0,-6 4 1 16,4 12 2-16,-7 5 6 15,1-4 3-15,-2 0 0 16,2 1 2-16,1 1-2 0,0-3 3 15,-3 4 0-15,3-5 0 16,1-1-5-16,-3 2-2 16,1-6 0-16,1 2-2 15,-2-3 0-15,2 0-1 0,0 4 1 16,2-6-1-16,0 4 0 16,1-1-1-16,-1 3 2 15,-1-3-1-15,4 5-1 16,-2-5-1-16,-2-3 0 15,-1 4-3-15,-1-6 0 0,1 4-1 16,-3-5-1-16,0 1-1 16,-3-8 0-16,1 3 0 15,0-1-2-15,2-7-1 16,-3-2-1-16,6-1-2 0,-3-5-3 16,5-6-5-16,1 5-2 15,-2-9 0-15,1 1-2 0,10-7-9 16,-14 9-11-16,3-6-20 15,11-3-4-15</inkml:trace>
  <inkml:trace contextRef="#ctx0" brushRef="#br5" timeOffset="357698.3341">19615 5320 490 0,'0'0'5'15,"0"0"2"-15,0 0 2 16,0 0-9-16,-6-2 0 16,6 2 0-16,0 0 0 15,0 0 0-15,0 0 0 16,0 0 0-16,0 0 0 0,0 0 0 16,0 0 0-16,0 0 0 15,0 0 0-15,0 0 0 0,0 0 0 16,13-1-86-16,-1 1-12 15</inkml:trace>
  <inkml:trace contextRef="#ctx0" brushRef="#br1" timeOffset="367007.069">17984 8889 157 0,'0'0'13'0,"0"0"6"16,0 0 7-16,0 0 4 0,0 0 3 16,0 0 1-16,0 0 3 15,4-13 3-15,-4 13-11 16,0 0-5-16,0-10-6 15,0 10-4-15,0 0-4 16,0 0-2-16,0 0-3 16,-9 0-2-16,6 8-2 0,1 4 0 15,2 0-1-15,0 5 0 16,2-4 2-16,6 2-1 16,4-1 0-16,5-4 2 0,0-2-1 15,3-2-2-15,3-6 0 16,0 0 0-16,-4-6 0 15,1-9 0-15,-8-2 0 0,1-1 0 16,-8-6 0-16,-3-1 0 16,-2 2 0-16,-12 1 0 15,-2 5 0-15,-10 2 0 16,-1 8 0-16,1 4 0 0,-1 3 0 16,0 5 0-16,3 5 0 15,2 2 0-15,7 3 0 16,6 2 0-16,7 1 0 15,0-3 0-15,10 2 0 16,8-2 0-16,2-3 0 16,6-5 0-16,4-2 0 0,0-5 0 15,-3 0 0-15,1-9 0 16,-8-1 0-16,-4-7 0 16,-5-1 0-16,-8-2 0 15,-3 0 0-15,-10 1 0 0,-4-1 0 16,-2 2 0-16,-4 6 0 15,-5 5 0-15,3 2 0 0,0 5 0 16,2 5 0-16,-1 2 0 16,9 11-4-16,-3-1-41 15,10 2-42-15,5 4-2 16</inkml:trace>
  <inkml:trace contextRef="#ctx0" brushRef="#br1" timeOffset="367826.4106">17993 8952 295 0,'0'0'6'0,"0"0"4"16,0 0 4-16,0 0 2 15,-7-9 2-15,7 9 2 16,0 0 1-16,0 0-1 0,-7-11-5 16,7 11-4-16,0 0-3 15,0 0-4-15,0 0 0 16,0 0-1-16,5 5 0 16,7 1 1-16,1 0 0 15,6 2 1-15,6-1 1 0,5 4 1 16,7-1-1-16,6-1-1 15,3 2 1-15,9 1-6 16,5 3 0-16,2-3 0 16,7 3 0-16,6 0 0 0,8 2 0 15,3-4 0-15,3 4 0 16,3 0 0-16,9 2 0 16,-2 1 0-16,2 1 0 0,2-1 0 15,-6 2 0-15,-2-1 0 16,-4-1 0-16,-2 4 0 15,-4-5 0-15,0 1 0 16,-4 0 0-16,-3-5 0 16,-2 5 0-16,-3-8 0 0,-1 3 0 15,-5-3 0-15,-12-2 0 16,-5-1 0-16,-11-1 0 16,-9-4 0-16,-7 2 0 15,-7-1 0-15,-5-2 0 0,-11-3 0 16,10 3 0-16,-10-3 0 15,0 0 0-15,0 0 0 16,0 0 0-16,0 0 0 0,0 0 0 16,0 0 0-16,0 0 0 15,0 0 0-15,0 0 0 16,0 0 0-16,0 0 0 16,0 0 0-16,0 0 0 0,0 0 0 15,-8 0 0-15,8 0-10 16,-13 0-21-16,-1 0-54 15,14 0-4-15</inkml:trace>
  <inkml:trace contextRef="#ctx0" brushRef="#br1" timeOffset="368340.8149">20299 9260 395 0,'0'0'7'0,"0"0"2"16,0 0 1-16,0 0 1 16,0 0-1-16,-9-8 1 0,9 8 2 15,0 0 1-15,9 12-5 16,8-1-2-16,-1 1-1 15,9 6 0-15,3-1-3 16,7 5-3-16,2-1 0 16,1-1 0-16,-4 4 0 15,-2-5 0-15,-2-2 0 0,-5 0 0 16,-3-2 0-16,-6-3 0 16,-9 2 0-16,0-4 0 15,-7-4 0-15,0 7 0 0,-10-3 0 16,-4 0 0-16,-6-1 0 15,-10 4 0-15,0 0 0 16,-5-1 0-16,-4-1 0 0,1 1 0 16,1-3 0-16,0 1 0 15,7 0 0-15,0-3 0 16,7 0 0-16,3 1 0 16,6-3 0-16,-2 2 0 0,9-4 0 15,7-3 0-15,-10 9 0 16,10-9 0-16,0 0 0 15,0 0-28-15,-4 9-60 16,4-9-2-16</inkml:trace>
  <inkml:trace contextRef="#ctx0" brushRef="#br1" timeOffset="368909.8663">20870 9498 452 0,'0'0'5'16,"0"0"3"-16,0 0 1 16,0 0 2-16,0-10 0 15,0 10 1-15,4-11-9 0,-4 11-3 16,13-8 0-16,0 8 0 15,4 0 0-15,0 3 0 16,6 8 0-16,2-1 0 16,-5 7 0-16,4 0 0 15,-7 3 0-15,-4 5 0 0,-8-4 0 16,-5 3 0-16,-10-2 0 16,-5-5 0-16,-9 3 0 15,1-6 0-15,-4-1 0 0,-3-2 0 16,7-4 0-16,1-2 0 15,7-3 0-15,3-2 0 16,12 0 0-16,-9-5 0 16,9-7 0-16,11-2 0 0,4-2 0 15,8-7 0-15,4 1 0 16,0 0 0-16,6 0 0 16,-7 2 0-16,3 5 0 15,-10 2 0-15,-4 9 0 0,-8 1 0 16,-7 3 0-16,8 12 0 15,-8 3 0-15,1 8 0 16,-1 0 0-16,3 1 0 16,1 3 0-16,3 2 0 15,3-4 0-15,-1 0 0 0,4-8 0 16,7 8 0-16,13-13-82 16,-12 1-8-16</inkml:trace>
  <inkml:trace contextRef="#ctx0" brushRef="#br1" timeOffset="371392.1136">17976 8923 270 0,'0'0'5'15,"0"0"4"-15,0 0 0 16,0 0 4-16,0 0 0 0,0 0 4 16,0 0 1-16,0 0 3 15,0 0-3-15,0 0-2 16,0 0-2-16,0 0 1 16,3-10-3-16,-3 10 0 0,7-20-1 15,-5 8-2-15,6-3 0 16,-6-6-1-16,6 2 0 15,-3-3-4-15,0-3-4 16,4 0 0-16,-4-5 0 16,8-1 0-16,-6-1 0 0,9-4 0 15,-4 0 0-15,2-2 0 16,-1 1 0-16,3 0 0 16,3-4 0-16,-1 2 0 15,-5 3 0-15,4-2 0 0,-4 1 0 16,4-3 0-16,-5 5 0 15,-1-1 0-15,3-1 0 16,-5 2 0-16,4 0 0 16,-3 0 0-16,2 1 0 15,-4 4 0-15,4-2 0 0,-5-1 0 16,4 4 0-16,-4-3 0 16,0-4 0-16,3 2 0 15,1 0 0-15,-4-3 0 16,2 2 0-16,-1 0 0 0,0 0 0 15,-1 3 0-15,-2 3 0 16,-3-4 0-16,2 5 0 16,3 2 0-16,-3-2 0 0,2 2 0 15,-3-2 0-15,6 3 0 16,-1 0 0-16,1 5 0 16,1-4 0-16,1 4 0 15,-4-2 0-15,0 2 0 0,0-1 0 16,0 2 0-16,-1 2 0 15,1-1 0-15,-2 4 0 16,0-1 0-16,0 0 0 16,1 2 0-16,-1 1 0 0,-1-1 0 15,-1 1 0-15,2-2 0 16,-1 1 0-16,-1 1 0 16,3 0 0-16,-4-1 0 15,0 3 0-15,1 0 0 0,2 1 0 16,-3-4 0-16,0 4 0 15,1-2 0-15,2 2 0 16,0-3 0-16,0-1 0 16,-2 2 0-16,1-1 0 0,4 2 0 15,-6-2 0-15,3 2 0 16,-2 0 0-16,2 0 0 16,-3 1 0-16,1-1 0 15,-1 0 0-15,3 0 0 0,-3-1 0 16,2 1 0-16,-4 10 0 15,9-17 0-15,-9 17 0 16,5-15 0-16,-5 15 0 16,5-7 0-16,-5 7 0 15,0 0 0-15,5-9 0 0,-5 9 0 16,0 0 0-16,0 0 0 16,0 0 0-16,0 0 0 15,0 0 0-15,0 0 0 16,0 0 0-16,0 0 0 0,0 0 0 15,0 0 0-15,0 0 0 16,0 0 0-16,0 0 0 0,0 0 0 16,0 0 0-16,0 0 0 15,0 0 0-15,-7 7 0 16,-1 2 0-16,-7 6 0 16,1 5 0-16,-9 4 0 0,0 6 0 15,-6 3 0-15,-4-4 0 16,3 1 0-16,3 1 0 15,0-8 0-15,5 2 0 16,2-4 0-16,2-6 0 16,8-3 0-16,3-4 0 0,7-8 0 15,-12 9 0-15,12-9 0 16,0 0 0-16,0-9 0 16,7-4 0-16,0-5 0 15,5-1 0-15,1-6 0 16,4-4 0-16,1-3 0 0,1-2 0 15,6 2 0-15,-4 3 0 16,-1-1 0-16,-3 5 0 0,-2 3 0 16,-3 7 0-16,-5 3 0 15,-7 12 0-15,11-12 0 16,-11 12 0-16,7 4 0 16,-2 8 0-16,0 3 0 0,5 5 0 15,2 5 0-15,3 5 0 16,0 2 0-16,5-2 0 15,5 2 0-15,0 0 0 16,0-2 0-16,-3-3 0 16,3-1 0-16,-8-2 0 0,3-2 0 15,-5-2 0-15,-13 4-45 16,6-14-48-16</inkml:trace>
  <inkml:trace contextRef="#ctx0" brushRef="#br1" timeOffset="371942.7812">18699 6295 424 0,'0'0'4'0,"0"0"2"16,0 0 3-16,-7-10 0 16,7 10 0-16,0 0-1 0,0 0 2 15,0 0-1-15,-3 5-2 16,3 7-3-16,4 3-1 16,7 4-1-16,4-2 1 15,0 4 1-15,4-6-4 16,4-3 0-16,0-2 0 0,5-3 0 15,-1-7 0-15,-1 0 0 16,-2-9 0-16,-2-6 0 16,-3-5 0-16,-6-1 0 15,-3 2 0-15,-6-1 0 0,-1 1 0 16,-3 3 0-16,0 7 0 16,0 9 0-16,0 0 0 15,0 0 0-15,6 9 0 16,3 11 0-16,1 2 0 0,8 6 0 15,-1 2 0-15,3 2 0 16,-2 2 0-16,-2-1 0 16,-3 2 0-16,-5-6 0 0,-6-1 0 15,-7-1 0-15,-15-3 0 16,-10-2 0-16,-5-1 0 16,-6 1 0-16,-6-2 0 15,4-1 0-15,-2 1 0 16,13-11-80-16,4 15-9 0</inkml:trace>
  <inkml:trace contextRef="#ctx0" brushRef="#br1" timeOffset="372740.282">18030 8973 371 0,'0'0'6'0,"0"0"5"0,0 0 2 16,0 0 1-16,0 0 1 15,8-9 1-15,-8 9-1 0,0 0 1 16,-10 6-5-16,-2 6-4 16,-6 3-2-16,-4 7-1 15,-7 10-1-15,-4 3 1 0,-11 7-4 16,1 5 0-16,-7 3 0 16,-8 6 0-16,-3-1 0 15,-6 8 0-15,-5-2 0 16,-6 4 0-16,1 2 0 0,-2-1 0 15,1-1 0-15,4-3 0 16,3-3 0-16,5-7 0 16,12-5 0-16,4-5 0 15,11-9 0-15,6-4 0 16,4-2 0-16,11-7 0 16,0 1 0-16,4-6 0 0,4-1 0 15,2-4 0-15,3 0 0 16,5-10 0-16,-7 14 0 15,7-14 0-15,0 0 0 0,0 0 0 16,0 0-2-16,0 0-35 16,7 0-51-16,-7 0-4 0</inkml:trace>
  <inkml:trace contextRef="#ctx0" brushRef="#br1" timeOffset="373121.3369">16708 9936 416 0,'0'0'6'15,"0"0"2"-15,0 0 1 0,0 0 0 16,0 0 0 0,0 0 1-16,-2 7 1 0,-1 6 0 15,1 6-5-15,-4 2-3 16,-1 3 0-16,-3 6 0 15,1-1 0-15,-5 2-1 0,0-5 0 16,1-1-2-16,-1 0 0 16,-1-7 0-16,3-1 0 15,2-4 0-15,2-7 0 16,8-6 0-16,0 0 0 0,4 8 0 16,14-8 0-16,6-8 0 15,5 2 0-15,5-4 0 16,4 0 0-16,1 0 0 0,-1 2 0 15,-3 2 0-15,-5 2 0 16,-12 1 0-16,5 3-15 16,-16 13-54-16,-7-13-19 15</inkml:trace>
  <inkml:trace contextRef="#ctx0" brushRef="#br1" timeOffset="373721.3828">15990 10539 417 0,'0'0'5'0,"0"0"3"16,0 0 1-16,0 0 2 16,-10 0 0-16,10 0 1 15,0 0 1-15,0 0 1 0,10 0-3 16,10-4-11-16,7 0 0 15,9-2 0-15,4 2 0 16,6-2 0-16,1 4 0 0,-7-1 0 16,-3 3 0-16,-9 0 0 15,-6 9 0-15,-12 0 0 16,-9 9 0-16,-4-1 0 0,-14 5 0 16,-7 0 0-16,-6 3 0 15,-4 5 0-15,-8 0 0 16,0-4 0-16,-1 3 0 15,3-5 0-15,8-2 0 16,5-2 0-16,4-6 0 0,9-1 0 16,14-13 0-16,2 11 0 15,15-11 0-15,10-3 0 16,10-5 0-16,9 1 0 16,4-4 0-16,4 2 0 0,-2-1 0 15,-4 5 0-15,-6 0 0 16,-8 2 0-16,-9 3 0 15,-7 3 0-15,-6-3-7 16,-12 0-82-16,7 14-2 0</inkml:trace>
  <inkml:trace contextRef="#ctx0" brushRef="#br1" timeOffset="375299.3677">20134 5128 424 0,'0'0'6'0,"0"0"3"0,0 0 1 16,0 0 0-16,0 0 1 15,0 0 2-15,2 14 0 16,-2 4 2-16,0 9-15 0,0 2 0 15,0 7 0-15,0 3 0 16,0-1 0-16,5-1 0 0,0-8 0 16,-3-1 0-16,3-4 0 15,-5-4 0-15,0 0 0 16,-2-8 0-16,-1 2 0 16,-6-8-8-16,-4 2-80 15,13-8-3-15</inkml:trace>
  <inkml:trace contextRef="#ctx0" brushRef="#br1" timeOffset="375593.8056">19875 5029 369 0,'0'0'7'15,"0"0"5"-15,-12-11 2 16,12 11 1-16,-5-12 1 15,5 12 1-15,0-15 2 0,7 3 0 16,18 2-6-16,5 0-3 16,12 3-10-16,8-3 0 15,7 2 0-15,3 2 0 0,0 0 0 16,0 1 0-16,-6 2 0 16,-9 2 0-16,-8 1 0 15,-7 0 0-15,-10 1 0 0,-8 7 0 16,-5 0 0-16,-7 2 0 15,0 7-16-15,-9 0-72 16,-1 3-3-16</inkml:trace>
  <inkml:trace contextRef="#ctx0" brushRef="#br1" timeOffset="376025.8892">20340 5320 443 0,'0'0'6'0,"0"0"1"15,0 0 3-15,-5-9 1 0,5 9 0 16,0 0 0-16,5-12 1 16,8 6-12-16,1 6 0 15,4 0 0-15,5 3 0 16,2 7 0-16,-1 1 0 0,3 6 0 15,-2-1 0-15,-3 2 0 16,-4 2 0-16,-3-4 0 16,-8 3 0-16,-2-4 0 15,-3 0 0-15,-2-6 0 16,-7 1 0-16,-3-5 0 16,-1-3 0-16,0-2 0 0,1-2 0 15,-3-5 0-15,6-6 0 16,2-2 0-16,5-4 0 15,0-1 0-15,10-3 0 0,7 1 0 16,2 0 0-16,9 4 0 16,-3 3 0-16,3 0 0 15,-1 8-12-15,-6 2-45 16,-2 5-33-16,1 5-3 0</inkml:trace>
  <inkml:trace contextRef="#ctx0" brushRef="#br1" timeOffset="376860.567">20884 5346 408 0,'0'0'5'0,"0"0"3"0,0-10 3 16,0 0 0-16,0 10 2 15,-12-18 0-15,2 9 2 16,-3-2-1-16,-1 4-5 0,-4 5-5 16,3-1-4-16,0 6 0 15,3 4 0-15,-2 7 0 16,6 4 0-16,3 2 0 15,5 0 0-15,0 0 0 0,5-1 0 16,8-1 0-16,-1-3 0 16,0-4 0-16,6-10 0 15,-5 2 0-15,6-3 0 16,-5-4 0-16,-1-7 0 16,2-2 0-16,0-1 0 0,-5-4 0 15,3 1 0-15,-4-1 0 16,1 4 0-16,1 1 0 15,-11 13 0-15,12-15 0 0,-12 15 0 16,12 0 0-16,-12 0 0 16,13 18 0-16,-9-8 0 15,4 3 0 1,-5-1 0-16,7-3 0 0,-3 1 0 16,3-5 0-16,0 0 0 15,2-5 0-15,-1-2 0 0,3-6 0 16,1-2 0-16,2-2 0 15,0-3-2-15,-1 1 0 16,-2 2 1-16,-1 1-1 0,-3-2 0 16,-10 13 0-16,13-7 0 15,-13 7 2-15,0 0-2 16,0 13 1-16,0-4-1 0,0 1 1 16,0 6 1-16,5-7 0 15,-1 4 0-15,4-3 0 16,7-6 1-16,4 1 0 15,1-5 0-15,6-2 1 16,0-5 0-16,-1-3 0 0,2-3-1 16,-4-7 1-16,-5 5 0 15,-4-5-1-15,-6 6 1 16,-6-1 0-16,-2 1-2 16,-5 6 0-16,-7 3 0 15,-6 5 0-15,1 0 0 0,-3 7-2 16,3 3 1-16,-3 5 1 15,7 0-1-15,4 2 0 16,4-2 0-16,5 0 0 0,0 2 1 16,8 1 0-16,6-6 1 15,-2 3 0-15,6-6 1 16,-1 1-1-16,-2 0 1 16,0-3-2-16,-2 2 0 0,-3-4 0 15,-10-5 0-15,0 12 0 16,0-12 0-16,-16 12 0 15,-1-4 0-15,-3-4-2 16,-7 4-7-16,4-1-8 0,-7 13-48 16,8-13-20-16</inkml:trace>
  <inkml:trace contextRef="#ctx0" brushRef="#br1" timeOffset="377431.2103">21612 5276 482 0,'0'0'4'0,"0"0"1"15,0-12 1-15,0 12 1 16,16-12 0-16,-4 5-7 0,8-4 0 15,0 4 0-15,8 2 0 16,-2 5 0-16,-1 0 0 16,3 10 0-16,-9 4 0 0,-4 4 0 15,-2 4 0-15,-8 5 0 16,-5-2 0-16,0 3 0 16,-9-6 0-16,-4-1 0 15,1 0 0-15,-6-6 0 16,1-3 0-16,1-4 0 0,0-1 0 15,3-7 0-15,5 0 0 16,8 0 0-16,-13-12 0 16,13-6 0-16,11-1 0 0,3-9 0 15,7 1 0-15,4 0 0 16,0-6 0-16,5 6 0 16,-5 5 0-16,-1 5 0 0,-9 4 0 15,-3 6 0-15,-2 4 0 16,-10 3 0-16,8 13 0 15,-8 4 0-15,0 3 0 16,0 2 0-16,2 7 0 16,1-3 0-16,2 3 0 15,2-9 0-15,3 0 0 0,7-5 0 16,3-3 0-16,6-7 0 16,6-2 0-16,-1-3 0 15,7 0 0-15,-10 4-63 16,4-8-29-16</inkml:trace>
  <inkml:trace contextRef="#ctx0" brushRef="#br1" timeOffset="377828.7901">22515 4843 448 0,'0'0'5'15,"3"-7"4"-15,-3 7 1 16,8-12 2-16,-8 12-1 0,2-11 1 16,-2 11-8-16,-6 3-4 15,-3 14 0-15,-12 7 0 16,5 14 0-16,-9 9 0 0,4 10 0 15,-1 2 0-15,2 6 0 16,9-1 0-16,1-2 0 16,9-5 0-16,2-5 0 15,9-7 0-15,9-6 0 0,1-7 0 16,7-5 0-16,1-9 0 16,2 0 0-16,0-6 0 15,-3-4 0-15,-3-4 0 0,-1-1 0 16,-14-3 0-16,6 0-93 15,-7-3-1-15</inkml:trace>
  <inkml:trace contextRef="#ctx0" brushRef="#br1" timeOffset="378296.8399">22809 5046 428 0,'0'0'6'15,"5"-10"4"-15,-3-2 3 16,3 2 1-16,-3 0 1 0,3 0 1 16,-3 0-7-16,2 2-9 15,-4 8 0-15,0 0 0 16,0 18 0-16,-8 5 0 0,-4 4 0 15,0 7 0-15,-4 0 0 16,-1 7 0-16,-3-2 0 16,0 1 0-16,3-8 0 15,2-8 0-15,-3 1 0 16,8-7 0-16,3-6 0 16,2-5 0-16,5-7 0 15,0 0 0-15,0 0 0 0,10 6 0 16,8-6 0-16,1-6 0 15,6-1 0-15,5 0 0 16,4 2 0-16,-1-3 0 0,-1 3 0 16,-2-2 0-16,-8 4 0 15,-2 1 0-15,-7 2 0 0,0 0 0 16,-13 0 0-16,9 0 0 16,-9 0 0-16,0 12-72 15,0-12-22-15</inkml:trace>
  <inkml:trace contextRef="#ctx0" brushRef="#br1" timeOffset="378851.5832">23165 5219 487 0,'0'0'4'0,"0"0"3"0,0 0 1 15,-5-15-3-15,5 15-5 16,0-20 0-16,0 8 0 16,0 0 0-16,0-3 0 0,9 6 0 15,3-2 0-15,4-2 0 16,3 5 0-16,6 2 0 16,0 3 0-16,3 3 0 0,-1 0 0 15,-2 0 0-15,-6 5 0 16,-3 5 0-16,-7 3 0 15,-7 0 0-15,-2-1 0 0,-11 2 0 16,-2 1 0-16,-7 0 0 16,3 0 0-16,-4 0 0 15,5 0 0-15,0-6 0 16,7 2 0-16,1-4 0 16,4 3 0-16,4-10 0 15,7 10 0-15,2-6 0 16,4-1 0-16,4 5 0 0,2-7 0 15,2 5 0-15,-1-4 0 16,3 7 0-16,-8-8 0 16,2 4 0-16,-5 3 0 0,-12-8 0 15,5 12 0-15,-5-12 0 16,-17 18 0-16,-3-9 0 16,-5 1 0-16,-5 2 0 0,-7-1 0 15,-5 1 0-15,-1-3 0 16,3 2 0-16,0-5 0 15,9 0 0-15,1 0-61 0,12-6-31 16,8-11-1-16</inkml:trace>
  <inkml:trace contextRef="#ctx0" brushRef="#br1" timeOffset="379127.5648">23480 4732 469 0,'0'0'5'15,"0"0"1"-15,0 0 1 16,0 0 0-16,10 0 1 16,-10 0 1-16,20 14-9 0,-2 6 0 15,-4 7 0-15,6 13 0 16,-1 7 0-16,2 13 0 16,-3-1 0-16,-5 5 0 15,-2 3 0-15,-6-5 0 0,-5 0 0 16,-8-8 0-16,-6 1 0 15,-11-9 0-15,-3-1 0 16,-4-5 0-16,-5-6 0 0,4-1 0 16,-4-8 0-16,8-3-47 15,1 1-46-15</inkml:trace>
  <inkml:trace contextRef="#ctx0" brushRef="#br3" timeOffset="400433.6694">17200 10256 250 0,'0'0'5'16,"0"0"4"-16,0 0 2 0,0 0 2 15,0 0 2-15,0 0 1 16,0 0 3-16,0 0 0 16,0 0-3-16,0 0-1 15,0 0-3-15,0 0-1 0,5 7-1 16,-5-7-1-16,0 0-1 16,7 10-1-16,-7-10 0 15,11 0 0-15,-11 0 0 16,14 0 0-16,-5 0 0 0,0-5-1 15,1 0 1-15,0-2-1 16,0-3 0-16,2 0 0 16,1-5-6-16,-3 2 0 15,-2-2 0-15,2 0 0 0,-1-2 0 16,-2 3 0-16,-3-3 0 16,5 2 0-16,-1-3 0 15,-6 3 0-15,3 0 0 16,0 1 0-16,-1-4 0 0,-4 3 0 15,3 1 0-15,0-4 0 16,-3 3 0-16,2-2 0 16,1 0 0-16,-3 2 0 15,0-3 0-15,0 4 0 0,0-2 0 16,0 1 0-16,0-2 0 16,0 0 0-16,-5 5 0 15,2-5 0-15,0 4 0 16,0-4 0-16,-1 4 0 0,-2-2 0 15,5 3 0-15,-1-1 0 16,-3 1 0-16,2 5 0 16,0-6 0-16,-3 3 0 15,2-2 0-15,2 2 0 0,-3 0 0 16,0 0 0-16,3 1 0 16,-3-2 0-16,2 4 0 15,3 7 0-15,-7-14 0 16,7 14 0-16,-8-16 0 15,8 16 0-15,-12-14 0 0,12 14 0 16,-15-16 0-16,15 16 0 16,-15-17 0-16,5 9 0 15,0 2 0-15,3-4 0 0,-4-4 0 16,2 8 0-16,2-2 0 16,-4 1 0-16,4-4 0 15,-3 4 0-15,0 0 0 16,0 2 0-16,0-2 0 0,1-1 0 15,-2 1 0-15,1 0 0 16,-3-1 0-16,6 3 0 16,-5-2 0-16,3 0 0 15,-2-2 0-15,1 4 0 0,-3 1 0 16,4-4 0-16,1 3 0 16,-5 0 0-16,1 0 0 15,0 0 0-15,-1 3 0 16,4-3 0-16,-1 2 0 15,-5 1 0-15,0 0 0 0,5-1 0 16,-5 1 0 0,2-1 0-16,1 1 0 0,-4 2 0 15,2 0 0-15,2 0 0 16,-3-2 0-16,0 2 0 0,0 0 0 16,1 0 0-16,1 0 0 15,-2 2 0-15,2 0 0 0,-1 3 0 16,1-2 0-16,1 1 0 15,0 2 0-15,-2-2 0 16,0 1 0-16,4 3 0 16,-5-1 0-16,2 1 0 15,4-1 0-15,-3-2 0 16,-1 2 0-16,3 4 0 0,-2-2 0 16,-1-1 0-16,3 4 0 15,-3-2 0-15,1 2 0 16,0 0 0-16,2 0 0 15,-2 2 0-15,2-2 0 0,-3 3 0 16,3-3 0 0,-3 1 0-16,6 1 0 0,-3-3 0 15,6 1 0-15,-5-3 0 16,4 0 0-16,5-9 0 0,-7 14 0 16,7-14 0-16,-4 10 0 15,4-10 0-15,0 0 0 0,-5 10 0 16,5-10 0-16,0 0 0 15,0 0 0-15,0 0 0 16,0 0 0-16,0 0 0 16,0 0 0-16,0 0 0 0,0 0 0 15,0 0 0-15,0 0 0 16,0 0 0-16,0 0 0 16,0 0 0-16,-11-5 0 15,11 5-16-15,0 0-74 16,0 0-3-16</inkml:trace>
  <inkml:trace contextRef="#ctx0" brushRef="#br3" timeOffset="401001.8358">16298 9450 383 0,'0'0'7'0,"0"0"3"0,0-7 4 15,0 7 1-15,0-10 2 16,0 10 0-16,0-10 1 16,0 10 0-16,0 0-6 15,2-7-12-15,-2 7 0 0,0 0 0 16,0 10 0-16,0 2 0 16,0 0 0-16,-2 7 0 15,-2 5 0-15,3-2 0 0,-4 3 0 16,-2-4 0-1,2 5 0-15,-3-3 0 0,3-7 0 16,0-1 0-16,0-3 0 16,1-4 0-16,4-8 0 15,-5 15 0-15,5-15 0 16,0 0 0-16,0 0 0 0,0 0 0 16,0 0 0-16,14 5 0 15,-2-5 0-15,6 0 0 16,2 0 0-16,8 0 0 0,1 0 0 15,-4 0 0-15,4 0 0 16,-4 0 0-16,-4 0 0 16,-4 0 0-16,0 0 0 15,-17 0 0-15,15 0 0 0,-15 0 0 16,0 0 0-16,8 2 0 16,-8-2 0-16,0 0 0 15,0 0 0-15,0 0 0 16,0 0 0-16,0 0 0 0,0 0 0 15,0 0 0-15,0 0 0 16,0 0 0-16,0 0 0 16,0 7-15-16,0-7-77 15,10 13-3-15</inkml:trace>
  <inkml:trace contextRef="#ctx0" brushRef="#br3" timeOffset="405055.5653">18399 7362 129 0,'0'0'5'0,"0"0"2"16,0 0 4-16,0 0 2 15,0 0 2-15,0 0 3 16,0 0 3-16,5-10-1 16,-5 10-4-16,0 0-1 15,12-12-3-15,-12 12-2 0,6-12-3 16,-6 12-2-16,11-13-1 16,-5 3-2-16,1 0 0 15,-2-7-1-15,3 2 1 16,-1-2 2-16,-2-1 2 0,2-1 0 15,0-1 1-15,-1-6 1 16,-1 5-1-16,0-1 1 16,-1-6 0-16,1 3-2 15,2-4-2-15,-1 2 1 16,1-6-1-16,1 4-1 0,1-1 2 16,0-2 0-16,0 2 0 15,-2 0 1-15,2 1 0 0,0-1-1 16,-2 0 1-16,3 0-1 15,1 1-1-15,-4-1 0 16,0 0-1-16,1-2 0 16,-1 2-1-16,-2-5 0 15,5 3 0-15,-3-2-1 0,1 3 1 16,0 0-1-16,-1-1 1 16,3 2 0-16,-2 0 0 15,1 3 1-15,-2-1-1 16,1 6 0-16,2-3 1 0,-3 3 0 15,1 1-1-15,-3 2 0 16,3 2 0-16,-4-3 0 16,1-2 1-16,2 7-1 15,-1-2-1-15,2-1 1 16,-4 3-1-16,1 3 1 0,0 0-1 16,-5 12 0-16,5-12 0 15,-5 12 0-15,6-11 1 16,-6 11-1-16,0 0 1 0,2-9-1 15,-2 9 1-15,0 0-1 16,0 0 1-16,0-11-2 16,0 11 0-16,0 0 0 0,0 0 0 15,0 0 0-15,0 0 0 16,0 0 0-16,0 0 0 16,0 0 0-16,0 0 0 15,-8 0 0-15,8 0 0 16,-19 16-2-16,5-4 0 0,-5 5 1 15,-3 3 0-15,-3 0 0 16,0 7 0-16,-3-2 1 16,4 0-1-16,1-4-1 15,1 0 2-15,5-4 0 16,2-2-1-16,5-3 1 0,10-12-1 16,-13 13 1-16,13-13 0 15,0 0 1-15,0 0 0 16,0 0 1-16,0 0-1 0,0-3 0 15,8-9 1-15,-1-6-1 16,5 0-1-16,1-3 0 16,4-4 1-16,3-2 0 0,-2 2 1 15,-1-2-2-15,0 2 0 16,1 5 0-16,-3 0 0 16,-3 6 0-16,-5 4 0 15,-7 10 0-15,11-15 0 0,-11 15 0 16,0 0 0-16,0 0 0 15,7 4 0-15,-4 10 0 16,-1-5 0-16,0 9 0 16,3 1-2-16,-2 3 2 15,2 3 0-15,3 0-1 0,-1 0 1 16,0-3-2-16,4 3-1 16,-2-7-2-16,3-1-6 15,-1-5-9-15,1-9-45 0,1 9-19 16</inkml:trace>
  <inkml:trace contextRef="#ctx0" brushRef="#br3" timeOffset="405701.6874">18972 6062 353 0,'0'0'5'15,"0"0"6"-15,0-15 0 0,0 15 3 16,0-18 0-16,0 9 1 15,6 1 0-15,-1-4 1 16,-5 12-5-16,11-15-4 16,0 12-3-16,-1 3 0 15,-1 0-1-15,2 8-3 0,-1 4 0 16,0 0 0-16,-3 3 0 16,-1 6 0-16,-1-4 0 15,-5 5 1-15,0 0-1 16,-5-5 2-16,-3 0-1 0,-2 1 1 15,0-7-1-15,0 1 1 16,2-5 1-16,8-7-1 16,-12 5 1-16,12-5-1 15,-5-5 0-15,5-7 0 0,0-1-1 16,5-7-1-16,7 0 1 16,1-4 0-16,4-3-1 15,-1 3 0-15,1 3 2 16,-2 3-2-16,-3 4 0 0,-2 4 0 15,-10 10 0-15,10-10 0 16,-10 10 0-16,0 0 0 16,0 12-2-16,-2 0 0 15,-1 4 1-15,3 0 0 0,0 7 0 16,0-5 1-16,3 4 0 16,4-8 0-16,5 1 0 15,3-2-3-15,5 0-5 0,1-10-23 16,5 3-51-16,7-1-3 15</inkml:trace>
  <inkml:trace contextRef="#ctx0" brushRef="#br3" timeOffset="408295.0966">16787 8631 184 0,'0'0'5'0,"0"0"6"0,0 0 1 16,0 0 1-16,0 0 0 0,0 0-1 15,0 0 0-15,0 0-1 16,0 0-2-16,0 0-4 16,4 7 0-16,10 0 2 0,6 6 0 15,5-1 3-15,10 0 2 16,9 3-1-16,9 0 0 15,9-3-1-15,1 3-2 16,5 0-2-16,7 1-1 0,0-4 0 16,-1 3-3-16,1 2-1 15,0-3 0-15,-1 3 0 16,-2 1 0-16,0-3 0 16,-5 3-1-16,-5 1 1 15,-4-2-1-15,-6 0 1 0,-10-2 0 16,-5 2-1-16,-9-5 0 15,-3-5 0-15,-8 0 0 16,-5 0 0-16,-12-7 1 16,12 8 1-16,-12-8-1 15,0 0-1-15,0 0-1 0,0 0-2 16,-2-8-3-16,2 8-8 16,-12-7-16-16,-2-3-39 15,14 10-5-15</inkml:trace>
  <inkml:trace contextRef="#ctx0" brushRef="#br3" timeOffset="409197.6198">16850 8638 235 0,'0'0'6'0,"0"0"4"0,0 0 4 15,-10-6 1-15,10 6 0 16,0 0-1-16,0 0 2 16,0 0 0-16,0 0-4 15,15 0-3-15,4 6-2 0,13 1-1 16,11 3 2-16,10 3 1 16,9 1-1-16,5 4-1 15,7-1 0-15,1 1-2 0,3 1 0 16,5 1-1-16,-3-2-2 15,4 4 0-15,-4-5-1 16,-5 0 1-16,-1 1-1 16,-8-3 1-16,0-3-2 0,-14 3 0 15,-6-5 0-15,-14 0 0 16,-7-3 0-16,-5-5 0 16,-10 4 0-16,-10-6-3 15,0 0-1-15,0 0-4 0,-6-3-11 16,-9-9-41-16,0 9-15 15</inkml:trace>
  <inkml:trace contextRef="#ctx0" brushRef="#br3" timeOffset="409815.8677">16977 8474 272 0,'0'0'8'0,"0"0"4"15,10 3 2-15,-10-3 2 0,7 5-1 16,-7-5-1-16,8 10 0 16,-6-1 2-16,-2-9-7 15,-10 20-5-15,-2-7-2 16,-4 4-2-16,-5-2 2 0,-4 5-1 15,-5-5 2-15,-2-1-2 16,-3-1 1-16,-1-3-1 16,4 1 0-16,2-5 0 0,6 2 1 15,4-6-1-15,4-2 0 16,6 3-1-16,10-3 1 16,-9 0 0-16,9 0 0 15,7 2 2-15,9 3-1 0,3 1 1 16,6-2 0-16,7 6 1 15,5 0 0-15,6 2 0 16,2-2-1-16,2 5 0 16,-2-1-1-16,-3 0-1 15,-2 1 1-15,-8-3-1 16,-4 2 0-16,-1-1-2 0,-13-6-1 16,-1 2-3-16,-4 2-3 15,-9-11-9-15,8 12-29 16,-8-12-30-16,0 8-6 0</inkml:trace>
  <inkml:trace contextRef="#ctx0" brushRef="#br3" timeOffset="410415.4341">16646 8083 359 0,'0'0'4'0,"0"0"3"0,0 0-1 15,0 0 1-15,0 0-1 16,0 0 0-16,0 0 0 16,-5 5 1-16,-1 5-4 15,6 4-2-15,-2 2 0 0,2 1 1 16,8 3 1-16,0 0 0 16,6-6 1-16,4 1-1 15,4-3 1-15,0-6 0 16,3-2 0-16,0 0 0 0,0-4 1 15,-2-8-1-15,-4 2 0 16,-3-6 0-16,-4 0 0 16,-6 2-1-16,1 0-1 15,-3 0 0-15,-4 10-3 16,0-7-1-16,0 7 0 0,0 0 0 16,9 10 0-16,-1 2 1 15,3 5-1-15,0 3 1 16,5 1 2-16,4 6 1 0,-3 0-1 15,0-3 0-15,-1 3 0 16,-7-4 0-16,-4-1 1 16,-7-2-1-16,-13 0 1 15,-7-2 0-15,-11-6-1 0,-4 5-3 16,-4-2-4-16,1 2-15 16,7 0-58-16,0-2-1 15</inkml:trace>
  <inkml:trace contextRef="#ctx0" brushRef="#br3" timeOffset="411384.6797">17951 9049 137 0,'0'0'7'0,"0"0"6"0,0 0 3 0,0 0 4 16,0 7 1 0,0-7 3-16,0 0 0 0,0 0-1 15,0 0-7-15,0 11-4 16,0-11-3-16,-11 12-4 16,1 0-2-16,-3 8-2 0,-5 2-1 15,-5 8 1-15,-4 0 0 16,-5 9 1-16,-3-2-1 15,-2 6 0-15,-3-4 1 0,0 1 0 16,-4 2-1-16,-2 0 0 16,-3 2 0-16,1-6 0 15,-1 7-1-15,-2-3 1 0,1 2-1 16,0 1 2-16,-7-4 0 16,2 4 0-16,2 0 2 15,-4 2 0-15,0-5 1 16,0 2 0-16,5-6 0 15,2-1-2-15,5-3 0 0,0 2 2 16,3-2-4-16,3-6 1 16,1 2 0-16,2-6-2 15,5 3 1-15,-1-5-1 16,-1 3 1-16,-1 0 1 16,4-3-2-16,2-2 1 0,5-2-1 15,1 0 1-15,4-4-1 16,1-2 1-16,8-2-2 15,9-10-1-15,0 0-2 0,-10 10 0 16,10-10-3-16,0 0-2 16,0 0-11-16,6-5-24 15,-6 5-30-15,22-15-2 0</inkml:trace>
  <inkml:trace contextRef="#ctx0" brushRef="#br3" timeOffset="411941.9777">16529 9990 323 0,'0'0'6'0,"0"0"2"16,0 0 1-16,0 0-1 16,0 0 1-16,-7 0 2 15,2 10 0-15,-1 2 0 16,-1 11-5-16,-2 2-3 0,-1 4 1 16,-5 6 0-16,-3 0-1 15,1 2 0-15,1 1 0 16,-3-4-1-16,1-2 1 15,1 0-1-15,-4-7 0 16,10 0 0-16,-4-6-1 0,3-2 0 16,0-6 0-16,6-1 1 15,6-10-2-15,-10 10-2 16,10-10 2-16,0 0 0 16,0 0 0-16,0 0 2 15,10-2-2-15,2-3 1 0,2-1 2 16,13-1-1-16,2-5 1 15,8-1 0-15,8 3 1 0,2-2-1 16,6-1 0-16,-4 4 0 16,-1-1-1-16,-4 4-1 15,-8 5 0-15,-12-4 0 16,-4 2-2-16,-11 0 1 16,-9 3-2-16,13 0-1 0,-13 0-3 15,0 0-7-15,0 0-32 16,-8 6-37-16,8-6-1 15</inkml:trace>
  <inkml:trace contextRef="#ctx0" brushRef="#br3" timeOffset="413465.0933">15819 10667 24 0,'0'0'6'0,"0"0"7"0,0 0 8 15,3-10 6-15,-3 10 8 16,0 0 2-16,10-13 3 16,-10 13 2-16,3-9-4 0,-3 9-6 15,0 0-6-15,0-10-6 16,0 10-3-16,0 0-4 15,0 0-5-15,0 0-1 16,0 0-3-16,0 0-1 16,0 0-1-16,0 0 1 0,0 0 1 15,0 0 2-15,0 0 1 16,18-2 1-16,1 2 1 16,7-4 0-16,8 2 0 15,4-1-1-15,9 1-2 16,1-3-2-16,0 0 0 0,3 0-2 15,-7 0 0-15,-3 0 0 16,-9 5-1-16,-5-2-1 16,-5 2 1-16,-8 0 0 0,-5 0-1 15,-9 0 1-15,0 0 0 16,0 0 0-16,-5 9 0 16,-10 2 0-16,-5-2 0 15,-5 6-1-15,-7 3 1 16,-5 2 0-16,-6-1-1 0,0 4 0 15,5-5 0-15,-5 4 0 16,8-4 0-16,3-2-1 16,4-1 1-16,6-6 0 0,7 2-1 15,6-2 1-15,9-9 0 16,-3 10 0-16,10-7 1 16,10 0 0-16,3-3 1 15,8 0-2-15,7 0 0 16,2-3 0-16,8 0 0 0,-3-1 0 15,3-2 0-15,-5 1 0 16,-1 1 0-16,-4 1 0 16,-3 1 0-16,-8 2 0 0,-5 0 0 15,-5-3 0-15,-3 3 0 16,-11 0 0-16,0 0 0 16,9 0 0-16,-9 0 0 15,0 0 0-15,0 0 0 0,0 8 0 16,0-8-2-16,-7 15-40 15,7-5-45-15,-2 4-1 16</inkml:trace>
  <inkml:trace contextRef="#ctx0" brushRef="#br0" timeOffset="417616.451">18151 6195 295 0,'0'0'9'0,"0"0"2"16,0 0 5-16,12-7 1 0,-12 7 3 16,0 0 2-16,0 0 0 15,8-10 0-15,-8 10-7 16,0 0-3-16,0 0-4 16,0 0-1-16,-4 8-3 15,-3-1 0-15,-3 5-2 0,1 3 0 16,-2-1-1-16,-2 6 0 15,1 1 0-15,-3-1 0 16,3 2 0-16,2-1 0 0,-3-1-1 16,8 4 1-16,-2-3-1 15,5 4 1-15,2-3-1 16,0 0 0-16,2 4 0 0,5-4 1 16,1 3-1-16,2-4 0 15,0 5 0-15,2-7-1 16,1 4 1-16,1-1 0 15,2 1 0-15,-2-3-1 0,6-4 1 16,-2 4 0-16,2-2 0 16,5-1 0-16,-3-2 0 15,0 3 0-15,0-9 0 16,1 4 0-16,0-4 1 16,2-1-1-16,-4-1 1 15,2-4-1-15,-1-1 1 0,6 1 0 16,0-3-1-16,-7 0 1 15,7 0 0-15,2-5 0 16,-3 2-1-16,3-4 1 0,-3 2 0 16,3 0 0-16,0-2-1 15,0 2 1-15,0-3 0 16,0 3-1-16,2-2 1 0,-5 2-1 16,3-2 1-16,0-1-1 15,-6 0 2-15,3 1-2 16,-2-1 0-16,-2 1 0 15,-3 2 0-15,0-2 0 0,-5-1 0 16,-1 1 0-16,2-1 0 16,-4 4 0-16,1-1 0 15,-4-2 0-15,-9 7 0 16,12-8 0-16,-12 8 0 16,13-5 0-16,-13 5 0 15,0 0 0-15,0 0 0 0,0 0 0 16,0 0 0-16,0 0 0 15,0 0 0-15,0 0 0 16,0 0 0-16,0 0-12 0,-9-7-19 16,9 7-54-16,0 0-5 15</inkml:trace>
  <inkml:trace contextRef="#ctx0" brushRef="#br0" timeOffset="418014.4092">19043 6561 356 0,'0'0'9'0,"0"0"1"0,0 0 4 16,0 0-2-16,-5 9 2 15,5-9 2-15,0 0 0 16,0 9 1-16,0-9-6 0,19 5-2 15,-6-5-2-15,6 0 0 16,2 3 0-16,-1-3-1 16,1 0-6-16,5-3 0 0,-9 3 0 15,3-2 0-15,-5 2 0 16,-3 0 0-16,-1 0 0 16,-7 10 0-16,-1 2 0 15,-3 5 0-15,-3 0 0 0,-4 6 0 16,-7 2 0-16,5 0 0 15,-3-1 0-15,0-2 0 16,0-1 0-16,3-4 0 0,2-2 0 16,0-3 0-16,7-2 0 15,0-10-8 1,-16 5-79-16,16-5-3 0</inkml:trace>
  <inkml:trace contextRef="#ctx0" brushRef="#br0" timeOffset="421319.0228">18171 9019 67 0,'0'0'3'16,"0"0"2"-16,0 0 3 15,0 0 3-15,0 0 5 16,0 0 3-16,0 0 2 15,0 0 1-15,0 0 1 0,-8 3 1 16,8-3-4-16,0 0-2 16,0 0-2-16,0 0-2 0,0 0-1 15,0 0-3-15,0 0-1 16,0 0-1-16,0 0-3 16,0 0 0-16,0 0-1 15,0 0 0-15,0 0 0 16,0 0 0-16,0 0 0 0,0 0 0 15,0 0 0-15,0 0 0 16,0 0-2-16,0 0 0 16,0 0 0-16,0 0 0 15,7 10 1-15,2-6 1 16,7 1-1-16,4 3 1 16,-1-4 0-16,11 4 1 0,2 2-1 15,6-2 0-15,2-1-1 16,4 4-1-16,1-4 1 15,0 3-1-15,7 2-1 0,-2-2 0 16,3 2 0-16,6-3-1 16,-2 5 0-16,3-2 0 0,-1 0 0 15,3 1 0-15,-4-1 0 16,1 0 1-16,3 0-1 16,-7 4 0-16,3-4 0 15,-9-3 0-15,1 4 1 16,0-2-1-16,-3-2 0 0,-2-1 1 15,4 2-1-15,-1-3 1 16,-2 3-1-16,0-3 0 16,-5 1 0-16,2-1 0 15,-6 4 1-15,0-4-1 0,-2 3 0 16,-3-3 0-16,1-2 1 16,-5 2-1-16,8 1 0 15,-6-3 1-15,5 2-1 16,3 0 0-16,-4 1 0 0,3-1 0 15,-2 2 0-15,1-1 0 16,-5 3 0-16,-1-4 0 16,0 4-1-16,-5-2 1 0,0 1 0 15,0 0 0-15,-3-1 0 16,0 1 0-16,1-3 0 16,-1 4 0-16,1-4 1 15,-1 1-1-15,5-3 0 16,-4 5 0-16,2-5 0 0,0-1 1 15,2 4-1-15,3-3 0 16,-5 2 0-16,10-2-1 16,-5 3 1-16,4-3 0 15,-2-1 1-15,8 4-1 0,-5 1-1 16,2 2 2-16,1-4-1 16,-1 2 0-16,-3 2-1 15,3-1 1-15,-4-2 0 16,1 1 0-16,0-1 0 15,-2 2 0-15,3-1 0 0,1 1 0 16,2 0-1-16,-1 0 1 16,-2-2 0-16,7 4 0 0,-5-5 0 15,3 4 0-15,-5-2-1 16,0-1 1-16,0 4 0 16,-5-5 0-16,2 3-1 0,-2 0 1 15,2 0-1-15,-5-2 1 16,0-1 0-16,-1-2 0 15,-4 3 0-15,-2-3 0 16,-8-3 0-16,1 1 1 16,-13-3-1-16,12 2 2 15,-12-2-1-15,0 0 0 0,0 0 0 16,0 0 0-16,0 0-2 16,0 0 0-16,0 0-2 15,0 0-3-15,-3 3-6 16,-6-3-13-16,-4-5-49 15,1 5-5-15</inkml:trace>
  <inkml:trace contextRef="#ctx0" brushRef="#br0" timeOffset="421913.2083">21738 9714 338 0,'0'0'5'0,"0"0"4"0,0 0 1 16,0 0 1-16,0-11-1 0,0 11 0 16,0 0 0-16,12 0 0 15,-5 3-4-15,11 5-4 16,-1 1 0-16,8 6 0 0,4 0 0 15,9 4 1-15,7 1-1 16,1 3 0-16,2-3 0 16,-5 2 0-16,6-3-2 15,-9-2 0-15,-2-2 1 0,-12 1-2 16,-3-4 1-16,-10-2 0 16,-8 0-2-16,-5-1 2 15,-9 1 0-15,-8-3 0 0,-8 4 0 16,-9-2 2-16,-8 4-1 15,-6-2-1-15,-4 1 1 16,3-3-1-16,-4-1 1 16,3 2-1-16,5-1 0 15,9 2-1-15,8-4 1 16,3-2-1-16,7 4 0 16,6 0 1-16,12-9 0 0,-4 12-2 15,4-12 2-15,12 15 0 16,5-8 2-16,3 1-2 0,5-1 0 15,7 3 1-15,3-3 0 16,3-2-1-16,4-1 1 16,-8 4-1-16,6-2 0 0,-7 0-2 15,-1 3-3-15,-2-2-5 16,-7-5-9-16,-2 6-28 16,-1 2-31-16,-7-3-6 15</inkml:trace>
  <inkml:trace contextRef="#ctx0" brushRef="#br0" timeOffset="423135.9278">21700 9703 172 0,'0'0'8'16,"0"0"5"-16,0 0 3 15,-12 0 3-15,12 0 2 16,-8 0 2-16,8 0 2 0,-13-2 0 15,13 2-7-15,-7-4-4 16,7 4-3-16,0 0-3 16,0 0-2-16,-9 0-1 15,9 0-1-15,4 14 1 0,4-2 0 16,7 3 2 0,7 0 0-16,5 4 1 0,14 1 0 15,0 6-1-15,16-5 0 16,-4 4-2-16,6-3-2 15,-2 0 0-15,-2-1-2 0,-5-1 1 16,-6-4-1-16,-3 1-1 16,-11-3 1-16,-6-4-1 0,-6-4 1 15,-4 2 0-15,-3-5-1 16,-11-3 1-16,9 3-1 16,-9-3 1-16,0 0 0 15,0 0 0-15,0 0 0 16,-9 5 1-16,-9-5-1 0,1 4 0 15,-8-1 0-15,-5 2 1 16,-5-1-1-16,-12 2 0 16,0-2-1-16,-3 1 1 0,-3 2-1 15,2 1 1-15,-2-3-1 16,3 2 1-16,4 1-1 16,3-1 0-16,8-1 0 15,5-1 0-15,8-1 1 16,3 1-1-16,6-2 0 0,3 2 0 15,10-5 0-15,-7 0-1 16,7 0 0-16,0 0-2 16,0 0-4-16,0 0-8 0,14 3-26 15,6 1-41-15,1-4-3 16</inkml:trace>
  <inkml:trace contextRef="#ctx0" brushRef="#br0" timeOffset="423865.3555">22401 9929 361 0,'0'0'7'15,"0"0"2"-15,0 0 3 16,-5-13 0-16,5 13 0 0,0 0 0 15,0 0 1-15,-3-8-1 16,3 8-3-16,8 3-3 16,12 5-1-16,2 2-2 15,8 0 2-15,10 0-1 16,6 4 0-16,3-2-1 0,5 1-2 16,-2 1 0-16,-5-4 0 15,-4-2 0-15,-7 0-1 16,-10-1-1-16,-4-2 1 15,-10 0 0-15,-12-5 1 16,0 10-1-16,-17-5 0 0,-11 0 1 16,-9 4 0-16,-4 2 0 15,-14-2 0-15,-3 3 0 0,-4-1-1 16,7 2 0-16,0-1 1 16,14-3-1-16,4 4-1 15,7-1 1-15,12-2 0 16,3-3 0-16,8 4 0 0,7-1 1 15,7 0 0-15,9 0 0 16,13-1 1-16,8 1 0 16,10 2 0-16,8-2-1 15,5 2 2-15,7-5-3 16,0 4 0-16,-3-2 0 0,-6 0 0 16,-6-2 0-16,-12-2 0 15,-2-2 0-15,-12 2 0 16,-8-5 0-16,-8 0 0 15,-10 0 0-15,0 0 0 0,0 0 0 16,0 0-2-16,-12 9-14 16,-1-1-68-16,-4 1-3 15</inkml:trace>
  <inkml:trace contextRef="#ctx0" brushRef="#br0" timeOffset="425812.9173">17976 9047 182 0,'0'0'6'16,"0"0"4"-16,0 0 3 16,0 0 0-16,-2-8 1 15,2 8-1-15,0 0 1 0,-11 0 1 16,2 8-5-16,-5 4 0 15,-2 6-3-15,-8 2-1 16,0 9 2-16,-3-2 1 0,-8 9-1 16,0-7 0-16,-4 10-1 15,-1-6 0-15,-1 3-1 16,3-3 1-16,-4-3-2 16,-1 2 0-16,1 0-1 15,-1 1 0-15,4-1 0 16,-6-1 0-16,0 1 0 0,1 1 0 15,-6-1-1-15,5 3 0 16,-2-2 0-16,-2-4-1 0,8 0 0 16,-1 0-1-16,4 0 1 15,1-2-1-15,0-3 0 16,5 1 1-16,0-2 0 16,-1-1 0-16,4-3-1 0,-1 4 1 15,5-5-1-15,-1-1 0 16,2 2 1-16,-2-1-2 15,6-1 0-15,-1-2 1 16,0 5-1-16,0-2 1 16,-7-2 0-16,3 2 0 0,0-4-1 15,6-1 1-15,-4 1-1 16,3 2 1-16,3-6-1 16,4 0 0-16,1-3 0 15,4 3 0-15,8-10 0 16,-14 15 0-16,14-15-1 0,-15 15 1 15,15-15 1-15,-13 14-1 16,13-14 0-16,-14 18 0 0,2-11 1 16,6 4-1-16,-4-4 0 15,0 3 1-15,0-1 0 16,-2 4 0-16,-3-1 1 16,0-2-2-16,0 4 1 0,-2-3 1 15,-1 2-1-15,-5 1-1 16,2 1 0-16,-2-3 0 15,5-2 0-15,2 2 0 16,-2-2 0-16,-5 6 1 0,4 1 0 16,1-7-1-16,4 2 0 15,1 3 1-15,-2 2 0 16,-3-5 0-16,-1 3 0 16,6 0-1-16,1-4 1 15,-3 3 0-15,-4 1 0 0,-2 2 0 16,-1-4 0-16,1 2-1 15,5 3 1-15,-7-1 0 16,-5 5 0-16,1-3 0 16,5-2-1-16,2-2 0 0,-5 5 1 15,0 0 0-15,-3-3-1 16,8 0 1-16,0 1-1 16,1 5 1-16,-7 0 1 15,0-4 0-15,1 1 0 0,5-1 0 16,-1 7 0-16,-9-2 0 15,2-4 0-15,2-4 0 16,9 2-2-16,-2 0 1 0,1-4-1 16,-2 2 1-16,3-4 0 15,4-5-1-15,6 6 0 16,-3-4 1-16,1-1-2 16,9-8-1-16,-16 15-4 15,16-15-7-15,-7 11-12 16,7-11-51-16,0 0-7 0</inkml:trace>
  <inkml:trace contextRef="#ctx0" brushRef="#br0" timeOffset="426247.8143">15206 10845 333 0,'0'0'7'0,"0"0"3"0,0 0 2 0,0-10 0 16,0 10-1 0,0 0 1-16,0 8 0 0,-5 6 0 15,-2 9-6-15,-2 4-4 16,-7 5 1-16,2 8 1 0,-4-1 1 15,-5 2-2-15,2-2 1 16,0-5-1-16,-4-1 1 16,6-4-1-16,-3-1-2 0,5-8 0 15,4-2-1-15,2-6 0 16,4-3 1-16,7-9-1 16,0 12 1-16,13-9 0 15,5-3 0-15,8 0 1 0,4-3 1 16,4-1-1-16,7-1 0 15,-4 0-1-15,3 2 0 16,-7 0-3-16,3 3-9 16,-12 8-35-16,-4 3-34 0,-2 1-2 15</inkml:trace>
  <inkml:trace contextRef="#ctx0" brushRef="#br0" timeOffset="426810.5797">14585 11589 430 0,'0'0'4'16,"0"0"2"-16,0 0 1 16,-5-8-1-16,5 8-1 15,0 0 2-15,-15 11-2 16,7 1 1-16,6 9-4 0,2 1-2 16,0 7 0-16,5-3 0 15,8 1 1-15,1-2-1 16,9-5 2-16,5-9 0 15,4-7-1-15,-2-4 2 0,-3 0-1 16,1-7 0-16,-7-7 1 16,0 0 0-16,-5-1 0 0,-5-2 0 15,-4 3 0-15,-7 2-1 16,5 4-1-16,-5 8-1 16,0 0 0-16,0 0-1 15,0 2 1-15,2 16-1 16,3 1 0-16,3 5 0 0,-1 7 0 15,6-1 2-15,0 4-1 16,-4-4 1-16,3 2-1 16,-6 3 0-16,-6-6 1 0,-2 4-1 15,-16-4 1 1,-7 1 0-16,-10 0 1 16,-15-1-4-16,-1-1 0 0,-11-1-6 15,-1 0-17-15,-2-4-57 16,5-4-4-16</inkml:trace>
  <inkml:trace contextRef="#ctx0" brushRef="#br0" timeOffset="428508.2871">18829 5980 283 0,'0'0'7'16,"0"0"5"-16,5 0 2 16,-5 0 3-16,9 0 1 0,-9 0 3 15,16 0 0-15,-4 0 0 16,3-2-6-16,2 2-3 16,1 0-4-16,5 4-1 0,-4 4-4 15,3 4 0-15,-2 3-2 16,-3 2 0-16,-4 2 0 15,2 5-1-15,-10 0 0 16,0-1 1-16,-5-2 1 16,-5 2 0-16,-7 0 0 0,-4-4 0 15,2 0 0-15,-6-6 1 16,5-1-1-16,-3 0 1 16,2-8-1-16,3 1 1 15,0-5 0-15,13 0-1 16,-14-9 0-16,14-5 0 15,6-1-1-15,5-5 0 0,6-6-1 16,8-4 0-16,5-3 1 16,-1-1 0-16,6-1 0 15,-5 5 0-15,-3 3 1 0,-4 5 1 16,-6 8-1-16,-7 1-2 16,-10 13 0-16,0 0 0 0,0 10 0 15,-4 9 0-15,-7 6 0 16,1 2 0-16,3 6 0 15,-1 4 0-15,6-3 0 16,4 2 0-16,13-7 0 16,10-3 0-16,15-1-16 0,15-4-68 15,7-6-1-15</inkml:trace>
  <inkml:trace contextRef="#ctx0" brushRef="#br0" timeOffset="431595.0965">19741 5935 345 0,'0'0'7'15,"0"0"4"-15,0 0 4 16,-3-10 2-16,3 10 0 0,0 0 0 16,0 0 0-16,-2-9 0 15,2 9-6-15,0 9-5 16,0 6-2-16,0 5-3 16,0 2-1-16,2 3 0 0,4 4 0 15,-4 2 1-15,-1-2-1 16,3-4-1-16,-2-1 1 15,-2-6 0-15,0-6 1 0,0 1 1 16,0-13 0-16,0 12 1 16,0-12 0-16,0 0 0 15,-7-7 0-15,2-8 0 16,0-2 0-16,0-8 0 16,5-7-3-16,-4-5 0 0,4-1 0 15,4 1 0-15,1-2 0 16,5 3 0-16,0 5 0 15,5 4 0-15,1 1 0 16,3 12 0-16,3 1 0 0,0 6 0 16,3 7 0-16,-2 2 0 15,-1 10 0-15,-2 3 0 16,-3 6 0-16,-7 1 0 0,-5 3 0 16,-5-4 0-16,-5 5 0 15,-7-3 0-15,-3-7 0 16,-5 4 0-16,-2-5 0 15,1 0 0-15,5-6 0 0,-2 0 0 16,6-6 0-16,1 3 0 16,11-6 0-16,-5 8 0 15,5-8-2-15,13 7 1 16,4-2 0-16,3 2 0 0,5 1 1 16,1-1 0-16,2 1 0 15,0 1 1-15,-2 1-2 16,-2 0 0-16,-7 0-5 15,2 3-9-15,-10 7-42 16,1-8-27-16,-3-2-2 0</inkml:trace>
  <inkml:trace contextRef="#ctx0" brushRef="#br0" timeOffset="431928.4973">20146 6064 396 0,'0'0'7'0,"0"0"0"15,0 0 0-15,0-11 1 16,0 11 0-16,-10 4 1 0,10-4 0 16,-13 14 0-16,4 4-6 15,4-1 0-15,3 2 0 16,2 1 0-16,2 1 0 16,10-1 0-16,6-6 0 0,7-1 0 15,1-6 0-15,4-2 0 16,0-5 0-16,0 0-1 15,-5-5 1-15,-5-7 0 16,-2-1 0-16,-11-4-1 16,-7-4 0-16,0 2 1 0,-13-1-3 15,-6-2 0-15,-4 5 0 16,-3 0 0-16,-4 5-5 16,4-2-3-16,3 10-18 0,-1 4-42 15,6 0-15-15</inkml:trace>
  <inkml:trace contextRef="#ctx0" brushRef="#br0" timeOffset="432184.5838">20442 5836 442 0,'0'0'5'0,"0"0"1"16,0 0 0-16,0 0 0 0,0 0 1 15,3 7 1-15,-3 9 1 16,-3 3 1-16,-4 8-6 15,5 5-1-15,-4 4 0 16,3 5-1-16,3-3-2 16,0 1 0-16,3-5 0 0,3-2 0 15,3-8 0-15,3 0 0 16,4-4 0-16,0-5 0 16,5-6 0-16,1 2-6 0,-2-10-19 15,-5-1-58-15,10 0-4 16</inkml:trace>
  <inkml:trace contextRef="#ctx0" brushRef="#br0" timeOffset="432378.0804">20412 6052 428 0,'0'0'4'0,"0"0"0"0,0 0 1 16,0 0 1-16,10 0 0 15,1-2 0-15,5-1 0 16,9-3-2-16,5-1-8 16,6-10-49-16,8 12-27 0,-4 0-1 15</inkml:trace>
  <inkml:trace contextRef="#ctx0" brushRef="#br0" timeOffset="434430.5276">20683 6067 352 0,'0'0'7'0,"0"0"5"16,0-8 3-16,0 8 1 16,0 0 1-16,0-12 2 0,0 12 1 15,0 0 0-15,0-15-5 16,0 15-4-16,10-11-4 16,8 7-7-16,1-1 0 0,8 0 0 15,6-2 0 1,1-1 0-16,4 6 0 0,0 2 0 15,-9 0 0-15,-1 0 0 16,-6 0 0-16,-7 0 0 16,-7 2 0-16,-4 8 0 15,-4 0 0-15,-12-1 0 0,-6 6 0 16,-6 2 0-16,-3 4 0 16,-6 1 0-16,-5 0 0 15,1-2 0-15,3-2 0 0,4 0 0 16,5-4 0-16,5-2 0 15,5-2 0-15,5-3 0 16,10-7 0-16,3 11 0 16,9-11 0-16,10 0 0 0,3 0 0 15,8 0 0-15,1-6 0 16,5 1 0-16,5-2 0 16,-7 2 0-16,2 0 0 15,-9 0 0-15,-2 1 0 16,-3 1 0-16,-6 3 0 0,-6-2 0 15,-4 2 0-15,-9 0 0 16,13 0 0-16,-13 0 0 16,0 0 0-16,0 0 0 0,0 9 0 15,0-9 0-15,0 0 0 16,0 10 0-16,0-10 0 16,0 0 0-16,0 0 0 0,0 0 0 15,0 0-68-15,0 0-22 16</inkml:trace>
  <inkml:trace contextRef="#ctx0" brushRef="#br0" timeOffset="434927.5164">21467 5839 400 0,'0'0'6'0,"0"0"3"0,0-14 1 16,0 14 1-16,-3-12-1 16,3 12 1-16,-13 0 1 15,-1 6 0-15,-4 11-4 16,-5 10-3-16,1 8-2 15,-2 4-1-15,-4 11 1 0,3-3 0 16,5 3 0-16,5-1-2 16,11-7 1-16,0 0-2 15,4-7 0-15,8 0 0 0,5-11 0 16,7 1 0-16,2-8 0 16,3 0-6-16,2-5-17 0,8-5-60 15,-13-5-4-15</inkml:trace>
  <inkml:trace contextRef="#ctx0" brushRef="#br0" timeOffset="435364.8945">21665 5955 381 0,'0'0'8'16,"0"0"2"-16,-7-8 0 0,7 8 3 15,-16-15-1 1,4 8 2-16,-6-1-1 0,-1 7 2 16,-6 1-8-16,-2 0-1 15,2 9-3-15,0 3 0 16,1 9-2-16,3-4-1 0,9 5 0 16,7-2 0-16,2-3-1 15,6 1 1-15,10-6 0 16,6-2 0-16,3-5 2 0,3-5 0 15,5 0 0-15,0-9 1 16,0-2 1-16,-5-4-1 16,-4 0-3-16,-2 3 0 0,-4-1 0 15,-8 4 0-15,-7 9 0 16,7-10 0-16,-7 10 0 16,0 7 0-16,0 5 0 15,-2 4 0-15,0 5 0 16,-3 2 0-16,2 4 0 15,-1 0 0-15,0 0 0 0,2-1 0 16,-1-2 0-16,1-4-21 16,2-20-49-16,5 17-17 15</inkml:trace>
  <inkml:trace contextRef="#ctx0" brushRef="#br0" timeOffset="435681.0696">21839 6012 398 0,'0'0'8'15,"0"0"2"-15,0 0 1 0,0 0 1 16,0 0-2-16,-9 5 2 16,0 2 0-16,0 5 1 15,-3 9-8-15,4-4-2 0,-2 8-1 16,3-3 0-16,4 0 1 16,3-2 0-16,8-2-1 15,6-6 0-15,9-2 1 16,2-8-3-16,4-2 0 15,1 0 0-15,0-10 0 16,-2-2 0-16,-1-5 0 0,-5-1 0 16,-9-5 0-16,-6 2 0 15,-7-6 0-15,-2 9 0 16,-10-5 0-16,-6 8 0 0,-5 6 0 16,-1-1 0-16,1 10-9 15,-7 5-77-15,8 0-3 16</inkml:trace>
  <inkml:trace contextRef="#ctx0" brushRef="#br0" timeOffset="435974.7975">22088 5819 447 0,'0'0'6'0,"0"0"1"0,0-10 1 15,0 10 1-15,0 0 1 16,13 0 1-16,-1 7 0 15,0 5-9-15,6 9-2 16,2 6 0-16,-1 5 0 16,4 6 0-16,-6-2 0 15,-2 6 0-15,-6 1 0 0,0-1 0 16,-9-3 0-16,0 1 0 0,-11 0 0 16,-6-7 0-16,-1 5 0 15,-9-5 0-15,0-3 0 16,-3-3 0-16,0-5 0 15,-2-5 0-15,7-12-56 0,3 4-33 16,-3-6 0-16</inkml:trace>
  <inkml:trace contextRef="#ctx0" brushRef="#br0" timeOffset="436178.3031">22483 6009 511 0,'0'0'0'16,"0"0"0"-16,0 0 0 15,0 0 0-15,0 0 0 16,0 0 0-16,-3-7 0 16,3 7 0-16,0 0-6 15,0 0-80-15,8 2-5 0</inkml:trace>
  <inkml:trace contextRef="#ctx0" brushRef="#br0" timeOffset="436776.8923">22726 5891 511 0,'0'0'0'16,"0"0"0"-16,0 0 0 0,0 0 0 15,0 5 0-15,0 7 0 16,0 3 0-16,0 8 0 16,-2 1 0-16,2 3 0 15,0 8 0-15,0 3 0 0,0-2 0 16,0-1 0-16,0-2 0 16,0-7 0-16,0-1 0 15,-2-5 0-15,-3-5 0 0,2-3 0 16,3-12 0-16,-13 0 0 15,13 0 0-15,-12-14 0 16,8-7 0-16,-2-6 0 16,3-9 0-16,-1-5 0 0,4-1 0 15,2-5 0-15,6 5 0 16,2-2 0-16,-1 3 0 16,7 10 0-16,1 1 0 15,3 10 0-15,3 3 0 16,2 7 0-16,-1 7 0 15,1 3 0-15,0 3 0 0,-5 9 0 16,-6 9 0-16,-6-2 0 16,-7 3 0-16,-2 5 0 15,-11-2 0-15,-6 6 0 0,-1-7 0 16,-2 0 0-16,1-4 0 16,1 3 0-16,3-9 0 15,4 4 0-15,5-6 0 0,-1 3 0 16,8-6 0-16,0 2 0 15,8-2 0-15,4 2 0 16,4-4 0-16,0 1 0 16,5-4 0-16,4 7 0 15,-6-6 0-15,6-1 0 0,-5-1-26 16,-1-1-60-16,6-2-2 16</inkml:trace>
  <inkml:trace contextRef="#ctx0" brushRef="#br0" timeOffset="437094.1416">23099 6059 419 0,'0'0'6'16,"0"0"2"-16,0 0 0 15,-12-7 2-15,12 7 0 0,-18 0 1 16,6 1 0-16,3 8 0 16,-4 3-5-16,8 3-2 15,0 5-1-15,5-1-1 0,2-4 0 16,10 3-2-16,4-5 0 15,6-1 0-15,6-5 0 16,2-5 0-16,-5-2 0 16,6 0 0-16,-8-4 0 0,-1-6 0 15,-7-5 0-15,-5-3 0 16,-7-2 0-16,-3 3 0 16,-11 0 0-16,-3 0 0 15,-7 4 0-15,0 6 0 16,1 2 0-16,-8 5 0 15,8 0-4-15,1 1-21 0,6-1-60 16,13 0-3-16</inkml:trace>
  <inkml:trace contextRef="#ctx0" brushRef="#br0" timeOffset="437380.037">23406 5824 440 0,'0'0'6'0,"0"0"2"16,0 0 1-16,0 0 0 16,0 0 1-16,0 0 1 15,-5 7 1-15,2 11-6 0,-9 2-6 16,-1 9 0 0,1 2 0-16,-1 10 0 0,5 1 0 15,-1-1 0-15,6 2 0 16,3-6 0-16,0-4 0 15,7-4 0-15,6-2 0 16,2-9 0-16,3-4 0 0,2-2 0 16,4-8 0-16,3 1-8 15,-4-2-77-15,-4-9-4 16</inkml:trace>
  <inkml:trace contextRef="#ctx0" brushRef="#br0" timeOffset="437549.57">23382 6020 417 0,'0'0'8'16,"0"0"1"-16,0 0 2 16,0 0 1-16,-1-11-1 15,1 11 1-15,9-2 0 16,1-1 0-16,10 3-10 16,2 0-9-16,8 0-36 0,3 0-40 15,2 0-3-15</inkml:trace>
  <inkml:trace contextRef="#ctx0" brushRef="#br0" timeOffset="438200.5868">23669 5978 461 0,'0'0'5'0,"0"0"1"0,0 0 2 16,0 0 2-16,-3-12 0 15,3 12 1-15,0-11-11 16,0 11 0-16,12-18 0 16,6 13 0-16,2 1 0 0,2 1 0 15,3 3 0-15,0 0 0 16,0 10 0-16,-2 2 0 16,-4 7 0-16,-6 0 0 0,-8 3 0 15,-5 3 0-15,-3 2 0 16,-10-4 0-16,-4-1 0 15,0-2 0-15,-3-6 0 16,0-1 0-16,2-3 0 0,4-5 0 16,1-3 0-16,13-2 0 15,-10-5 0-15,10-4 0 16,3-7 0-16,9-4 0 16,1-2 0-16,7-4 0 15,2 0 0-15,0-1 0 16,-2 5 0-16,3 2 0 0,-8 5 0 15,-3 4 0-15,-12 11 0 16,13 0 0-16,-13 6 0 16,1 9 0-16,-1 5 0 0,0 2 0 15,0 5 0-15,0 1 0 16,0 1 0-16,3 0 0 16,2-6 0-16,2-3 0 15,8-5 0-15,4-5 0 0,-3-3 0 16,9-2-24-16,8-5-63 15,-13-5-4-15</inkml:trace>
  <inkml:trace contextRef="#ctx0" brushRef="#br0" timeOffset="438463.6796">24218 5741 444 0,'0'0'4'0,"0"0"2"16,-5-12 1-16,5 12 0 15,-10 0 1-15,10 0 1 16,-18 18 1-16,4 5 1 16,1 6-6-16,0 11-5 15,-1 9 0-15,-3 6 0 0,2 2 0 16,5-4 0-16,0 3 0 16,8-4 0-16,2-5 0 0,0-3 0 15,7-6 0-15,8-7 0 16,5-6 0-16,2-7-11 15,-7-6-75-15,14-4-4 16</inkml:trace>
  <inkml:trace contextRef="#ctx0" brushRef="#br0" timeOffset="438875.3119">24422 5935 465 0,'0'0'3'15,"0"0"1"-15,-10-10 2 16,10 10 0-16,-20-9 0 16,8 3 0-16,-3 4 0 15,-8 2 0-15,1 0-3 16,5 8-3-16,-4 4 0 0,4 7 0 16,5 0 0-16,2 2 0 15,5-1 0-15,2-3 0 0,3 0 0 16,8-5 0-16,5-1 0 15,1-8 0-15,7 0 0 16,0-6 0-16,4-5 0 16,3-4 0-16,-7-3 0 0,5 0 0 15,-6 2 0-15,-3-1 0 16,-5 4 0-16,-12 10 0 16,14-7 0-16,-14 7 0 15,0 14 0-15,0 3 0 16,-3 0 0-16,-4 6 0 0,3 3 0 15,-1 0 0-15,3-1 0 16,0-1 0-16,-1-6-4 16,3 2-24-16,7-3-57 15,-2-7-3-15</inkml:trace>
  <inkml:trace contextRef="#ctx0" brushRef="#br0" timeOffset="439183.0496">24683 5985 457 0,'0'0'3'16,"0"0"0"-16,0 0 2 16,-10 7-1-16,3 3 1 15,-3 0 0-15,-1 4 0 16,2 7 1-16,-3-4-3 0,1 5 0 16,9 1-1-16,-1-7 1 15,6 2-1-15,4-5 1 16,8-3-1-16,3-2-2 15,1-7 0-15,6-1 0 16,-4-4 0-16,0-4 0 0,-3-7 0 16,-3-3 0-16,-8-3 0 15,-7-2 0-15,0 4 0 16,-10-1 0-16,-10-1 0 0,0 7 0 16,-4 2 0-16,2 9-12 15,11 3-76-15,-8 0-1 16</inkml:trace>
  <inkml:trace contextRef="#ctx0" brushRef="#br0" timeOffset="439435.5245">24921 5653 469 0,'0'0'4'0,"0"0"0"15,0 0 2-15,0 0-1 16,0 5 1-16,4 7 1 15,-4 8 0-15,7 5-4 16,-2 10-3-16,4 4 0 16,2 11 0-16,-1 7 0 0,-3 0 0 15,0-1 0-15,-5-1 0 16,-2-1 0-16,-4-4 0 0,-8-1 0 16,-6-12 0-16,-4 4 0 15,-8-7 0-15,8-5-78 16,-8-1-11-16</inkml:trace>
  <inkml:trace contextRef="#ctx0" brushRef="#br0" timeOffset="440549.6142">24526 6839 351 0,'0'0'8'0,"6"-12"5"0,-6 5 2 15,0-3 0-15,0-2 1 16,-6-1 0-16,-6 6 0 15,-6-3 1-15,-6 10-9 16,-8 2-3-16,-4 16-2 16,-1 6-2-16,0 16 0 0,2 10 0 15,5 9 0-15,3 11 1 16,9 3-1-16,9 4 1 16,1 5-1-16,8 0 0 15,8-3 1-15,4-2-1 0,0 1 1 16,6-3 0-16,-6 3 2 15,1-4 0-15,-3 2-2 16,-5 3-2-16,-5-2 0 0,-2 3 0 16,-11-1 0-16,-2 5 0 15,-3-1 0-15,-3 0 0 16,0 1 0-16,1 5 0 16,0-2 0-16,1-2 0 0,-1 1 0 15,5-4 0 1,0-3 0-16,0-7 0 0,2-6 0 15,4-8 0-15,-3-12 0 16,6-8 0-16,-1-11 0 16,4-8 0-16,1-5 0 0,2-14 0 15,0 10 0-15,0-10 0 16,0 0 0-16,0 0 0 16,0 0 0-16,5-7 0 0,-5 7 0 15,20-9 0-15,-3 7 0 16,3-4 0-16,6 2 0 15,10-1 0-15,3 2 0 16,4 3 0-16,4-2 0 0,1 2 0 16,-2 0 0-16,2 0 0 15,-9 2 0-15,-4 4 0 16,-7-4 0-16,-8-2 0 16,-2 3 0-16,-18-3-4 0,0 0-84 15,-4-8-2-15</inkml:trace>
  <inkml:trace contextRef="#ctx0" brushRef="#br0" timeOffset="441192.9442">24760 7144 349 0,'0'0'8'0,"0"0"4"15,-3-10 2-15,3 10 1 0,-4-12 2 16,4 12-1-16,-13-10 0 15,6 10 1-15,-3 0-7 16,-3 8-4-16,0 6-3 0,-1 6-1 16,1 0 0-16,4 7 0 15,2 0 0-15,7-2 0 16,2-3 0-16,9 0 1 16,8-4-1-16,1-8 1 15,7-3 0-15,2-4 0 16,-1-6-1-16,-1-4-2 0,-2-11 0 15,-2 2 0-15,-6-8 0 16,-4 0 0-16,-11-3 0 16,-2 0 0-16,-2 4 0 15,-11 3 0-15,-2 8 0 0,-7 5 0 16,-3 7 0-16,0 0 0 16,3 15 0-16,-1 2 0 15,6 11-11-15,0-2-19 0,1 9-56 16,9-1-3-16</inkml:trace>
  <inkml:trace contextRef="#ctx0" brushRef="#br0" timeOffset="441673.3061">24770 7981 438 0,'0'0'3'0,"0"0"4"16,-3-12 1-16,3 12 1 15,-2-8-1-15,2 8 1 16,-8-7 0-16,8 7 0 0,-14 0-3 15,14 0-3-15,-16 20-1 16,12-5-2-16,-2-4 0 16,6 7 0-16,0-3 0 15,10-2 0-15,3-1 0 0,12-5 0 16,0-4 0-16,7-3 0 16,0-4 0-16,-2-9 0 15,2-5 0-15,-4-4 0 16,-5-8 0-16,-11 1 0 0,-10-6 0 15,-4 3 0-15,-10-3 0 16,-11 5 0-16,-2 5 0 16,-7 11 0-16,-1 6 0 15,-1 6 0-15,1 4 0 0,6 13 0 16,4 4 0-16,7 7-8 16,11 1-14-16,-1 3-63 15,9-1-3-15</inkml:trace>
  <inkml:trace contextRef="#ctx0" brushRef="#br0" timeOffset="442220.0307">24740 8444 446 0,'0'0'5'15,"0"0"1"-15,0-9 2 16,0 9 0-16,-7-8 0 16,7 8 0-16,-8-5 1 15,-1 5 0-15,-1 2-5 16,-1 9-4-16,3 4 0 0,2 0 0 16,-2 5 0-16,2-1 0 15,6 1 0-15,6 1 0 16,7-8 0-16,4 3 0 15,7-9 0-15,2-2 0 16,4-2 0-16,-1-6 0 0,1-5 0 16,0-6 0-16,-7-4 0 15,-6-4 0-15,-8-3 0 16,-5 0 0-16,-4-2 0 0,-13 4 0 16,-8 2 0-16,0 6 0 15,-7 5 0-15,1 5 0 16,-1 5 0-16,8 3 0 0,0 9 0 15,6-3-10-15,4 11-77 16,4 3-2-16</inkml:trace>
  <inkml:trace contextRef="#ctx0" brushRef="#br0" timeOffset="442557.8802">24710 8985 486 0,'0'0'3'0,"0"0"1"16,0 0 2-16,0 0 0 15,-7 12 0-15,4 1-6 0,0 1 0 16,3 3 0-16,0 9 0 16,0-4 0-16,0 3 0 15,0-1 0-15,0-2 0 16,3-5 0-16,0 1 0 0,-1-7 0 16,-2-11 0-16,0 0-9 15,11-5-73-15,-11 5-7 16</inkml:trace>
  <inkml:trace contextRef="#ctx0" brushRef="#br0" timeOffset="443842.0119">25038 6820 292 0,'0'0'8'0,"0"0"3"16,0 0 5-16,3-13-1 0,-3 13 3 16,2-7 0-16,-2 7 1 15,13-15 0-15,-3 10-7 16,3-1-4-16,1 0-2 16,9-2-2-16,2 2-2 0,-1 2 1 15,1 1-2-15,-6 3 0 16,0 0 0-16,-2 6 0 15,-8 6 0-15,-5 8 0 0,-4 7 0 16,-6 6 1-16,-1 6 0 16,-5 11 2-16,4 4 0 15,-2 11 0-15,3-1 0 16,2 6 0-16,1-1 0 16,4 3 0-16,0 2-1 0,4-1 0 15,1 0-1-15,0 2-1 16,-1-7 1-16,-1 2 1 15,2-6 0-15,-5 1 1 16,0-3-4-16,0-6 0 16,0-3 0-16,3-7 0 0,-3 3 0 15,0-6 0-15,0 0 0 16,0-2 0-16,0-4 0 16,0 4 0-16,0-2 0 0,0-3 0 15,0 5 0-15,0-4 0 16,0 0 0-16,0 1 0 15,1 1 0-15,3-4 0 0,-2-1 0 16,1 1 0-16,1 0 0 16,-1-1 0-16,1-7 0 15,1 5 0-15,-1-3 0 16,-4 0 0-16,0-4 0 16,0 2 0-16,0-3 0 0,-4 1 0 15,-1 0 0-15,1 2 0 16,-2-4 0-16,2-6 0 15,2 3 0-15,-3-6 0 16,5 1 0-16,-3-4 0 16,3-1 0-16,0-10 0 0,0 12 0 15,0-12 0-15,-5 13 0 16,5-13 0-16,-5 14 0 16,5-4 0-16,-2 0 0 0,-2-1 0 15,3-1 0-15,1-8 0 16,0 15 0-16,0-15 0 15,-3 13 0-15,3-13 0 0,0 9 0 16,0-9 0-16,0 0 0 16,0 0 0-16,0 0 0 15,0 0 0-15,0 0 0 16,-13 5 0-16,4-5 0 16,-3 0 0-16,-6-2 0 0,-2 2 0 15,-2-3 0-15,-3 3 0 16,0 0 0-16,-3 0 0 15,8 5 0-15,5-2-72 16,-2-3-19-16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02:26.2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16270 13805 424 0,'0'0'4'0,"0"0"3"0,0 0 1 16,6-7 0-16,-6 7 0 16,0 0 2-16,2 10 0 0,-2 9 1 15,0 11-3-15,-2 10-4 16,0 7-1-16,2 8 1 16,-4 7-2-16,4-3-2 0,0 4 0 15,0-5 0-15,4-6 0 16,-2 0 0-16,-2-9 0 15,2-4-9-15,-2-7-7 16,0-2-17-16,-4 0-44 16,-2-15-9-16</inkml:trace>
  <inkml:trace contextRef="#ctx0" brushRef="#br0" timeOffset="320.575">15908 13830 352 0,'0'0'5'0,"0"0"3"15,0 0 0-15,0 0 2 0,-6-9-1 16,6 9 2-16,21-13 2 16,4 5 1-16,17-1-3 15,11-3-2-15,17-1-1 16,13-3 1-16,7 2-2 0,4 1 0 15,-2 1-2-15,-5 2-2 16,-15 3-1-16,-13 2-1 16,-16 0 0-16,-13 5-1 15,-11 3 0-15,-10 4-2 0,-7 5-3 16,-8 5-3-16,-1 6-6 16,-10 2-19-16,-10 9-49 15,9 3-2-15</inkml:trace>
  <inkml:trace contextRef="#ctx0" brushRef="#br0" timeOffset="716.1623">16665 14338 357 0,'0'0'4'0,"0"0"3"15,0 0 0-15,-10 2 3 0,1 5-1 16,-2 1 1-16,1 4 0 16,-1 4 0-16,-4-2-3 15,7 6 0-15,4 0-4 16,4 0 0-16,2 0-1 16,12-2 1-16,4-4-1 0,5-4 1 15,4-5-1-15,5-3 1 16,1-2-1-16,-1-5 1 15,-5-7 1-15,-2-2-1 0,-5-7 0 16,-10-2 0-16,-2 4 0 16,-8-3-1-16,-12 0-1 15,-1 4-1-15,-10 3 0 16,-5 5 0-16,4 3-1 0,-1 7-1 16,0 0-4-16,5 2-3 15,1 3-8-15,8 0-24 16,11 4-40-16,0-9-4 15</inkml:trace>
  <inkml:trace contextRef="#ctx0" brushRef="#br0" timeOffset="1117.7065">17260 13530 397 0,'0'0'5'0,"0"-8"3"15,0 8 0-15,0 0 1 16,-10-9-1-16,10 9 2 16,-8 8-1-16,1 1 2 15,5 16-6-15,-3 3-1 16,5 3-3-16,0 7-1 0,0 4-5 15,0-7-11-15,5 4-64 16,2-4-2-16</inkml:trace>
  <inkml:trace contextRef="#ctx0" brushRef="#br0" timeOffset="2083.6181">17526 14183 303 0,'0'0'3'0,"0"0"0"16,0 0 0-16,7-6 1 16,-7 6 2-16,18-14-1 15,-1 8-9-15,6 6-31 16,-1-3-28-16,2 1-6 0</inkml:trace>
  <inkml:trace contextRef="#ctx0" brushRef="#br0" timeOffset="2248.1798">17551 14293 327 0,'0'0'4'15,"0"0"2"-15,0 0 2 16,0 0 0-16,7-2 1 15,14-2 1-15,-1-2-5 0,14-6-48 16,8 6-23-16</inkml:trace>
  <inkml:trace contextRef="#ctx0" brushRef="#br0" timeOffset="2993.7898">16219 15616 379 0,'0'0'6'16,"0"0"2"-16,0 0 1 0,0 0 0 16,0 0 0-16,0 0 1 15,0 15 1-15,-3 3 0 16,-5 4-5-16,3 7-3 16,-4 6-1-16,1 5 0 0,0 1 0 15,3 2 0-15,3-6-2 16,2 0 0-16,0-4-4 15,0 1-5-15,0-9-16 16,-5-3-55-16,5-4-2 16</inkml:trace>
  <inkml:trace contextRef="#ctx0" brushRef="#br0" timeOffset="3335.5919">15898 15545 343 0,'0'0'7'0,"0"0"2"15,0 0 3-15,0 0 2 0,-8-8 0 16,8 8 0-16,2-10 2 16,8 5 1-16,15-2-6 15,10-1-1-15,10-2-2 16,15 0-2-16,12 3 1 0,5-3-2 15,1 5 0-15,-2 1-2 16,-6-2-1-16,-11 6-1 16,-11 0 0-16,-16 0-1 15,-10 0 0-15,-8 0 0 0,-14 0-1 16,13 3 0-16,-13-3-2 16,0 0-2-16,0 10-3 15,0-10-7-15,-3 16-17 16,2-3-52-16,-8 2-1 15</inkml:trace>
  <inkml:trace contextRef="#ctx0" brushRef="#br0" timeOffset="4033.0859">16614 15966 312 0,'0'0'3'16,"0"0"4"-16,0 0 1 15,0 0 0-15,-11 4 1 0,11-4 1 16,0 0 1-16,0 0-2 16,-9 0-1-16,9 0-4 15,0 0-2-15,0 0 0 16,0 0-2-16,0 0 1 16,0 0-1-16,0 0 1 0,0 0 0 15,0 0 0-15,0 0 1 16,0 0 1-16,0 0 1 15,0 0 1-15,0 0 0 16,0 0 2-16,0 0-1 0,0 0-1 16,0 0 0-16,0 0-1 15,0 13-1-15,0-13 0 16,0 22-1-16,0-7 0 16,0 5-1-16,0-1 1 0,0 7 0 15,0 1 0-15,0-3-1 16,0-1-1-16,0-3 1 15,0-1 0-15,0-4-1 16,1-3 1-16,-1-1-1 0,0-11-3 16,4 9-4-16,-4-9-9 15,0 0-41-15,0 0-23 16,10-9-6-16</inkml:trace>
  <inkml:trace contextRef="#ctx0" brushRef="#br0" timeOffset="4515.4988">16858 15252 418 0,'0'0'4'16,"0"0"1"-16,-3-10 2 15,3 10 1-15,0-14 1 0,0 6 0 16,3-2 0-16,4-2 0 16,8 1-3-16,1 4-2 15,5 2-2-15,-2 2-2 16,7 3-1-16,-4 0 1 0,-2 8-1 15,-3 4 0-15,-4 4 1 16,-6 1-1-16,-4 5 1 16,-3 0-1-16,-7 0 1 0,-6 3 1 15,-2 0-1-15,0-3 1 16,0-2-1-16,2-5 0 16,1-1 0-16,7-3-1 0,1-4 2 15,4-7-1-15,4 11 0 16,11-8 0-16,5-2 1 15,5 2 0-15,5-3-1 16,-3 0-4-16,8 2-7 16,-7 3-30-16,-1 1-42 0,-10 1 0 15</inkml:trace>
  <inkml:trace contextRef="#ctx0" brushRef="#br0" timeOffset="5137.3895">16103 17002 399 0,'0'0'2'0,"0"0"1"0,0 0 0 15,0 0 1-15,0 6 2 16,-4 9 1-16,2 7 0 16,0 6 1-16,2 7-2 0,-3-13-1 15,0 0-1-15,0 5-2 16,3 1 0-16,-3 1-1 15,3 4-2-15,0-6-3 16,-2 5-3-16,2-5-6 0,0 3-19 16,0-3-43-16,0-2-6 15</inkml:trace>
  <inkml:trace contextRef="#ctx0" brushRef="#br0" timeOffset="5521.3628">15883 16976 346 0,'0'0'7'16,"0"0"3"-16,0 0 2 15,0 0 2-15,-2-10 0 0,2 10 0 16,11-10 2-16,5 5 1 16,11 0-6-16,8-4-2 0,7 3-2 15,8-1-1-15,1 2-2 16,5 3 0-16,-6 0-1 16,-6-1-1-16,-7 3-1 15,-7 0-1-15,-7 0 0 0,-11 0 0 16,-12 0-1-16,9 5 1 15,-9-5-2-15,0 10-1 16,0-10-2-16,-14 14-3 16,7-4-6-16,-5-3-17 15,-2 4-52-15,7-4-2 0</inkml:trace>
  <inkml:trace contextRef="#ctx0" brushRef="#br0" timeOffset="8101.7091">16330 17430 344 0,'0'0'7'0,"0"0"4"16,0 0 5-16,0-10 1 15,0 10 0-15,3-9 0 0,-3 9 1 16,8-14-1-16,-8 14-6 16,13-15-4-16,-2 10-3 15,-2-2-2-15,1 2-2 16,1-2 0-16,1 2 0 15,0 2 0-15,-1 1 0 0,1 2 0 16,-5 0 0-16,4 5 1 16,-11-5 0-16,12 17 0 15,-10-7 1-15,-2 4-1 16,-2 4 1-16,-5-3-1 0,-1 2 0 16,-2 1 0-16,0-3-1 15,-2 3-1-15,1-1 1 16,2-2 0-16,-4-3 0 15,5-3 1-15,2 1 0 0,2-2 1 16,4-8-1-16,6 12 1 16,1-9 0-16,9-3-1 15,0 0 0-15,0 0-1 16,1 0 0-16,3 0 0 16,-2-6 0-16,-1 4-2 0,3 2-2 15,-3-3-1-15,0-1-5 16,-5 1-7-16,4 3-18 15,-6-5-50-15,-10 5-1 16</inkml:trace>
  <inkml:trace contextRef="#ctx0" brushRef="#br0" timeOffset="8737.8619">16653 16774 359 0,'0'0'6'16,"0"0"3"-16,-4-13 3 15,4 13 1-15,-3-16 0 0,3 7 0 16,0-1 0-16,0-2 0 16,9 2-5-16,1 3-3 15,8 0-3-15,2 1-2 0,0 1 0 16,2 5 0-16,3 0 0 15,-8 0-1-15,2 0 0 16,-2 8 1-16,-10-1-1 16,-2 3 1-16,-5 0 0 0,-7 2 0 15,-4 0 1-15,-3 0-1 16,-2 1 1-16,4 0-2 16,-2-3 1-16,1-1 0 15,6 2-1-15,4-4 1 16,6 3-1-16,6 0 1 0,9 2 1 15,1-3 0-15,6 2 0 16,-1-2 0-16,0 1-1 16,-1-2 0-16,-4-1 0 15,-6-2 0-15,-4 1 0 0,-9-6 1 16,0 9 0-16,-4-4 1 16,-12 2 0-16,-8-1 0 15,-6 1 0-15,-8 0 1 16,-1-2-2-16,-1 3-2 0,0 0-5 15,2-4-11-15,11-2-64 16,4 7-2-16</inkml:trace>
  <inkml:trace contextRef="#ctx0" brushRef="#br0" timeOffset="12801.4615">15704 5136 109 0,'0'0'5'0,"0"0"2"16,5-6 3-16,-5 6 2 0,5-15 2 15,-5 9 2-15,7-5 0 16,-5-2 1-16,4-4-4 16,1 2-1-16,3-2-1 15,10-5-2-15,-3 2-1 0,10-5 1 16,3 3 0-16,8-3-2 15,-1-1 1-15,5 2-1 16,6 2-2-16,-4-3-1 16,4 4-2-16,-2-5 0 15,7 7 0-15,-5-1 0 0,6 2-1 16,1 2 1-16,-1 0 1 16,6 3-1-16,-3 1 0 15,8 3 0-15,-3 1 0 16,5 1 0-16,2-1-1 0,2 4 1 15,0-4 0-15,2 5-1 16,-1-1 1-16,4-1-1 16,-1 2 1-16,-1 0-1 15,2 3 1-15,-7-2-1 0,8 2 1 16,-2 0 0-16,2 0 0 16,-1-2 0-16,2 2 0 15,1 0-1-15,1 0 1 16,0 0 0-16,1 2-1 0,4-2 1 15,-3 2-1-15,5-2 1 16,1 3-2-16,-2 0 1 16,2-3 0-16,5 0 0 15,-8 0-1-15,0 0 1 0,-1 0-1 16,4 0 0-16,-5-6 1 16,0 4-1-16,-1 0 0 15,-3-4 0-15,2 1 1 16,3 0-1-16,0-2 1 0,-2-1-1 15,-2 1 1-15,0 0-1 16,-2-1 1-16,-3-1 0 16,-3-2-1-16,-2 2 1 0,-6-1 0 15,-4 0 0-15,-8 0-1 16,-2-1 2-16,-5-1-2 16,-8 0 1-16,-2-3 0 15,-2 0 0-15,-1 3 0 16,-7 0 0-16,1-3-1 15,-3 0 1-15,2 3 0 0,-2-4 0 16,-3 5 0-16,-1 0 0 16,-3 2-1-16,0 1 1 15,-4 4 0-15,1-1 0 0,-13 5 0 16,8-7 0-16,-8 7 0 16,0 0 0-16,0 0-1 15,0 0 0-15,0 0-1 0,0 0-1 16,0 0 1-16,0 0-1 15,0 0 0-15,9 0 1 16,-9 0 0-16,6 4 1 16,-6-4 0-16,10 12 0 0,-10-12 0 15,14 16-1-15,-3-4 1 16,-4-5 0-16,5 5 0 16,1-2 0-16,1 3-1 15,4-1 2-15,2 0-2 16,2-1 1-16,3-2 1 15,3 4-2-15,1-4 2 16,6 1-1-16,0-2 1 0,5-1-2 16,0 0 1-16,-1-1 1 15,6-2-1-15,0 1 0 16,0-2 1-16,-1-1-1 0,0 2 0 16,4-3 1-16,-6-1-1 15,3 0 0-15,-3 0 1 16,-1 0-1-16,-2 0 0 0,1 0 0 15,-2 0 0-15,-2-5 0 16,4 3 0-16,0-3 0 16,-2 2 0-16,1 0 1 0,1-1-1 15,-2-1 0-15,-2 2 0 16,2 1 1-16,-4-3-1 16,-1 3 0-16,-1-3 1 15,-2 2-1-15,2-2 0 16,-1 3 0-16,5-3 0 0,-1 3 0 15,0-1 0-15,2-2 0 16,0 2 0-16,0 2 1 16,2 1-2-16,-3 0 1 15,-1 0 0-15,2 0 0 16,-2 0 0-16,1 0 0 0,-4 0 0 16,0 0-1-16,0 0 1 15,-2 0 0-15,2 0 0 16,-2 0 0-16,0 1 0 0,2 2-1 15,1 2 1-15,-3-5 0 16,2 5 0-16,-2-5 0 16,-1 2 0-16,1 1 0 0,0-1 0 15,0-2 0-15,0 2 0 16,0 1 0-16,0 0-1 16,2-3 1-16,-2 2 0 15,-1 3 0-15,4 0 0 16,-3 0 0-16,-1-3 0 0,4 5 0 15,-3-4 1 1,1 5-2-16,-1-2 1 0,0-5 0 16,3 4 0-16,-3 1 0 15,2-1 0-15,0-1 0 0,0 1-1 16,3 2 2-16,1-1-2 16,-2-1 1-16,1 2 0 15,4-2 0-15,-6 2 0 0,-1 1 0 16,0 1 0-16,-2-1-1 15,2 2 1-15,-4 0 0 16,-1 0 0-16,1 0-1 16,-6 0 1-16,3 2 0 15,-1-2 0-15,-3 2-1 0,6 0 1 16,-4-2 0-16,-3 4 0 16,9-2 0-16,-4-3 0 15,-3 6 0-15,6-5 0 16,-9 5 0-16,4-3 0 15,2 3 1-15,-7 3-1 16,1-3 1-16,1 0-1 0,-3-1 0 16,0 3-1-16,-4 0 1 15,4 3-1-15,-4-2 1 16,0 0-1-16,-1 1 1 0,-4 1-1 16,1 0 1-16,-1 2 0 15,-4 1 0-15,5-1 0 16,-5 3-1-16,1-1 1 0,-2 2 0 15,2-2 1-15,-1 3-1 16,1 0 1-16,1 0-1 16,-1-2 0-16,0 4 0 15,-1 2 1-15,-1 1 1 0,4 0 0 16,-1 6 1-16,-4-1-1 16,1 0 1-16,-1 2 0 15,3 1 2-15,0-3-3 16,-5-2 0-16,2 2 0 15,3-3-1-15,-3-1 1 0,4-3 0 16,-1-3-1-16,-3-1 2 16,-2-2 0-16,0-2 0 15,0-5 1-15,0-2 0 16,0-1 0-16,-2-2 0 0,-3-1 0 16,5-11-2-16,-8 13 1 15,8-13-1-15,0 0 1 16,-5 9 0-16,5-9 0 0,0 0 0 15,0 0 1-15,0 0-1 16,0 0 1-16,0 0 0 16,0 0-2-16,0 0-1 15,0 0-3-15,0 0-6 16,0 0-19-16,0 0-54 0,7 0-2 16</inkml:trace>
  <inkml:trace contextRef="#ctx0" brushRef="#br0" timeOffset="14391.6299">23512 4466 312 0,'0'0'6'0,"0"0"5"0,0 0 1 16,-7-10 2-16,7 10 3 15,-3-15 0-15,3 6 1 16,0-6 0-16,8-2-5 0,-1-1-2 15,6-2-3-15,4-7-1 16,1 3-1-16,7-2 0 16,-1 4 0-16,-2-3-1 0,3 3-1 15,0 5 0-15,-3-1-1 16,-2 3-1-16,-5 0 0 16,0 3-1-16,-5 5 0 15,0-1 0-15,-10 8-1 16,10-7 0-16,-10 7 0 0,0 0-3 15,0 0-2-15,0 0-2 16,0 0-4-16,0 0-8 16,0 0-30-16,7 13-35 15,-7-13-2-15</inkml:trace>
  <inkml:trace contextRef="#ctx0" brushRef="#br0" timeOffset="14680.7238">24017 3805 330 0,'0'0'6'0,"0"0"4"0,5-7 2 16,-5 7 4-16,5-10 0 0,-5 10-1 16,5-10-1-16,-5 10 0 15,0 0-4-15,2 17-5 16,-2 5-2-16,-2 7-3 15,-1 6 1-15,1 8 0 16,2-1 1-16,0 8-1 0,0-9 0 16,0-3 0-16,0-3-2 15,2-6-1-15,1-5-4 16,-1-3-5-16,0-9-14 16,-2-12-54-16,0 0-2 0</inkml:trace>
  <inkml:trace contextRef="#ctx0" brushRef="#br0" timeOffset="14980.1739">23825 3830 335 0,'0'0'6'16,"0"0"3"-16,0 0 1 0,0-10 3 15,0 10 2-15,6-13 0 16,3 6 1-16,11-5 1 15,5-3-4-15,5-1-3 16,8 4-2-16,1-3-1 0,5 1-1 16,2-2-2-16,-4 3 0 15,-8 2-1-15,-4 2-1 16,-5 3-1-16,-9 1 0 16,-7 2-3-16,-9 3 0 0,0 0-3 15,0 0-2-15,3 11-6 16,-3-4-11-16,0-7-40 15,-12 25-19-15</inkml:trace>
  <inkml:trace contextRef="#ctx0" brushRef="#br0" timeOffset="15481.9297">24256 4181 403 0,'0'0'5'0,"0"0"3"15,-8-7 2-15,8 7 2 16,-3-12 0-16,-1 1 1 0,4-1 1 15,0 0-1-15,0-3-5 16,4 6-3-16,9-5-2 16,-1 8-2-16,6-2-1 0,-1 3 0 15,3 2-2-15,-3 3 1 16,1 6-1-16,-4-2 1 16,-5 8-1-16,-7 4 1 15,-2-1 0-15,0 4 0 16,-7 4 1-16,-6-4-1 15,-4 1 1-15,1-3 0 0,2 0 0 16,-1-4 0-16,3-1-1 16,3-5 1-16,9-7 0 15,-9 11 1-15,9-11 0 0,0 0 0 16,5 0 1-16,10-3 0 16,2-2-1-16,1 1 1 15,4-7 0-15,2-1-3 16,1 3-4-16,-2-7-6 0,0 7-23 15,7-7-50-15,-14 0-2 16</inkml:trace>
  <inkml:trace contextRef="#ctx0" brushRef="#br0" timeOffset="15998.8091">24475 3514 402 0,'0'0'5'15,"0"-7"3"-15,0 7 1 16,0-15 2-16,0 6 0 0,0-1 1 16,0-3-1-16,7-1 1 15,5 1-6-15,3 3-2 16,5-3-1-16,4 4-3 15,1 4 0-15,1 3-1 0,-1-1 0 16,0 3 0-16,-12 7-1 16,3 4 1-16,-6 1-1 15,-8 2 1-15,0 4-1 0,-2 0 1 16,-2 2-1-16,-7-4 1 16,-2 4-1-16,-1-5 1 15,3 3-1-15,0-3 0 16,2-3 1-16,2 0 1 15,5-2-1-15,0 2 2 16,10-4-1-16,4 0 1 0,7 1 0 16,1-2 0-16,1-1 1 15,0-1-1-15,-4-1 0 16,-1 2 0-16,-6-6 0 16,-12 0 1-16,0 0 0 0,0 7 0 15,-8-1 0-15,-12-2 0 16,-1 4 0-16,-4-1 0 15,-1 5-2-15,-8 0-6 0,11 8-19 16,-2 3-57-16,6-4-1 16</inkml:trace>
  <inkml:trace contextRef="#ctx0" brushRef="#br0" timeOffset="18132.6667">17551 15607 400 0,'0'0'1'15,"0"0"3"-15,0 0 1 0,5 0 0 16,-5 0 0-16,19-8 0 15,-3 3 1-15,4-1-4 16,2 5-12-16,4 1-65 16,0 0-2-16</inkml:trace>
  <inkml:trace contextRef="#ctx0" brushRef="#br0" timeOffset="18300.2101">17563 15717 409 0,'0'0'6'15,"0"0"2"-15,0 0 1 16,0 0 0-16,8 0 1 16,2 0 1-16,5-5-1 15,7 4 0-15,3-7-12 16,15 3-39-16,-4 0-41 0,5 3-2 16</inkml:trace>
  <inkml:trace contextRef="#ctx0" brushRef="#br0" timeOffset="18716.0989">17489 16956 417 0,'0'0'1'0,"0"0"1"16,0 0 1-16,10 0 0 0,-10 0-1 15,18 0-4-15,-2 0-24 16,14 0-48-16,-7-2-3 15</inkml:trace>
  <inkml:trace contextRef="#ctx0" brushRef="#br0" timeOffset="18863.7028">17513 17086 465 0,'0'0'1'16,"0"0"3"-16,0 9 2 15,0-9 1-15,8 11 1 0,4-6 0 16,4-1 0-16,8 1-4 15,2-5-13-15,-14 0-73 16,32-5-4-16</inkml:trace>
  <inkml:trace contextRef="#ctx0" brushRef="#br0" timeOffset="26115.5226">8000 17166 438 0,'0'0'3'16,"0"0"2"-16,0 0 1 0,0 0-1 15,0 0 1-15,0 0 1 16,0 20 0-16,0-11 1 16,0 3-4-16,0 8-1 15,0 2 0-15,0 2 1 0,0 4 0 16,0 4-1-16,0 2-1 16,2 4 1-16,-2-1-3 15,0 2 0-15,0 1 0 16,0 0 0-16,0 1 0 15,0-41 0-15,3 75 0 0,-3-43 0 16,0-1 0-16,0-7 0 16,-3-5 0-16,1-4 0 15,2-15 0-15,-12 8 0 0,12-8 0 16,-13-11 0-16,8-3 0 16,-3-3 0-16,4-3 0 15,-4-4 0-15,3-9 0 16,-2-2 0-16,4 16 0 15,-11-58 0-15,6-2 0 16,3 2 0-16,5 13 0 16,0 6 0-16,10 11 0 0,7 5 0 15,4 19 0-15,3 6 0 16,6 5 0-16,1 5 0 16,8 4 0-16,-7 3 0 0,5 5 0 15,-5 5 0-15,-2 7 0 16,-5 3 0-16,-9 5 0 15,-7-14 0-15,-4 3 0 16,-5-2 0-16,0 3 0 0,0-2 0 16,-10 1 0-16,-2-1 0 15,-3-1 0-15,-5 0 0 16,-5-1 0-16,2 1 0 16,2-5 0-16,-4 1 0 0,0 1 0 15,-1-3 0-15,1-2 0 16,4 1 0-16,-5-2-7 15,7 3-11-15,2-6-21 16,4 1-48-16,13-1-1 16</inkml:trace>
  <inkml:trace contextRef="#ctx0" brushRef="#br0" timeOffset="26530.4806">8393 17484 430 0,'0'0'2'16,"0"0"1"-16,0 0 2 15,0 0 0-15,0-5 0 0,0 5 0 16,12-5 1-16,-4 0-3 16,4 2-9-16,0 1-19 15,-1-3-56-15,6 5 0 16</inkml:trace>
  <inkml:trace contextRef="#ctx0" brushRef="#br0" timeOffset="26690.6979">8418 17556 339 0,'0'0'9'0,"0"0"4"0,0 0 3 16,0 0 0-16,0 0 0 15,0 0 1-15,0 0 0 16,0 0 0-16,7 7-9 0,3-7-11 16,10 0-24-16,5 0-52 15,-1 0 0-15</inkml:trace>
  <inkml:trace contextRef="#ctx0" brushRef="#br0" timeOffset="27368.2629">9201 17031 441 0,'0'0'4'15,"0"0"3"-15,0 0 2 16,3-10 1-16,-3 10-1 0,0 5 2 16,0 12 0-16,0 5-2 15,-6 16-9-15,3-16 0 16,3 5 0-16,0 5 0 16,-2 0 0-16,2 8 0 0,0-3 0 15,-2 6 0-15,2 1 0 16,-3 0 0-16,3 1 0 15,0-5-15-15,0-1-25 16,-10-1-46-16,8-5-2 16</inkml:trace>
  <inkml:trace contextRef="#ctx0" brushRef="#br0" timeOffset="27646.5194">8887 17062 293 0,'0'0'9'0,"0"0"4"16,-9-9 3-16,9 9 1 15,-8-10 1-15,8 10 3 16,8-14 0-16,6 6 1 0,11-2-7 16,12 1-4-16,5-2-2 15,14 2-2-15,4-1 0 16,4-1-2-16,-7 6-2 15,3 3 0-15,-8-1-3 0,-7 3-2 16,-8 5-6-16,-5 3-7 16,-9 6-27-16,-4 7-41 15,-13-1-2-15</inkml:trace>
  <inkml:trace contextRef="#ctx0" brushRef="#br0" timeOffset="28048.7971">9557 17536 413 0,'0'0'3'16,"0"0"1"-16,0 0 2 0,0 0 0 15,-9 10 1-15,9-10 0 16,-11 15 1-16,5-6 0 15,-1 2-2-15,2 1-2 16,0 3-1-16,-1 2 0 16,5-2-1-16,1-3 1 15,0 1 0-15,5-1-1 0,2 1 1 16,1-6 0-16,6-1 0 16,1-4 0-16,5-2-1 15,-2-2 0-15,1-7 0 0,-1-3 0 16,-4-3-1-16,2-2 1 15,-7-2-2-15,1-4 0 16,-7 3 0-16,-3 2 0 0,-3 2-3 16,-4-2 1-16,-3 3-4 15,-3 3-3-15,-6 0-10 16,4 1-29-16,0 6-37 16,-3-2-2-16</inkml:trace>
  <inkml:trace contextRef="#ctx0" brushRef="#br0" timeOffset="28282.183">9884 16682 443 0,'0'0'3'0,"0"0"1"16,0 0 0-16,0 0 1 15,0 0-1-15,0 5 1 0,3 7 0 16,-1 8 0-16,5 6-5 16,-4 8-9-16,7 7-22 15,7 7-51-15,-9-1-1 0</inkml:trace>
  <inkml:trace contextRef="#ctx0" brushRef="#br0" timeOffset="28528.0509">10167 17442 478 0,'0'0'0'0,"0"0"2"15,0 0 0-15,0-5 1 16,0 5 0-16,0 0-2 0,0 0-5 16,11-13-14-16,-11 13-62 15,0 0-4-15</inkml:trace>
  <inkml:trace contextRef="#ctx0" brushRef="#br0" timeOffset="28845.2036">10650 17125 450 0,'0'0'4'0,"0"0"2"15,0 0 0-15,10-7-1 16,-10 7 2-16,5 7 0 16,-5 10 1-16,2 6-1 15,-2-9-4-15,0 9-1 16,0-1-1-16,0 5 0 0,0 3-1 16,0 3-1-16,0-2-4 15,0 4-6-15,0 0-9 16,0 2-32-16,0-5-33 15,0 0-1-15</inkml:trace>
  <inkml:trace contextRef="#ctx0" brushRef="#br0" timeOffset="29130.7584">10426 17086 388 0,'0'0'6'16,"0"0"2"-16,-5-13 2 16,5 13 0-16,0-15 1 0,0 15 2 15,15-15 0-15,5 5 1 16,8 0-5-16,9 1-3 16,8 1 0-16,6 1-1 0,4 2-2 15,0-1 0-15,-6 5-1 16,-3-2-3-16,-7 3-3 15,-9 0-3-15,-10 4-7 16,-15 10-42-16,-5-5-29 16,-5 1-3-16</inkml:trace>
  <inkml:trace contextRef="#ctx0" brushRef="#br0" timeOffset="30108.5974">11132 17418 424 0,'0'0'6'16,"0"0"3"-16,0 0 1 16,0 0 0-16,0 0 1 15,0 0 1-15,0 5 0 16,-2 4 0-16,2 3-7 0,-3 3-5 16,3 3 0-16,0 2 0 15,0 4 0-15,0-1 0 16,0 3 0-16,0 3-3 15,0-29-23-15,0 32-54 16,3 27-7-16</inkml:trace>
  <inkml:trace contextRef="#ctx0" brushRef="#br0" timeOffset="30666.003">11286 16883 397 0,'0'0'6'16,"0"0"2"-16,-5-14 4 0,5 5 3 16,0-4-2-16,0 1 1 15,5-5 1-15,3 2-1 16,4 0-5-16,5 3-3 0,1 4-4 15,6 3-2-15,0 5 0 16,-3 0 0-16,-3 11 0 16,2 1 0-16,-10 5 0 15,-8 5 0-15,-2 2 0 0,-5 1 0 16,-7 0 0-16,-3 3 0 16,-3-4 0-16,-1-3 0 15,1-2 0-15,0-4 0 16,6-2 0-16,3-3 0 0,9-10 0 15,0 12 0-15,5-10 0 16,15 0 0-16,4 1 0 16,7-3 0-16,6 0 0 15,5 5-2-15,-3-5-25 0,-14 0-58 16,12 5-3-16</inkml:trace>
  <inkml:trace contextRef="#ctx0" brushRef="#br0" timeOffset="30880.1144">11801 17231 490 0,'0'0'0'16,"0"0"0"-16,0 0 0 0,0 0 1 15,10 5-1-15,-10-5-6 16,10 8-18-16,16-3-57 16,-15 0 0-16</inkml:trace>
  <inkml:trace contextRef="#ctx0" brushRef="#br0" timeOffset="31162.3592">12352 17014 484 0,'0'0'0'16,"0"0"2"-16,0 0 1 16,0 0 2-16,3 15 0 0,-3 1 1 15,0 7 0-15,0 7-6 16,0 7 0-16,0-18 0 15,0 6 0-15,-3 3 0 16,1 1 0-16,2 1 0 16,-2 3 0-16,2-1-14 15,-3-2-31-15,1-4-42 0,-1 5-1 16</inkml:trace>
  <inkml:trace contextRef="#ctx0" brushRef="#br0" timeOffset="31411.7459">12094 16922 428 0,'0'0'5'0,"0"0"3"0,0 0-1 16,0-7 2-16,0 7 0 15,10-8 2-15,4 5-1 16,9-2 2-16,7 1-5 0,7 1-2 15,11 1-5-15,7 2 0 16,2-3 0-16,0 3 0 16,-4 0 0-16,-4 8-10 15,-12-4-27-15,-5 7-49 16,-7-2-3-16</inkml:trace>
  <inkml:trace contextRef="#ctx0" brushRef="#br0" timeOffset="31862.3065">12628 17449 391 0,'0'0'3'0,"0"0"4"16,0-5 2-16,0 5 0 15,0-12 1-15,0 12 0 0,16-17 0 16,-7 8 0-16,4 0-2 16,1 3-5-16,5 0-2 15,-5 1 0-15,3 2-2 16,1 0 1-16,-3 2 0 0,-3 1 0 15,1 4 0-15,-6 4 0 16,-2 4 0-16,0 3 0 16,-5 3 1-16,-2-1 0 0,-8 2 0 15,0-1 0-15,-3 2 0 16,-1 0 1-16,-4-3 0 16,4 0 0-16,0-2 2 15,4 0-2-15,6-4 1 0,4-11 0 16,0 12-2-16,7-10-4 15,11 1-12-15,-1-3-65 16,3-3-5-16</inkml:trace>
  <inkml:trace contextRef="#ctx0" brushRef="#br0" timeOffset="32329.2878">12991 16783 415 0,'0'0'4'0,"0"0"1"15,0-9 2-15,0 9 0 16,8-16 0-16,2 8 0 16,2 2 1-16,6 0-1 0,2 1-2 15,-1 5-3-15,4 0-2 16,-3 3 0-16,-3 5-1 15,-1 1 0-15,-8 3-2 16,-2 3 1-16,-4 0-1 16,-2 1 0-16,-8-2-1 0,0 1 1 15,-5-1 1-15,5 1 0 16,-1 0 0-16,4-1 1 16,-1-2 1-16,4 0 0 0,2 0 0 15,8-2 1-15,4 2 0 16,6-2 1-16,3 0-1 15,4 2 0-15,2-1 0 16,1-2 0-16,-6-1-1 0,-2 2 1 16,-7-3-1-16,-13-7 1 15,10 15 0-15,-20-8 1 16,-8 0-1-16,-4 1 0 16,-5 2-1-16,-11-2-6 0,6 2-21 15,7 0-52-15,-10-3-2 16</inkml:trace>
  <inkml:trace contextRef="#ctx0" brushRef="#br0" timeOffset="33144.0971">14153 16548 388 0,'0'0'2'16,"-8"-11"3"-16,-2 7 2 0,-2-6 0 15,-6 3 1-15,-7 2-1 16,-2 0 1-16,-8 5 0 16,-2 5-1-16,1 9-4 15,3 13-2-15,3 8 2 0,2 2 0 16,11 11 0-16,9 1 0 15,8 6 0-15,5 6 1 16,13 1-1-16,5 0 2 16,1 6-2-16,-14-35-3 15,5 13 0-15,-2-5 1 16,-1 7-1-16,-3 1 1 16,0 6 0-16,-5-3-1 0,4 6-2 15,-8-3 2-15,0 8-1 16,0-6 0-16,-4 7 1 15,-4-5-1-15,-4 3-1 0,1 0 1 16,-2 3 2-16,-1-6-1 16,2-5 1-16,-4-4 0 15,-2-3-2-15,6-2 1 16,12-45 0-16,-12 34 0 16,-1-2 0-16,6-2 0 15,-3-2 0-15,10-8 0 16,-2-1 0-16,2-19 1 0,0 0-1 15,9 7 0-15,4 2-2 16,42 5-5-16,-28-14-7 16,3-5-36-16,0-1-33 15,4 0-2-15</inkml:trace>
  <inkml:trace contextRef="#ctx0" brushRef="#br0" timeOffset="33700.2583">14434 16697 335 0,'0'0'6'0,"0"0"4"15,3-15 4-15,-3 15 0 16,0-12 4-16,0 12-3 0,0-11-1 15,0 11 3-15,-11 0-6 16,1 13-3-16,0 5-5 16,1-2 2-16,0 11-4 15,5 3 2-15,4-2 1 0,2-1-2 16,11-3 0-16,4-4 0 16,3-2 0-16,7-8 0 15,-1-2 0-15,2-7 0 16,-2-2 0-16,-2-13 0 15,1-2-1-15,-7-12 0 0,-6 1 0 16,-7-3 0-16,-5 0-1 16,-5-2 2-16,-9 5-3 15,-7 9-1-15,-3 6 1 0,-4 7 0 16,0 5-3-16,1 7-1 16,3 14-6-16,-1 1-10 15,7 2-44-15,6 11-18 16</inkml:trace>
  <inkml:trace contextRef="#ctx0" brushRef="#br0" timeOffset="34136.188">14413 17345 380 0,'0'0'6'0,"0"0"2"16,0 0 3-16,0 0 0 15,0 0 1-15,-9 0-1 16,9 0 1-16,0 0-1 16,-12 8-3-16,12-8-5 15,-11 17-2-15,11-10 0 16,-5 7-1-16,5-2 1 0,0 0-1 15,0 0 1-15,0 3 0 16,5-3 0-16,6-2-1 0,1 0 2 16,2-3-1-16,2-2 0 15,1-5 1-15,-1 0-1 16,13-15 3-16,5-14-2 16,-4-8 1-16,-10-3 0 15,-10-2-1-15,-10 6 0 0,-17 5-1 16,-5 11 0-16,-3 15-4 15,0 5-3-15,10 3-5 16,2 4-10-16,-1 3-26 16,1 2-38-16,3 3-3 0</inkml:trace>
  <inkml:trace contextRef="#ctx0" brushRef="#br0" timeOffset="34536.6355">14436 17685 355 0,'0'0'5'16,"0"0"4"-16,0 0 2 15,0 0 2-15,0 0 0 16,-10 14 1-16,10-14 1 15,-13 16 0-15,13-16-6 0,0 0-3 16,-2 22-3-16,-3-5-2 16,5-17 0-16,0 25 0 15,0-3-1-15,0-22-1 16,7 23 4-16,4-1 0 16,16 0 0-16,-15-15 3 15,3-4-2-15,3-3 0 16,0-10 0-16,-2-2 0 0,0-3-1 15,-7-2 0-15,1-6-2 16,-2 3-1-16,-3-2-2 0,-5 3-2 16,0 2-3-16,-8-1-5 15,-2 7-11-15,-7 7-45 16,1-1-18-16</inkml:trace>
  <inkml:trace contextRef="#ctx0" brushRef="#br0" timeOffset="34980.6133">14437 18153 410 0,'0'0'6'0,"0"0"1"0,0 0 0 15,0 0 1-15,0 0-2 16,0 0 0-16,0 0 2 16,0 0-1-16,0 0-5 15,0 0-3-15,0 0-3 0,0 5-4 16,0 0-8-16,6 49-23 15,-6-34-41-15,0-20-4 16</inkml:trace>
  <inkml:trace contextRef="#ctx0" brushRef="#br0" timeOffset="35948.9721">14787 16441 307 0,'0'0'4'16,"0"0"2"-16,0 0 2 16,0 0 1-16,0 0 2 0,0 0 0 15,14-5 2-15,4 2 1 16,6 3-4-16,4 0-2 16,4 0-2-16,-2 3-1 15,2 5-2-15,-2 1-1 0,-7 7 0 16,-3 4 0-16,-11 4-3 15,-4 11 2-15,-2 3 1 16,-3 5-1-16,0 10 1 16,-3 3-1-16,-2 7 1 15,5 1 0-15,0 5 1 0,2 3 1 16,1-33-4-16,0 9 1 16,0-1 0-16,-1 2 1 15,3 3-1-15,-2 8 0 16,1-6-2-16,-1 9-1 15,-1-4 2-15,-2 3-2 0,2-2 1 16,-2 1 1-16,0-1-2 16,0 1 0-16,0-6 2 15,0 4 1-15,0-6-1 16,-2-4 1-16,2-9-1 16,0-40 0-16,-2 34 2 0,2 3-2 15,-3-12 0-15,3 5 0 16,-3-8 0-16,2-2 0 15,1-20 0-15,-3 25 0 16,1 0 0-16,2-25 0 16,0 0 1-16,-3 10 0 15,1-1 0-15,-1 1-1 16,0 3 0-16,3-13 0 16,-9 5 0-16,-1-1-3 0,-4 1-11 15,-27 3-63-15,11-5-1 16</inkml:trace>
  <inkml:trace contextRef="#ctx0" brushRef="#br0" timeOffset="38582.8965">18846 8281 260 0,'0'0'7'16,"2"-15"3"-16,-2 3 0 0,-2-2 3 15,-3-4 1-15,-5-2 1 16,-7 0 0-16,-3-5 0 16,-12 8-6-16,-4 7-2 15,-5 8-2-15,-11 6 1 0,2 17-3 16,-5 8 2-16,-2 11 1 15,-2 12 1-15,8 6 0 16,4 10 0-16,15 2 0 16,9 0-1-16,21-2 0 0,9-1-1 15,21-7-1 1,19-9-1-16,13-9 1 0,12-4-1 16,13-18 0-16,4-8 0 15,5-9-1-15,3-14 0 16,-5-5 0-16,-2-15 0 0,-6-6-1 15,-12-7 1-15,-15-11 0 16,-17-9-1-16,-20-7 0 0,-20-7-1 16,-16-1 0-16,-20 2 0 15,-22 5 0-15,-11 10-1 16,-13 15 0-16,-4 18 0 16,-7 19 0-16,4 17-5 15,4 36-23-15,10 11-49 0,11 17-2 16</inkml:trace>
  <inkml:trace contextRef="#ctx0" brushRef="#br1" timeOffset="144752.4409">12049 6817 172 0,'0'0'5'16,"0"0"2"-16,0 0 2 15,0 0 2-15,0 0 4 0,0 0-1 16,-12-2 0-16,12 2 1 15,0 0-5-15,0 0-3 16,0 0-3-16,0 0 1 16,0 0-1-16,5-11 2 15,10 5 0-15,2-7 2 0,6-2 2 16,2-2 0-16,7-11 1 16,5 2-2-16,3-8-1 15,7 0 1-15,1 0-3 16,1-6 0-16,4-2 0 15,6-3-1-15,1 0-1 0,2-1-1 16,3-1 0-16,-1-3 0 16,3 2-1-16,1 2 1 15,-1-4-1-15,-3 6 0 0,3-3-1 16,0 0 0-16,3 0 0 16,2-6 0-16,-3 2 0 15,2 1-2-15,-2 1 1 0,-2 1-1 16,-3 4 1-16,1-1-1 15,-3 6 1-15,-5-1-1 16,-4 7 0-16,-9 4 1 16,0-1-1-16,-8 9 0 15,-2-3 1-15,-11 10 2 0,-6-1 0 16,-1 8 1-16,-9-4 0 16,-7 11 0-16,10-4 1 15,-10 4-1-15,0 0-1 0,0 0-4 16,0 0-4-1,-8 4-13-15,1 12-33 0,-3-2-25 16,-3 3-5 0</inkml:trace>
  <inkml:trace contextRef="#ctx0" brushRef="#br1" timeOffset="146062.7861">11833 6975 154 0,'0'0'5'0,"0"0"7"16,0 0 5-16,-7-2 4 0,7 2 2 15,0 0 3-15,-10-8 0 16,10 8-1-16,0 0-5 16,0 0-7-16,0 0-3 15,0 0-4-15,0 0-1 0,0 0 0 16,10 13 0-16,2-3 1 15,8-2 3-15,-1 4 1 16,7 0 0-16,8-1 0 16,2-2 0-16,5 1 0 0,2-1-4 15,-1-1 1-15,6 2-1 16,-4 2-2-16,4-2 0 16,-6 1-1-16,3 1-1 15,2 0-1-15,-2 3 1 16,-1-3-1-16,4 1 0 0,-1 2 0 15,0-3 0-15,-2-2-1 16,0 3 1-16,-3 1 0 16,-3-2-1-16,2 1 1 15,-7-1 0-15,3 4 0 0,-4-2 0 16,1-2 0-16,1 2-1 16,-3-3 1-16,4 1-1 15,-4 1 0-15,0-3 0 0,1 2 0 16,-5-4 1-16,2 2-1 15,-4-6 0-15,-2 5 0 16,-4-5 1-16,-2 1-1 16,-1-2 0-16,-1 1 0 0,-7 2 0 15,1-2 0-15,0 2 0 16,0-2 0-16,-3 4 0 16,6-4 0-16,-13-4 0 15,15 13 0-15,-15-13 0 16,15 9 0-16,-15-9 0 0,15 9 0 15,-15-9 0-15,9 7 0 16,-9-7 0-16,0 0 0 16,11 5 0-16,-11-5 0 15,0 0 0-15,0 0 0 0,0 0-2 16,0 0-1-16,0 0-6 16,9 13-17-16,3-13-56 15,-12 0-2-15</inkml:trace>
  <inkml:trace contextRef="#ctx0" brushRef="#br1" timeOffset="146904.6829">12549 6436 239 0,'0'0'7'16,"0"0"5"-16,0 0 4 15,5-8 2-15,-5 8 2 0,0 0-1 16,10-10-1-16,-10 10 2 16,0 0-5-16,10 7-4 15,-5 4-2-15,5 1-2 0,-1 8 1 16,9 2 0-16,0 1 3 15,1 6-3-15,4 1-1 16,0 0 0-16,-1 2-1 16,-3-2-1-16,1 2-1 15,-2 0-1-15,-1 0 0 0,1 3-1 16,-1-5 0-16,-2-1 0 16,0 1 0-16,0 0 0 15,-3-1 0-15,-2-2 0 16,1 2-1-16,-4-5 0 0,-1 0 0 15,0-1-1 1,2-4 1-16,-6 2-1 0,1-7 1 16,-2 1-1-16,-1-2 0 15,4-2 1-15,-4 0 0 0,0-4-1 16,0-7 1-16,0 15 0 16,0-15-1-16,0 11 1 15,0-11-1-15,0 0 1 0,0 0 0 16,0 0 1-16,0 0 0 15,0 6-2-15,0-6 0 16,0 0 0-16,0 0-4 16,0 0-4-16,0 0-10 15,0-12-16-15,-5 1-50 0,5 11-2 16</inkml:trace>
  <inkml:trace contextRef="#ctx0" brushRef="#br1" timeOffset="147530.4149">12596 6892 267 0,'0'0'8'0,"0"0"7"15,0-10 4-15,0 10 3 16,2-8 1-16,-2 8 3 0,6-10-1 15,-6 10 0-15,0 0-9 16,0 0-4-16,6-3-5 16,5 6-2-16,0 7-1 15,3 5-2-15,4 3 1 0,1 3 0 16,1 1 1-16,3 6-1 16,2-3-1-16,-6 3 1 15,1-5-2-15,0 0 1 16,-2-1-1-16,-3 1 0 15,-1-6 0-15,-2 0-1 0,0-2 1 16,-1-3-1-16,0 1 0 16,-4-6 1-16,-7-7-1 15,7 16 0-15,-7-16 1 16,0 0 0-16,7 9 0 0,-7-9 0 16,0 0 0-16,0 0 0 15,0 0 2-15,0 0-3 16,0 0 0-16,0 0 0 0,0 0 0 15,5-7 0-15,1-1 0 16,-4-2 0-16,1-4 0 16,2-6 0-16,1-3 0 15,0 1 0-15,4 1 0 0,-3-3 0 16,0 2 0-16,1 3 0 16,0 4 0-16,-4 0 0 15,2 6 0-15,-4-2 0 16,-2 11 0-16,2-13 0 15,-2 13 0-15,3-10 0 16,-3 10 0-16,0 0 0 0,2-7 0 16,-2 7 0-16,0 0-4 15,0 0-27-15,0 0-54 16,0 0-4-16</inkml:trace>
  <inkml:trace contextRef="#ctx0" brushRef="#br1" timeOffset="152240.22">8356 9902 171 0,'0'0'6'0,"0"0"4"16,0 0 3-16,0 0 2 16,0 0 1-16,0 0 2 0,0 0-2 15,0 0 0-15,0 0-4 16,0 0-1-16,0 0-1 15,9 0 0-15,1 6-1 16,5 2 2-16,2 5 0 0,6 1 0 16,0 6 1-16,2 2-2 15,-4 4-2-15,2 1-2 16,-3 2-1-16,2 5-1 0,-2 0-1 16,-2 2 0-16,-4 1 1 15,4 3-1-15,-6 2 1 16,1 0-1-16,-3 0 0 15,-3 1 1-15,-2-4-2 16,-2 3 1-16,-2-1-1 16,-1-5 0-16,0-1-1 15,0-1 0-15,0-2 0 0,0-2 0 16,-1 0 0-16,1-2 0 16,-3-2 0-16,0-1 0 0,1 0-1 15,2-5 1-15,-3 2 0 16,1-2-1-16,-3-3 1 15,3 1 0-15,-1-3-1 0,-1 0 1 16,1-3 0-16,-3 1 0 16,4-4 1-16,-3 4 1 15,5-13-1-15,-5 14 1 16,5-14 1-16,-4 10 0 16,4-10 0-16,0 0 2 0,0 0-3 15,0 0 0-15,0 0-1 16,-13-8-1-1,8-1-1-15,0-6 0 0,-5 1-2 16,5-6-1-16,-5-3 0 16,3 0 0-16,2-4 1 15,0 3 0-15,-3-3 0 0,5-3 0 16,-1 0 1-16,-1 3-1 16,0-7 1-16,0 1-1 0,-3 1 0 15,1-5 0-15,2 4 0 16,-2-1 1-16,0-3-1 15,-3 2 0-15,2 0 0 0,1 2 1 16,-4 1 0-16,4 1 0 16,-3 6 1-16,3-3-1 15,-6 4 0-15,6 2 2 16,-3 0-1-16,2-2 0 0,-2 4 0 16,3 1 1-16,-6-1 0 15,6 4-1-15,-3-2 1 16,3 2 0-16,-6 1 0 15,6 3 0-15,-3 3-1 16,4-1 1-16,-1 0 0 0,0 3 0 16,7 7 0-16,-16-18 0 15,16 18 0-15,-9-12 0 16,9 12 0-16,-10-12 0 16,10 12 0-16,-7-11 0 15,7 11 0-15,0 0 0 0,-8-10 0 16,8 10 0-16,0 0 0 15,0 0-1-15,0 0 1 16,0 0-1-16,0 0 1 0,0 0-1 16,0 0 0-16,0 0 0 15,0 0 0-15,0 0 0 16,0 0 0-16,0 0-1 0,0 0 1 16,0 0 1-16,0 0-1 15,0 0 0-15,0 0 0 16,-5-7 1-16,5 7-1 15,0 0 1-15,0 0-1 16,0 0 0-16,0 0 1 16,0 0-1-16,0 0 0 0,0 0 0 15,0-10 0-15,0 10 0 16,0-9 0-16,0 9 0 16,-2-10 0-16,2 10 0 0,-3-8 1 15,3 8-1-15,0-9-1 16,0 9 1-16,0 0-2 15,0 0 0-15,0 0 1 0,-5 9-1 16,2 9-1-16,2 6 1 16,-2 5 0-16,-4 7 1 15,6 5 0-15,-4 4 1 16,-2 2 0-16,5-8-1 16,-2 4 1-16,0-9 0 0,1-1 1 15,-2-9-1-15,5 1 1 16,-2-9 0-16,-1-4 0 15,3-12 1-15,-2 12 0 16,2-12 1-16,0 0-2 0,0-12 0 16,7 0 0-16,-2-13 0 15,2 0 0-15,-1-8-1 16,4-1 0-16,0-6-1 16,-6-2 2-16,7 0 0 0,-4 2-1 15,3 1 1-15,-2 0 0 16,-1 1-1-16,-1 1 1 15,1 5 0-15,0 2-1 16,-2 2 1-16,-3 4 0 0,3 2 0 16,-5 7 1-16,2 0-1 15,0 7 1-15,-2 8-1 16,0-12 0-16,0 12 0 16,0 0-1-16,0 0 0 0,0 0 0 15,0 0-1-15,0 0 0 16,0 0 0-1,3 7 0-15,-3-7 0 0,6 15 0 16,-1-2 1-16,2-3 0 16,0 5 0-16,9-3 1 0,-2 0 0 15,4 3 0-15,5-1 0 16,-4 0 0-16,8 0 1 16,1-1-1-16,1 2 0 0,-1 0 0 15,2-3 0-15,0 2 0 16,0-1-1-16,-3-1 1 15,-2 0 0-15,-3-1-1 16,-2-3 1-16,-6-1-1 0,-1-2 1 16,-3-3 1-16,-10-2-2 15,10 2 0-15,-10-2 0 16,0 0 0-16,0 0 0 0,0 0 0 16,0 0 0-16,0 0 0 15,0-7 0-15,0 7 0 16,0 0 0-16,-9-9 0 15,9 9 0-15,0 0-36 16,0 0-52-16,0 0-4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5:33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2031 6914 243 0,'0'0'8'0,"0"0"1"15,0 0 3-15,0 0 0 16,0 0 1-16,0 0 0 15,-7 5 3-15,7 10 0 0,0 1-5 16,4 4-3-16,5 6 1 16,0 3-2-16,3-1 2 15,4-4-2-15,-2 2-1 16,2-12 1-16,3-4 1 16,6-10 1-16,2-10 1 15,10-12 1-15,9-19 0 0,11-10-1 16,15-16 1-16,8-8-3 15,9-6-1-15,10-5-2 16,3 1-1-16,0 3 0 16,-5 8-1-16,-5 10-1 0,-15 11 0 15,-9 7-2 1,-15 14 0-16,-12 6 0 0,-11 11 0 16,-14 3 0-16,-5 7 0 15,-11 5 0-15,0 0 0 0,0 0 0 16,0 0 0-16,0 0 0 15,0 0 0-15,0 0 0 16,0 0 0-16,0 0-7 0,0 0-81 16,0 5-2-16</inkml:trace>
  <inkml:trace contextRef="#ctx0" brushRef="#br1" timeOffset="239270.2057">6750 11621 284 0,'0'0'6'0,"0"0"4"16,0 0 3-16,-11 4 3 15,11-4 1-15,-5 10 2 16,5-10 0-16,-2 9 1 16,2-9-3-16,0 0-2 0,0 0-3 15,13-1-1-15,4-12 0 16,8-2-2-16,5-4 1 15,12-4-1-15,5-7-2 0,3 1-1 16,4-3-6-16,-4 1 0 16,0 5 0-16,-10 1 0 15,-8 5 0-15,-9 8 0 16,-10 4 0-16,-13 8 0 0,0 0 0 16,0 0 0-16,-16 13 0 15,-9 4 0-15,-7 3 0 16,-5 2 0-16,-8 6 0 15,-2 4 0-15,-3-3 0 0,0 1 0 16,6 0 0-16,1-7 0 16,10-4 0-16,3-4 0 15,11-3 0-15,4-4 0 16,15-8 0-16,0 0 0 0,0 0 0 16,13-6 0-16,8-3 0 15,7-6 0-15,2-2 0 16,15-1 0-16,-3-3 0 15,8-5 0-15,-6 3 0 0,2 1 0 16,-5 3 0-16,-6-1 0 16,-4 5 0-16,-9 4 0 15,-5 2 0-15,-7 7 0 0,-10 2 0 16,0 0 0-16,0 0 0 16,-8 7 0-16,-11 5 0 15,-4 6 0-15,-9 2 0 16,-3 2 0-16,-4 3 0 15,-5 1 0-15,5 0 0 0,5-3 0 16,1-6 0-16,6-3 0 16,9-2 0-16,4-1 0 15,4-5 0-15,10-6 0 16,0 0 0-16,0 0 0 16,0 0 0-16,12 0 0 0,3-4 0 15,2-6 0-15,6 0 0 16,4 0 0-16,-3-2 0 15,2 5 0-15,-6 0 0 0,-6-1 0 16,2 4 0-16,-9-2 0 16,-7 6 0-16,0 0 0 15,0 0 0-15,0 0 0 0,0 0 0 16,0 0 0-16,0 0 0 16,0 0 0-16,0 0 0 15,0 0 0-15,0 0 0 16,0 7 0-16,0-7 0 15,0 0 0-15,0 0 0 0,-5 11 0 16,5-11 0-16,0 0 0 16,0 0 0-16,0 0-16 15,0 9-13-15,0 3-54 16,0-12-5-16</inkml:trace>
  <inkml:trace contextRef="#ctx0" brushRef="#br1" timeOffset="240674.6995">11868 8104 304 0,'0'0'7'0,"0"0"5"0,0 0 2 16,0 0 2-16,-8 0 1 15,8 0 2-15,0 0 0 16,0 0 1-16,5-11-5 0,13 1-3 15,6-2-3-15,9-1-1 16,2-4 0-16,7-1-1 16,1-2-2-16,1 3-1 15,-7 3-1-15,-5 2-1 0,-9 1 0 16,-3 4 0-16,-8 5-1 16,-12 2 1-16,11 0-1 15,-11 0 1-15,-16 7-2 16,0 0 0-16,-7 6 0 0,-7 3 0 15,-2 1 0-15,-3 4 0 16,-5-4 0-16,5 6 0 16,3-6 0-16,4-7 0 15,9 2 0-15,1-5 0 16,9-2 0-16,9-5 0 0,0 0 0 16,5 0 0-16,14-2 0 15,3-8 0-15,8 0 0 16,7-2 0-16,4-5 0 15,3 0 0-15,4 1 0 0,-9-1 0 16,-4 2 0-16,-5 5 0 16,-5 1 0-16,-7 4 0 15,-6 2 0-15,-12 3 0 0,0 0 0 16,-21 5 0 0,2 4 0-16,-6 4 0 0,-5 2 0 15,-2 0 0-15,-4-3 0 16,5 6 0-16,1-3 0 15,10-5 0-15,2-1 0 16,9 1 0-16,9-10 0 0,-3 12 0 16,10-12 0-16,14 0 0 15,6 0 0-15,-1-5 0 0,14-2-8 16,-2-3-9-16,10 1-31 16,-2-1-39-16,0-3-1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52:12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11856 7072 239 0,'0'0'7'0,"0"0"5"16,0 0 4-16,0 0 2 15,4-7 3-15,-4 7 1 16,0 0 1-16,0 0 2 16,0 0-9-16,11-6-4 0,-11 6-3 15,0 0-4-15,0 0-1 16,0 6-2-16,0 8 0 15,0 4 0-15,0 2 1 0,-6 9 0 16,1 8 2-16,-2 7-1 16,-2 2 1-16,-4 6 0 15,1 5 0-15,-4 3-1 16,-1-1 0-16,2 3-1 16,-2-2-1-16,2-1 0 15,0-2 0-15,0-3 1 0,5-2-1 16,-3-7 0-16,6-3 0 15,-3-5 0-15,6-6 0 16,-6 1-1-16,9-8 1 16,-4-2-2-16,0-10 1 15,3 2-1-15,2-3 0 0,-3-1 1 16,3-10-1-16,-3 11 0 16,3-11 1-16,-1 9-1 15,1-9 1-15,0 0-1 0,-3 11 1 16,3-11-1-16,0 0 0 15,0 0 1-15,0 0-1 16,0 0 0-16,-7 9 0 0,7-9 0 16,0 0 0-16,0 0-1 15,0 0-1-15,0 0-2 16,0 0-2-16,0 0-4 0,0 0-12 16,0 0-23-16,-13 7-39 15,13-7-3-15</inkml:trace>
  <inkml:trace contextRef="#ctx0" brushRef="#br0" timeOffset="1442.2897">11472 8071 300 0,'0'0'7'0,"0"0"3"0,-4-13 5 15,4 13 2-15,-5-12 4 16,5 12 2-16,-5-14 0 15,5 14 1-15,-5-14-5 16,5 14-4-16,0 0-3 16,-2-7-4-16,2 7-2 15,0 0-2-15,0 10-1 0,0 2-1 16,0 4 0-16,0 6-2 16,4 0 0-16,-1 5 0 15,-1 1 0-15,3-1 0 16,0 0 0-16,3-3 0 0,-5-4 0 15,1 3 0-15,1-9 0 16,-2 4 0-16,-1-6 0 16,0-2 0-16,-2-1 0 0,0-9 0 15,0 14 0-15,0-14 0 16,0 0 0-16,0 0 0 16,0 0 0-16,0-14 0 0,-2-3 0 15,0-5 0-15,-1-5 0 16,-2-5 0-16,1 0 0 15,-1-2 0-15,-1 2 0 16,1 0 0-16,0 9 0 16,0 6 0-16,-2-1 0 0,2 5 0 15,5 13 0-15,-5-12 0 16,5 12 0-16,0 0 0 16,0 0 0-16,-3 15 0 15,3 5 0-15,3 2 0 0,-1 7 0 16,4 4 0-16,1 2 0 15,-2 1 0-15,-3-2 0 16,3-3 0-16,-2-6 0 16,-1 0 0-16,0-7 0 0,2-6 0 15,-2-3 0-15,-2-9 0 16,0 13 0-16,0-13 0 16,0 0 0-16,-2-13 0 15,-4-6 0-15,1-12 0 0,-2-3 0 16,0-11 0-16,-4 4 0 15,4-9 0-15,-3 9 0 16,1 2 0-16,3 7 0 0,1 10 0 16,0 7 0-16,0 8 0 15,5 7 0-15,-4 2 0 16,4 15 0-16,2 3 0 16,5 10 0-16,0 5 0 15,2 2 0-15,0 5 0 0,3 2 0 16,1-3 0-16,-3-7 0 15,-3 1 0-15,0-8 0 16,-1-2 0-16,-1-8 0 16,0 0 0-16,-3-7 0 0,1 0 0 15,-3-10 0-15,2 8 0 16,-2-8 0-16,0 0 0 16,0 0 0-16,0 0 0 15,0 0 0-15,0 0 0 0,0-8 0 16,2-4 0-16,6-3 0 15,0-7 0-15,4-5 0 16,3-9 0-16,5-3 0 16,7-6 0-16,5-4 0 0,4-6 0 15,3 4 0-15,1-2 0 16,-3 6 0-16,-2 6 0 16,-8 3 0-16,0 11 0 15,-6 8 0-15,-9 6 0 0,-2 6 0 16,-10 7 0-16,0 0 0 15,0 0 0-15,0 0 0 0,0 0 0 16,0 12 0-16,-7 3 0 16,-2 9 0-16,-7 3 0 15,-4 11 0-15,-10-1 0 16,0 7 0-16,-5 1 0 16,1-1 0-16,-4 2 0 0,3-7 0 15,3-4 0-15,2-5 0 16,5-3 0-16,8-8 0 15,2-5 0-15,5-2 0 16,10-12 0-16,-12 9 0 16,12-9 0-16,2-9 0 15,8-7 0-15,5-6 0 16,5-5 0-16,5-10 0 0,1-1 0 16,7 2 0-16,-3-2 0 15,-3 8 0-15,-7 5 0 0,0 8 0 16,-4 3 0-16,-16 14 0 15,9-6 0-15,-9 6 0 16,-2 11 0-16,-1 5-7 0,8-3-81 16,-7 4-2-16</inkml:trace>
  <inkml:trace contextRef="#ctx0" brushRef="#br0" timeOffset="2264.1591">11826 7107 227 0,'0'0'7'0,"0"0"5"0,0 0 2 16,0 0 3-16,0 0-2 15,0 0 0-15,0 0 0 16,0 0 0-16,0 10-7 16,-7 12-3-16,2 13-2 15,-6 10-2-15,-1 11-1 0,-1 14 2 16,1 9 0-16,-6 5 0 16,1 3 0-16,0 0 1 15,-1-3 2-15,3-7-1 0,-1-6 1 16,0-6 1-16,2-11-1 15,3-4 0-15,-1-11 0 16,5-5-3-16,0-11 0 0,-2-3-1 16,7-8 0-16,0-1-1 15,2-11 2-15,-3 7 0 16,3-7 0-16,0 0-1 16,0 0-1-16,0 0-4 15,0-7-10-15,0 7-30 0,0-11-29 16,0 11-8-16</inkml:trace>
  <inkml:trace contextRef="#ctx0" brushRef="#br0" timeOffset="3954.6271">6899 10999 161 0,'0'0'4'16,"0"0"5"-16,-2-10 3 0,2 10 2 15,0 0 2-15,0 0 3 16,-6-10 3-16,6 10 2 15,0 0-3-15,0 0-1 16,0 0-3-16,0 0-1 0,0 0 0 16,0 0-2-16,0 0-4 15,0 0-2-15,0 0-2 16,0 0-3-16,0 0-1 16,0 15 0-16,-4 6 0 0,1 5-1 15,-2 9 2-15,-2 8 0 16,-3 6 1-16,-3 5 1 15,3 0 0-15,-3 0-1 16,1 1 0-16,0-4 0 0,-1-2 0 16,4-5-2-16,1-1 0 15,0-7-1-15,1-1 0 16,0-6 0-16,2-4-1 16,3-3 0-16,-2-2 0 0,1-8 0 15,3-4 0-15,0-8-1 16,-2 13-1-16,2-13-3 15,0 0-1-15,0 0-3 16,0-10-3-16,0-4-2 0,2-5-3 16,1-2-4-16,1-9-3 15,0-4-1 1,1-2-3-16,2 0-4 0,-2-5-2 16,3-1 3-16,0 4 2 15,-1-3 5-15,0 7 6 0,1-4 14 16,-3 4 11-16,0 2 15 15,2 3 8-15,-5 5 5 16,3 5 2-16,-2 1 1 0,0 5-2 16,-3 13-8-16,2-12-6 15,-2 12-5-15,0 18-5 16,0 9-3-16,-10 7-2 0,5 11-2 16,-5 9-1-16,0 11 0 15,-2 4 1-15,0 1-1 16,-1-1-1-16,1-5 0 15,-4-1-1-15,7-12-1 16,-3-1 1-16,-1-14-1 0,3 0 0 16,3-11 1-16,0-6-2 15,6-7 1-15,1-12 0 16,-5 11-2-16,5-11 0 16,0-8-1-16,0-2-1 15,0-7-1-15,5-5-3 0,0 0-2 16,0-6-2-16,5 0-3 15,-5 5-2-15,1 0-4 16,3 8-3-16,-7 3-7 0,-2 12-4 16,8-13-11-16,-8 13-28 15,5 8-3-15</inkml:trace>
  <inkml:trace contextRef="#ctx0" brushRef="#br0" timeOffset="4345.3395">6559 11794 342 0,'0'0'7'16,"0"0"2"-16,0 0 4 15,0 0 0-15,0 0-3 16,0 0 1-16,0 0 1 0,0 0 0 15,0 15-5-15,7-1-4 16,0 9 0-16,3 2-1 16,0 2 1-16,0 0 1 0,2 5-1 15,-1-5-2-15,-4 1 1 16,0-6-1-16,-2-2-1 16,-4-6 1-16,6-2 0 0,-7-12 1 15,0 8-1-15,0-8 1 16,5-9 0-16,3-9 0 15,6-4 0-15,2-5 0 16,5-5-1-16,5-1 0 16,3-6-3-16,4 3-10 15,-4 10-33-15,4-1-36 16,-1 2-3-16</inkml:trace>
  <inkml:trace contextRef="#ctx0" brushRef="#br0" timeOffset="34553.8692">6899 15569 221 0,'0'0'7'15,"0"0"3"-15,-12-2 3 0,12 2 3 16,-11-5 0-16,11 5 2 15,-17-5 0-15,7 2 1 16,3 3-6-16,-3 3-4 16,-3 5-3-16,3 4-1 0,0 5-2 15,0 3-2-15,5 3 0 16,3 1 0-16,2 1-1 16,0-3 1-16,10-1-1 15,3-7 2-15,3-4 1 0,2-5-1 16,2-5 1-16,2 0 1 15,1-8 0-15,-3-7 2 16,2-3 0-16,-7-4 0 16,-5 0 1-16,-5-5-1 0,-4 1 1 15,-2 0-1-15,-7 6 0 16,-10 0-2-16,-1 8-1 16,-3 7 0-16,-3 8 0 15,-3 9-2-15,4 8 0 0,1 2-2 16,6 4 1-16,5 3-1 15,1 0 1-15,11-4-1 16,6-3 0-16,6-4 1 16,8-8 0-16,7-5 1 15,1-5-1-15,7-5 1 0,-1-7 0 16,-4-6 1-16,0-7 0 16,-7 0 0-16,-9-4 0 15,-4-4 1-15,-10 6 0 16,-5-3-1-16,-7 6 1 0,-6 4-1 15,-8 10 0-15,-4 7-1 16,0 6 0-16,0 12 0 16,2 4-2-16,6 4 0 0,-1 4 0 15,8-3 0-15,5 2 0 16,10-6 0-16,3-1 0 16,10-6 0-16,6-6 1 15,6-5 0-15,2-2 0 0,1-2 1 16,2-3 0-16,-3-5 0 15,-4-5 1-15,-6 1-1 16,-4-1 1-16,-6-3 1 16,-7 3-1-16,0 1 0 15,-7 1-1-15,-4 1 1 16,-1 2-1-16,-2 3 0 0,3 2-1 16,-5 2 0-16,7 3 0 15,-1 0 0-15,3 0-1 16,7 0 0-16,-13 5 1 0,13-5-1 15,0 0 0-15,-7 10 0 16,7-10 0-16,0 0 1 16,0 0-1-16,-3 10 1 0,3-10-1 15,0 0 1-15,0 0 0 16,0 0 0-16,0 7 0 16,0-7 0-16,0 0 0 15,0 0 0-15,0 0 0 16,0 0 0-16,0 0 0 0,0 0 0 15,3 10 0-15,-3-10 0 16,0 0 0-16,0 0 0 16,0 0 0-16,0 0 0 15,0 0 0-15,0 0-1 16,7 8 1-16,-7-8 0 0,0 0 0 16,0 0-1-16,0 0 0 15,0 0-1-15,0 0-1 0,0 0-2 16,-2 9-4-16,2-9-8 15,-10 15-18-15,-8-6-49 16,13 8-3-16</inkml:trace>
  <inkml:trace contextRef="#ctx0" brushRef="#br0" timeOffset="35606.0529">17954 8952 101 0,'0'0'6'16,"0"0"0"-16,0 0 4 15,0 0 3-15,0 0 2 0,0 0 0 16,0 0-1-16,0 0 0 15,0 8-3-15,0-8-3 16,-5 15-2-16,3-5-6 16,-1 2 0-16,-1-2 0 15,4 2-3-15,0-2 1 16,0 2-2-16,0-12 0 0,11 8 0 16,-2-8-1-16,5 0 1 15,-2-5 0-15,0-5 2 0,-1 0 4 16,-2-7 4-16,-2 4 2 15,-4-3 3-15,-3 2 3 16,-10 2-2-16,-4 3 0 16,-6 6 0-16,-5 3-3 0,-4 3-3 15,5 6-4-15,2 9-12 16,7 5-37-16,5-4-14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03:36.3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92D05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11649 15874 246 0,'0'0'8'16,"0"0"5"-16,0 0 4 0,0-9 2 16,0 9 1-16,0 0-2 15,0 0 0-15,0-8 1 16,0 8-5-16,-5 8-6 16,3 6-3-16,2 11 1 0,-3 7 0 15,0 8 1-15,3 11 0 16,0 7 1-16,0 4 0 15,0 7-1-15,0 2 0 16,0 3-2-16,0 1-1 0,0 2 2 16,0 3 0-1,0-1 0-15,0-6 0 0,0 5 0 16,-4-2-1-16,2-2 1 16,-4-4-6-16,4-39 0 0,-1 10 0 15,1-4 0-15,-1 0 0 16,-1-2 0-16,0 4 0 15,0-1 0-15,2-3 0 16,-4-1 0-16,1 1 0 0,3-3 0 16,0 0 0-16,-3-3 0 15,0 2 0-15,3-4 0 16,-1 0 0-16,-3-5 0 16,4 1 0-16,0-8 0 15,-1 0 0-15,1-3 0 0,2 0 0 16,-3-3 0-16,3-9 0 15,0 14 0-15,0-14 0 16,0 12 0-16,0-12 0 16,0 0 0-16,0 10 0 15,0-10 0-15,0 0 0 0,0 0 0 16,0 0 0-16,0 10 0 16,0-10 0-16,0 0 0 15,0 0 0-15,0 0-2 0,0 0-12 16,0 0-15-16,0 0-39 15,0 0-19-15</inkml:trace>
  <inkml:trace contextRef="#ctx0" brushRef="#br0" timeOffset="1202.4113">11654 16045 219 0,'0'0'3'0,"-3"-10"6"16,3 10 4-16,0-15 3 15,-2 5 4-15,2-2 1 16,0-3 1-16,0 1 2 16,0-1-3-16,0 4-2 0,0-7-5 15,0 4-1-15,0-1-2 16,0 0-2-16,0-1-2 0,0 1 0 15,2-4-2-15,2 3 0 16,3-2-1-16,-3-2-1 16,4 1 0-16,2-1-1 15,0-1 0-15,2 4 0 16,6 0 0-16,-3 0 0 0,0 2 0 16,2 2 0-16,1 3-1 15,1 2 0-15,1 2 0 16,-2 0 0-16,1 6 0 15,1 0-1-15,1 3 0 16,0 5 1-16,4 4-1 16,-2-2 0-16,2 7 1 0,0 3-1 15,-1 0 0-15,4 5 1 16,-6 2-1-16,1 3 1 16,-6 2 0-16,-2 3 1 0,0 2 0 15,-6 4 0-15,4 0 0 16,-8 3 1-16,2 4-1 0,-2-4 0 15,3 4 0-15,-3-2 0 16,0 1-2-16,-3-3 0 16,3 3 0-16,-2-2 0 15,2-3 0-15,-2 6 0 16,-1-1 0-16,-2-3 0 16,5 3 0-16,-3 0 0 0,-2 1 0 15,0-2 0-15,0 4 0 16,0-3 0-16,0-2 0 15,0-1 0-15,0 0 0 16,0-1 0-16,0-6 0 0,0 3 0 16,0-6 0-16,0 0 0 15,0-16 0-15,0 2 0 16,0-5 0-16,0 5 0 16,-2-1 0-16,-1 1 0 15,3 3 0-15,-2-1 0 0,2 3 0 16,-2 0 0-16,-1-4 0 15,-2 8 0-15,2-5 0 16,-2 3 0-16,3 3 0 0,-1 0 0 16,-2-6 0-16,3 4 0 15,-3-1 0-15,2-2 0 16,2-3 0-16,-3 3 0 0,2-7 0 16,-1-1 0-16,1 3 0 15,2-11 0-15,-2 6 0 16,2 0 0-16,0-8 0 15,0-7 0-15,0 12 0 16,0-12 0-16,0 11 0 16,0-11 0-16,0 0 0 15,0 0 0-15,0 0 0 16,0 0 0-16,0 7 0 0,0-7-36 16,0 0-52-16,-6-7-2 15</inkml:trace>
  <inkml:trace contextRef="#ctx0" brushRef="#br0" timeOffset="2069.4247">11267 17742 220 0,'0'0'7'16,"0"0"-1"-16,0 0 5 15,0 0 5-15,7 0 3 0,-7 0 2 16,15 0 3-16,2 0 1 16,0 0-2-16,3 0-1 15,8 0-3-15,4 0-4 16,3 0-2-16,5 0-3 15,4 0-3-15,4 0-1 0,4 0-3 16,5 0 0-16,0 0-1 16,3 0-1-16,2-2 0 15,0 2 0-15,-5 0 0 16,3-3 0-16,-5 3 0 16,-3 0 0-16,-5 0 0 0,1 0 0 15,-9 0 0-15,-2 0 0 16,-7 3-1-16,0-3 1 15,-7 0 0-15,-3 2 0 0,-6-2 0 16,2 2 0-16,-7 1-1 16,-9-3-2-16,10 2-4 15,-10-2-8-15,0 0-19 0,0 10-48 16,0-10-2-16</inkml:trace>
  <inkml:trace contextRef="#ctx0" brushRef="#br0" timeOffset="3184.6279">11187 17744 246 0,'0'0'12'16,"0"0"5"-16,0 0 3 15,0 0-2-15,0 0 1 0,0 0 0 16,0 0 2-16,5 5 0 15,-5-5-10-15,0 0-6 16,0 0-1-16,2 13 1 16,1-4 0-16,7 36 1 15,-5-25-2-15,-3 5 1 16,3-3-3-16,-2 5 2 0,-1-2-1 16,0 0-1-16,1 2 0 15,-3-3 0-15,2-1 0 16,-2-1 0-16,4 1 1 15,-4-23-1-15,0 22 1 16,0 1-2-16,0-23 1 16,0 0-2-16,0 0 1 0,0 0-1 15,0 0-1-15,0 0 1 16,0 0 0-16,0 0-1 16,0 0 1-16,0 0-1 15,0 0-1-15,0-6-1 16,0 1-1-16,-4 0-1 15,4 0-4-15,0 0-3 16,-2 1-6-16,-1-7-5 0,3 7-4 16,0-1-4-1,0 0-6-15,0 0-4 0,0-36 1 16,0 29 4-16,-2 0 5 16,2-3 7-16,0 1 9 15,-2-4 13-15,-1 1 11 0,3-3 9 16,0 0 3-16,-2 0 2 15,2-2 1-15,0-2-1 16,0 6-2-16,0-4-4 16,2 4-4-16,3 1 0 0,0 5 0 15,3 5-1-15,2-4 2 16,2 4 0-16,3 2 0 16,8 2 1-16,-2 0 0 15,9 2-4-15,2 1 0 0,7-2-2 16,0 2-2-16,8 0-1 15,0 0-2-15,7 0 1 16,2 0-4-16,4 0 1 16,0 0-1-16,4 0 0 0,-3-4 0 15,2 4-1 1,-1-5 1-16,-2 1-1 0,0 1 1 16,-4 1-1-16,-6-1 0 15,0 0 1-15,-8 3-1 16,-3-2 1-16,0 2-1 0,-8 0 0 15,-3 0 0-15,-3 0 1 16,-5 0 1-16,-3 0 0 16,-2 2 0-16,-5 4 0 0,-10-6 1 15,15 12 1-15,-15-12 0 16,5 15-1-16,-5 0 1 16,0-15-3-16,0 0 1 15,0 20 0-15,0 4 0 16,-3-4-2-16,3 0 1 0,-2 2 0 15,-1 3-1-15,3 0 1 16,-2 2 0 0,2-2-1-16,-2 2-3 0,2-2-9 15,0 2-21-15,0-9-51 16,0 2 1-16</inkml:trace>
  <inkml:trace contextRef="#ctx0" brushRef="#br0" timeOffset="3316.0067">12522 18151 347 0,'0'0'0'0,"0"0"0"0,0 0 0 15,0 0-8-15,0 0-47 16,0 0-15-16</inkml:trace>
  <inkml:trace contextRef="#ctx0" brushRef="#br0" timeOffset="12004.8568">11102 17212 307 0,'0'0'6'16,"0"0"4"-16,0 0 0 0,0 0 1 15,0 0-1-15,0 0-1 16,0 0 3-16,-8 12-1 15,8-12-7-15,0 15-3 16,0-3-1-16,8 0 1 16,-1 6 0-16,4 0 2 15,1 2-1-15,8 4 0 16,2-5 2-16,5 6 0 0,7-1-1 16,3 0 0-16,7-2-1 15,1-2 0-15,8 1 0 16,5 0-1-16,5-4 0 0,4-2 0 15,3-5 0-15,1-1-1 16,5-6 1-16,-2-3-1 16,0 0 1-16,1-5-1 0,0-5 1 15,-6 0-1-15,1-2 1 16,-6-3-1-16,-4 1 1 16,-3-7 0-16,25-6 2 15,6-12 2-15,-21-1-2 16,-17 5 3-16,-16 4-1 0,-17 0 1 15,-6 9 0-15,-9 5 0 16,-2 4-1-16,-5 1-2 16,-3 0-1-16,1 2 0 15,-3-1-1-15,3-1 0 16,-4 3 0-16,4 1-1 16,-2 0 1-16,0-1-1 0,9 9 1 15,-15-10-1-15,15 10 1 16,-11-10-1-16,11 10 0 15,0 0 0-15,-6-2 0 0,6 2-1 16,0 0 1-16,0 0-1 16,0 0 1-16,0 0 0 15,0 0 0-15,0 0-1 0,0 0 1 16,0 0 0-16,0 0 0 16,0 0 0-16,0 0 1 15,0 0-1-15,0 0 1 0,0 0-1 16,0 0 0-1,0 0 0-15,0-10 1 0,0 10-1 16,0 0 0-16,0 0 0 16,0 0 0-16,0-10 1 15,0 10-1-15,0 0 0 0,0 0 0 16,0 0-1-16,0 0 1 16,-5 8-1-16,-3 4 1 15,0 0 0-15,-3 0-1 16,-1 5 1-16,-1 1 1 15,-3 2-1-15,2-5 1 0,7-3-1 16,-3 0 0-16,10-12 1 16,-15 13 0-16,15-13 0 0,0 0-1 15,0 0 1 1,0-5-1-16,2-5 1 0,6-8-1 16,4 1 0-16,4-3-1 15,1-5 0-15,4 1 1 16,1 2-1-16,-4-4 1 0,2 6 0 15,1 3 0-15,-6 5 0 16,-3 0 0-16,-2 5 0 16,-10 7 0-16,12-8 0 15,-12 8-1-15,0 0 1 16,5 8 0-16,-2 1 0 16,2 4 0-16,-2 1 0 0,4 1 1 15,0 8-1-15,3-3 2 16,3-3-3-16,-1 0-6 15,-2-7-16-15,-2 3-59 0,6-6-1 16</inkml:trace>
  <inkml:trace contextRef="#ctx0" brushRef="#br0" timeOffset="12983.4321">11130 17118 266 0,'0'0'5'0,"0"0"4"16,0 0 1-16,0 0 4 0,0-10 1 15,0 10 3-15,0 0 0 16,2-10 2-16,-2 10-5 16,0 0-3-16,0 0-3 15,0 0-2-15,0 0-2 0,0 0-2 16,0 5-1-16,0 4 0 15,-5 2-1-15,5 3 0 16,-3 1 0-16,1-1 0 16,0 6 0-16,2-2 0 0,0-6 1 15,2 6-1-15,0-6 0 16,4-2-1-16,-6-10-1 16,7 13-5-16,-7-13-8 15,10 7-25-15,-10-7-38 16,0 0-3-16</inkml:trace>
  <inkml:trace contextRef="#ctx0" brushRef="#br0" timeOffset="13466.1193">11118 17050 305 0,'0'0'8'0,"0"0"4"0,0 0 1 16,0 0 1-16,0 0 2 16,0-9 0-16,0 9-1 15,0 0 1-15,-13 0-8 0,1 2-3 16,-4 5-2-16,2-2-1 15,-4 5-1-15,-1-2 1 16,-2 5 0-16,4-4-1 0,5-1 0 16,0 0 0-16,12-8-1 15,-16 7 0-15,16-7 0 16,0 0 0-16,0 0 0 16,0 0 1-16,16-7-1 0,-2-4 1 15,1-1 1-15,5-3-1 16,2 3 1-16,-4-4-1 15,-1 2 0-15,-3 4 1 16,-1 0 0-16,-13 10-2 16,16-9 1-16,-16 9-1 0,0 0 1 15,7 12 0-15,-7 3-1 16,4 1 0-16,2 1 1 16,1 7-5-16,8 1-16 15,2-6-58-15,1 0 0 16</inkml:trace>
  <inkml:trace contextRef="#ctx0" brushRef="#br0" timeOffset="14219.396">11933 15945 359 0,'0'0'4'0,"0"0"3"0,0 0 1 15,0 0 0-15,0 0 0 16,-8 0-1-16,8 0 2 16,-12 9-1-16,12-9-4 15,-12 12-2-15,6-2-1 0,1 4 0 16,0-2 1-16,5 1-1 16,0-1 1-16,10-4 0 15,2-3 1-15,4-2 0 16,4-3 1-16,0-6 0 0,-1-2 2 15,1-1 1-15,-3-6 0 16,-6 0 0-16,-4-2-1 16,-7 2 1-16,-5 0-1 15,-8 5-2-15,-1 0-2 16,-6 6-3-16,-2-2-5 16,2 6-8-16,-8 0-25 0,9 10-47 15,8 0 0-15</inkml:trace>
  <inkml:trace contextRef="#ctx0" brushRef="#br0" timeOffset="14748.2728">11726 15118 366 0,'0'0'5'0,"0"0"0"16,0 0 0-16,-4-6 3 15,4 6-1-15,-18-4 0 16,6 4 1-16,-4 4 0 0,-5 5-3 16,1 6-1-16,-5 10-1 15,-3 4 1-15,-4 9-1 16,2 1 1-16,0 10 0 0,-2 4-1 15,2 7 1-15,5-5-1 16,2 6-1-16,4-2 1 16,1 0-2-16,4-2 0 15,6-4-1-15,3-2 0 16,3-6 0-16,-1-3 0 16,3-4 1-16,0-6 0 15,0-5-1-15,3-6-1 0,1-3-3 16,-1-6-5-16,5 4-11 15,-8-4-45-15,0-12-15 16</inkml:trace>
  <inkml:trace contextRef="#ctx0" brushRef="#br0" timeOffset="15184.6393">11109 16097 373 0,'0'0'6'0,"0"0"3"16,0 0-2-16,0 0 1 15,0 0 0-15,0 0 0 0,0 0 2 16,9-5 0-16,3 7-6 15,1 4-1-15,1 0 0 16,3 4 0-16,3 1 0 16,-2-2-1-16,-1-1 0 0,-2 1 0 15,0-3 0-15,-5-2 0 16,0-1 1-16,0 0 1 16,-10-3 1-16,17-6 0 0,-17 6 0 15,10-19 0-15,-5 6 0 16,1-2 0-16,-2-7-3 15,0 3 0-15,2 2-1 16,-1-1-1-16,0 3-1 0,-3 0-3 16,6 3-5-16,-4 2-7 15,7 3-19-15,8 2-51 16,-9-2-1-16</inkml:trace>
  <inkml:trace contextRef="#ctx0" brushRef="#br0" timeOffset="15751.6004">11423 15032 311 0,'0'0'6'0,"0"0"5"16,0 0-1-16,0 0 2 15,0 0-1-15,0 0 1 0,0 0 2 16,0 0 1-16,0 0-3 16,8 0-2-16,4-3-1 15,5-1 1-15,6-1 1 0,4-6 1 16,3-1-2-16,3 2-3 15,0-2-1-15,-3-1-1 16,-1 3-2-16,-8 3 0 16,-3-1 0-16,-6 4-2 15,-12 4 0-15,13-3 0 0,-13 3 0 16,0 0-1-16,0 13 0 16,0-1 0-16,0 3 0 15,0 5-1-15,0-1-4 16,5 9-8-16,0-2-33 15,10 2-40-15,4-3 0 0</inkml:trace>
  <inkml:trace contextRef="#ctx0" brushRef="#br0" timeOffset="17063.8351">13471 13791 357 0,'0'0'5'0,"0"0"4"16,0 0 1-16,-8-5 2 0,8 5 1 16,0 0 0-16,0 0 1 15,-4-12 0-15,4 12-4 16,3-13-4-16,-3 13-1 0,16-18-1 15,-3 5-1-15,4-1-1 16,6-3 0-16,4 2 1 0,8-2-1 16,2-4 1-16,11 4-1 15,4 0 1-15,8-2-1 16,4 4-1-16,6-3 1 16,7 4-1-16,5 1 0 0,-5 5 0 15,3 4 0-15,6 4 0 31,-3 9 0-15,-12 1 1-16,-5 5-1 16,-12 1 1-16,-7 0-1 15,-7 2 1-15,-8-1-2 16,-19-5 0-16,-3-2 0 16,-1-4 0-16,-9-6 0 15,13 12 0-15,-13-12 0 0,0 0 0 16,0 0 0-16,0 0 0 15,0 0 0-15,0 0 0 16,8 8 0-16,-8-8 0 0,0 0 0 16,0 0 0-16,0 0 0 15,0 0-4-15,0 0-21 16,0 0-61-16,0 0-4 0</inkml:trace>
  <inkml:trace contextRef="#ctx0" brushRef="#br0" timeOffset="17485.3124">14732 13429 377 0,'0'0'6'0,"0"0"1"16,0 0 2-16,-7-5 0 0,7 5 0 16,0 0-1-16,0 0 0 15,0 0 1-15,-4 5-3 16,4-5-2-16,16 18-1 0,-2-6 0 16,7 0 0-16,1 3 2 15,6 4-1 1,-1-2 0-1,-3-2-1-15,-4 3 0 0,-2-2 0 16,-11-2-1-16,-4 3 1 16,-3-2 0-16,-16-3-1 15,0 3 1-15,-5-2 0 16,0 0-1-16,-2 1-1 16,0-1 0-16,0-1-1 0,5 0-4 15,0 0-6-15,1-2-11 16,0 3-62-16,9-3-3 15</inkml:trace>
  <inkml:trace contextRef="#ctx0" brushRef="#br0" timeOffset="18103.6148">13414 13723 476 0,'0'0'0'0,"0"0"0"0,0 0 0 0,-11 7 0 16,11-7-1-16,0 0 0 15,0 0 0-15,0 0 1 0,-1 11 0 16,1-11 1-16,14 2 0 16,3 1 1-16,9-1 0 15,2 4 0-15,6-6 1 0,3 5-1 16,6-3 0-16,-6 1-1 16,3-1-1-16,-6 6-6 15,-2-3-10-15,-6-1-65 16,4 4-3-16</inkml:trace>
  <inkml:trace contextRef="#ctx0" brushRef="#br0" timeOffset="19200.975">13563 13585 260 0,'0'0'9'0,"0"0"5"15,0 0 4-15,0-10 0 0,0 10 4 16,0 0 0-16,0-7 4 16,0 7-3-16,0 0-8 15,0 0-4-15,0 0-5 16,0 0-1-16,-5 15-2 0,0-1-2 16,-2 6-1-1,-3 0 1-15,0 2 1 0,-2 1-1 16,1-6 0-16,4 0 0 15,-2-7 0-15,5 0 1 16,4-10 0-16,-5 10 1 16,5-10 1-16,0 0-1 0,-2-5 0 15,2-6-1-15,6-3 1 16,1-8-2-16,5 0-1 0,1-4-1 16,2-3 1-16,0 5 0 15,-3 2 0-15,0 2 1 16,-4 2 0-16,-1 10-1 15,-7 8 0-15,0 0 1 0,0 0 0 16,0 8-1-16,-7 10 0 16,-1-1 0-16,-2 2 1 15,1 3-1-15,-4 6 2 16,-2-6-4-16,6 8-15 16,-7-3-64-16,2-7-3 15</inkml:trace>
  <inkml:trace contextRef="#ctx0" brushRef="#br0" timeOffset="28129.9674">13044 17283 306 0,'0'0'11'15,"0"0"6"-15,0 0 1 16,0 0 3-16,9-10 2 0,-9 10-1 16,0 0 1-16,0 0 0 15,0 0-11-15,-4 3-5 16,-4 4-2-16,1 3-3 15,0 5 0-15,-1 3-1 16,0 4 0-16,1 0 0 0,0 0-1 16,1 6 2-16,4-1-1 15,-1-3 1-15,3 3 0 16,0 2-1-16,5-2 1 0,8-8-1 16,-3 3 2-16,7-6-1 15,3-4-2-15,0-4 0 16,0-8 0-16,0-8 0 15,2-7 0-15,-4-3 0 16,-1-6 0-16,6-15 0 16,-6-22 0-16,-13 1 0 0,-8 7 0 15,-18 4 0-15,-6 8 0 16,-4 19 0-16,2 12 0 16,-2 10 0-16,17 5 0 0,0 5 0 15,2 0 0-15,1 3 0 16,0 1 0-16,4 2 0 15,0 1 0-15,4 0 0 16,1 0 0-16,3 3 0 16,3-5 0-16,4 0 0 0,6 3 0 15,1-6 0-15,6 0 0 16,2-2 0-16,1-3 0 16,2-2 0-16,-2-3 0 15,2-2 0-15,2 0 0 16,-5 0 0-16,0-2 0 15,0-3 0-15,-2 0 0 0,-4 0 0 16,-4 0 0-16,1 3 0 16,-4-3 0-16,-9 5 0 15,8-5 0-15,-8 5 0 0,0 0 0 16,0 0 0-16,0 0 0 16,0 0 0-16,-5 0 0 15,5 0 0-15,0 0 0 16,-12 0 0-16,12 0 0 0,-11 8-25 15,11-8-62-15,-10 7-3 16</inkml:trace>
  <inkml:trace contextRef="#ctx0" brushRef="#br0" timeOffset="28821.5421">13379 17602 384 0,'0'0'8'0,"0"0"3"15,0 0 2-15,0 0-1 16,0 0 1-16,0 0 0 0,0 0 0 16,0 0 1-16,0 0-8 15,0 9-3-15,0-9-1 16,0 17-1-16,0-7 1 15,-2 0-1-15,2 0 0 16,0 2 0-16,0 3 0 0,0-1-1 16,0-1-2-16,0 2-1 15,0 0-7-15,0-5-9 16,0 2-24-16,0 0-40 16,0-12-2-16</inkml:trace>
  <inkml:trace contextRef="#ctx0" brushRef="#br0" timeOffset="29052.9932">13616 17391 419 0,'0'0'4'0,"0"0"3"15,0 0 1-15,0 0 1 0,7-11 0 16,-7 11 0-16,11-10 0 16,-2 7-1-16,-2-2-6 15,6 1-13-15,-2-1-70 0,5 2-3 16</inkml:trace>
  <inkml:trace contextRef="#ctx0" brushRef="#br0" timeOffset="29233.0325">13608 17479 366 0,'0'0'10'0,"0"0"3"16,0 0 1-16,0 0 0 15,0 0 2-15,0 0-1 16,8 2 1-16,-8-2 0 0,18 0-8 16,-4 0-7-16,1 0-7 15,5 0-39-15,0 0-39 16,0 0-1-16</inkml:trace>
  <inkml:trace contextRef="#ctx0" brushRef="#br0" timeOffset="29604.1336">14110 17244 451 0,'0'0'5'0,"0"0"0"15,0 0 1-15,-10 2 1 16,10-2-1-16,-9 10 0 16,6 0 1-16,-2-3 0 0,0 7-5 15,2-2 0-15,-1 3-1 16,4-1-1-16,0 1 2 16,0 3 0-16,4-5 0 15,4 4-2-15,2-3 0 16,2 1 0-16,1-5 0 15,4-3 0-15,-1-2 0 16,0-5 0-16,2 0 0 0,-8-7 0 16,15-16 0-16,-8-12 0 15,-11 3 0-15,-12-2 0 16,-15 4 0-16,-10 5 0 0,-9 10 0 16,0 15 0-16,23 8 0 15,0 9-48-15,5-7-42 16,1 1-1-16</inkml:trace>
  <inkml:trace contextRef="#ctx0" brushRef="#br0" timeOffset="31968.5535">10301 15337 383 0,'0'0'6'0,"0"0"4"16,0-11 1-16,0 11 2 15,0 0 0-15,-6-10 1 16,6 10 0-16,-11-2 0 16,-2 4-6-16,5 16-2 0,-5 5-2 15,3 3-2-15,-1 7-1 16,4 4 0-16,2 2 0 16,3-1-1-16,2-3 1 15,2-6-2-15,8-4 1 16,3-6 0-16,1-3 0 0,3-7 1 15,7-6 0-15,-2-3 1 16,0-8 0-16,3-9 0 16,-9-4 0-16,5-11-2 15,-5-2 0-15,-7-10 0 0,-4 2 0 16,-5-6 0-16,-7 4 0 16,-3 2 0-16,-8 7 0 15,-2 3 0-15,-6 10 0 16,3 7 0-16,1 10 0 0,-1 5 0 15,0 8 0-15,6 6 0 16,4 8 0-16,9 5 0 16,4 2 0-16,2 0 0 0,9 0 0 15,5-1 0-15,7-6 0 16,7-5 0-16,0-2 0 16,2-5-6-16,-2-5-19 15,-8-1-59-15,13-4-5 16</inkml:trace>
  <inkml:trace contextRef="#ctx0" brushRef="#br0" timeOffset="32381.0309">10576 15522 433 0,'0'0'5'16,"0"0"2"-16,0 0 1 0,0 0 1 15,0 0 1 1,0 0 0-16,0 0 0 0,-5-10 0 16,5 10-4-16,9-12-3 15,1 4-3-15,2 3 0 16,1-2 0-16,0 2 0 0,1 3 0 16,-2 2 0-16,-4 2 0 15,0 7 0-15,-8 4 0 16,0 6 0-16,-5 2 0 15,-6 1 0-15,2 6 0 0,-4-7 0 16,-2 2 0 0,3-3 0-16,-2 0 0 0,8-8 0 15,-1-2 0-15,7-10 0 16,-2 12 0-16,2-12 0 0,4 3 0 16,4-3 0-16,6-8 0 15,-1 1 0-15,4-6 0 16,3 2 0-16,0-7-5 15,3 4-13-15,-6 2-66 0,3-9-3 16</inkml:trace>
  <inkml:trace contextRef="#ctx0" brushRef="#br0" timeOffset="32625.3798">10764 15222 445 0,'0'0'4'0,"0"0"1"0,0 0 0 16,-2-10 1-16,2 10 0 16,2-10 0-16,-2 10 0 15,12-15-1-15,1 8-7 0,-3-3-12 16,4 1-35-16,2 6-35 15,-3 3-2-15</inkml:trace>
  <inkml:trace contextRef="#ctx0" brushRef="#br0" timeOffset="32796.7769">10769 15351 335 0,'0'0'10'0,"0"0"3"15,0 0 4-15,0 0 2 16,0 0 0-16,5 0 0 15,-5 0 0-15,20-5 1 0,-4-4-9 16,0-2-6-16,5-7-8 16,5 6-21-16,14-5-58 15,-14-3-1-15</inkml:trace>
  <inkml:trace contextRef="#ctx0" brushRef="#br0" timeOffset="33131.5286">10964 15121 406 0,'0'0'5'0,"0"0"1"15,-13 5 1-15,13-5 1 16,-12 18 0-16,6-7 1 0,1 2 1 16,3 3-1-16,2 2-3 15,0-2-2-15,5-1 0 16,5-3-1-16,7-2 1 15,1-6-2-15,-1-4 1 16,5-2 0-16,3-5 0 0,-7-6 0 16,1-6 0-16,-2-1 0 15,-4-6-1-15,-7-1-2 0,-6-5 0 16,-6 2 0-16,-11 4 0 16,-3 1 0-16,-5 5 0 15,-5 8 0-15,-2 9 0 16,2 3 0-16,0 20 0 15,5-3-24-15,-12 8-61 0,29 4-4 16</inkml:trace>
  <inkml:trace contextRef="#ctx0" brushRef="#br0" timeOffset="34262.0375">14215 12777 370 0,'0'0'6'0,"0"0"5"16,-2-9 0-16,2 9 3 15,-9-10 0-15,9 10 1 16,-8-10-1-16,8 10 1 16,-11 5-6-16,1 12-3 0,0 8-3 15,3 5-1-15,0 7-2 16,1 5 1-16,6 0-1 15,0 2 0-15,6-8 0 16,6-7 1-16,5-2-1 16,-1-8 0-16,8-6 1 0,1-6 1 15,0-7-1-15,-1-2 2 16,3-11-1-16,-2-6 1 0,-7-10-1 16,2-6 0-16,-7-5 1 15,-9-7-3-15,-1 2 0 16,-6-1 0-16,-6 5 0 15,-4 5 0-15,-4 6 0 0,-3 9 0 16,-3 9 0-16,4 7 0 16,-1 5 0-16,-1 14 0 15,7 2-2-15,1 7 0 0,6 1 1 16,4 8 0-16,3 1 1 16,12-3 0-16,6-4 0 15,5-1 0-15,4-5-2 16,5-5-3-16,6-2-9 15,-1-4-39-15,2-6-32 16,-1-3-2-16</inkml:trace>
  <inkml:trace contextRef="#ctx0" brushRef="#br0" timeOffset="34729.6953">14610 12866 444 0,'0'0'4'0,"0"0"2"16,-13-4 1-16,13 4 0 15,-7-8 1-15,7 8-1 16,-10-9 0-16,10 9 0 16,5-13-4-16,5 6-1 0,5 1-2 15,5-1 0-15,-3 2-1 16,4 2 1-16,-2-1-1 15,-4 4 0-15,-5 0 1 16,-10 0-1-16,9 18 0 16,-9-9 1-16,-2 1-1 0,-3 5 2 15,-2-1-1-15,0 1 0 16,2 0 0-16,-1-6 0 16,1 8-1-16,3-10 1 0,2 5 0 15,0-12-1-15,7 14 0 16,4-8 1-16,1 1 0 15,3-2 0-15,0 2 0 16,0-2 0-16,0 0 0 0,-6-2 0 16,4 1 1-16,-13-4-2 15,7 8 1-15,-7-8 0 16,-7 12 0-16,-6-3-3 16,-4 0-3-16,-5-4-7 15,-1 5-14-15,4 2-57 16,-6-7 1-16</inkml:trace>
  <inkml:trace contextRef="#ctx0" brushRef="#br0" timeOffset="34931.1438">14933 12765 447 0,'0'0'4'0,"0"0"1"0,2-10 1 15,-2 10 0-15,8-9 0 16,-8 9 0-16,12-16-1 0,-2 9-2 16,8 5-14-16,-6-2-35 15,6 4-38-15,2 0 0 16</inkml:trace>
  <inkml:trace contextRef="#ctx0" brushRef="#br0" timeOffset="35097.2506">14943 12834 339 0,'0'0'7'15,"0"0"4"-15,-4 11 3 16,4-11 2-16,-4 9 0 16,4-9 1-16,0 10 1 15,0-10 0-15,6 5-6 0,4-5-4 16,7 0-3-16,4-3-4 16,5 1-8-16,-2-8-16 15,-5 3-58-15,16-1-3 16</inkml:trace>
  <inkml:trace contextRef="#ctx0" brushRef="#br0" timeOffset="35497.8599">15433 12651 431 0,'0'0'5'16,"0"0"0"-16,0 0 2 16,0 0 0-16,-10-7 0 15,10 7-1-15,0 0 1 0,0 0 0 16,0 0-6-16,8-10-3 16,1 10-7-16,1-3-7 15,0 3-7-15,-10 0-5 16,17 0-16-16,-17 0-16 15,0 0-12-15,0 0-3 16</inkml:trace>
  <inkml:trace contextRef="#ctx0" brushRef="#br0" timeOffset="35847.9263">15433 12651 156 0,'35'-28'11'16,"-35"28"10"-16,0 0 6 16,0 0 5-16,0-10 3 0,0 10 1 15,0 0 1-15,2-12 2 16,-2 12-12-16,0 0-7 15,-7-2-6-15,-3 2-5 0,-3 10-3 16,1 3-2-16,-3 6-1 16,0 1-1-16,2 4 0 15,1 5-1-15,5-2 1 0,5 0-1 16,2-6 1-16,12-1 0 16,0-2 0-16,8-6 0 15,3-4 0-15,4-3 1 16,1-5 0-16,-2-2 0 15,1-9 0-15,-5-3 1 16,-2-4-4-16,-7-7 0 0,-10-2 0 16,-3-2 0-16,-10-1 0 15,-10 2 0-15,-2 4 0 16,-8 2 0-16,-2 9 0 16,-1 11 0-16,-2 6 0 0,5 7 0 15,11-10-80-15,3 27-8 16</inkml:trace>
  <inkml:trace contextRef="#ctx0" brushRef="#br1" timeOffset="50042.8004">11816 15596 43 0,'0'0'5'0,"0"0"1"16,0 0 3-16,0 0 4 0,0 0 4 16,0 0 3-16,0 0 2 15,0 0 1-15,0 0-2 16,0 0-3-16,0 0-1 0,0 0-1 15,-8-8-5-15,8 8-1 16,0 0-4-16,0 0 0 16,0 0-1-16,0 0-2 15,0 0-1-15,0 0 0 0,0 0 0 16,0 0-2-16,0 0 1 16,0 0-1-16,0 0 1 15,0 0 0-15,0 0 1 0,0 0 0 16,0 0 0-16,0 0 0 15,0 0 0-15,0 0 1 16,0 0 1-16,0 0-1 16,8-1-1-16,-8 1 1 15,12-3 0-15,1 1 0 16,4 2 0-16,-2-3 0 16,7 3-1-16,3-2 1 0,2-1-1 15,6 1 0-15,-1 2-1 16,3-3 1-16,-3 3-1 0,6-2-1 15,-7 2 1-15,5 0 0 16,-6 0-1-16,-3 0 1 16,3-2-1-16,-2 2 1 15,1 0-1-15,-2-3 1 0,6 3-1 16,-6 0 1-16,7 0 0 16,-1 0-1-16,2 0 1 15,5 0 0-15,-3 0-1 16,3 3 1-16,-4-3 0 15,2 0 0-15,-1 0 0 0,1 0-1 16,-5 0 1-16,-4 0-1 16,1 0 0-16,3 0 1 15,-1 0-1-15,-1 0 0 16,-1 0 0-16,3 0 1 0,2 0-1 16,-1 0 0-16,4-3 1 15,3 3-1-15,-1 0 0 16,0-3 1-16,1 3-1 0,-2 0 0 15,-2 0 1-15,4 0-1 16,-8 0 0-16,1-2 0 16,0 2 1-16,1 0-1 15,2 0 0-15,-2-3 1 0,0 1-1 16,0 2 0-16,1-2 0 16,-3-1 0-16,4 3 1 15,-2-5-1-15,1 5 0 16,-2-5 0-16,1 5 1 15,0-3-1-15,-1-1 0 0,3 1 0 16,-2 0 1-16,-2 1-1 16,2 0 0-16,-3-2 0 15,-1 4 0-15,5-4 0 16,-4 2 0-16,-2 2 0 0,5-3 0 16,-8 0 0-16,8 1 0 15,0 0 0-15,-1 2 1 16,3-3-1-16,-3 3 0 0,2-2 0 15,-3-1-1-15,4 3 1 16,-7 0 0-16,-5 0 0 16,0 0-1-16,-2 0 1 15,-7 0 0-15,0 0 0 16,-7 0 1-16,-9 0 1 0,16 0 1 16,-16 0 3-16,0 0-1 15,0 0 1-15,0 0 2 16,0 0-1-16,0 0-1 15,0 0-1-15,0 0-1 0,0 0-2 16,0 0-7 0,0 0-6-16,0 0-21 0,0 0-41 15,0 0-4-15</inkml:trace>
  <inkml:trace contextRef="#ctx0" brushRef="#br1" timeOffset="52962.6288">12218 16201 85 0,'0'0'6'0,"0"0"4"15,0 0 2-15,0 0-2 16,0 0 1-16,0 0 1 16,0 0-1-16,0 0 2 0,0 0-5 15,0 0-4-15,10-3 2 16,-10 3 0-16,16 0 0 15,-16 0-1-15,16-2 0 16,-5 2 0-16,-1-2-1 0,2 2-1 16,-2 0-2-16,2 0 0 15,1-3 0-15,-3 3 1 16,7 0-1-16,-3-3 0 0,5 1 0 16,0 0 0-16,2-1 0 15,0 1 0-15,8 0 0 16,-8-1 0-16,12 0 2 15,1 3-2-15,2-2 0 16,1 2 0-16,-2-3 0 16,4 3 0-16,-1 0 0 15,4 0-1-15,-7 0 1 0,-3 0-1 16,0 0 1-16,0 0-1 16,1 0 1-16,-4 0-1 15,1-3 2-15,0 2-2 16,0 1 0-16,-3-3 1 0,3 1-1 15,-1-2 1-15,4 4-1 16,4-2 0-16,-1 1 1 0,1-2-1 16,-2 0 1-16,2 0-1 15,-5 3 0-15,3-2 0 16,-8 2 0-16,-5-3 0 16,2 3 1-16,-5-3-1 0,3 3 0 15,-4 0 0-15,1 0 0 16,2-2 0-16,-1 2 0 15,-1 0 0-15,6-2 0 16,-2 2 0-16,-2 0 1 16,2 0-1-16,0 0 0 15,-1-2 0-15,3 2 0 16,-1 0 1-16,1 0-1 0,1 0 1 16,-4-3 0-16,6 3 0 15,-9 0 2-15,5-3-2 0,-5 3 1 16,-2 0-1-16,0-2 0 15,-5 2 0-15,3 0 0 16,0-3 0-16,-2 3-1 0,-1 0 1 16,1 0 0-16,-1 0 0 15,3 0 0-15,0 0 0 16,0 0 1-16,2-3-1 16,1 3 0-16,-2-1 0 0,4 1 0 15,-2-3-1-15,2 3 1 16,-2-3 0-16,1 3-1 15,-1 0 1-15,-1 0 0 16,-1 0 0-16,0-2 0 16,-3 2 1-16,4 0-1 15,-4-2 1-15,4 2 1 0,1 0-1 16,-4-2-1-16,3 2 1 16,0-3-1-16,2 3 0 15,-5 0 0-15,4-3 0 0,-5 3 0 16,-1 0-1-16,-2-2 1 15,3 0-1-15,-4 2 1 16,-1-3-1-16,2 3 1 0,-10 0 0 16,15-2-1-16,-5-1 1 15,0 3-1-15,-1-2 1 16,4-1-1-16,-3 3 1 16,0-2-1-16,3 2 1 15,-1-2-1-15,1-1 1 0,-4 0 0 16,1 3 0-16,1-2 0 15,-2-1 0-15,1 0 2 16,-10 3-1-16,15-1-1 16,-3-2 1-16,-5 1-1 15,2-2 0-15,0 4 0 0,1-2 0 16,3 0 0 0,-3 0-1-16,2 2 1 0,-2-3-1 15,0-2 0-15,-1-1 0 16,0 4 1-16,-9 2-1 0,16-10 1 15,-16 10 0-15,13-12 0 16,-13 12 1-16,17-7 1 16,-17 7-1-16,13-8 1 15,-13 8-1-15,11-9 1 0,-11 9 0 16,16-11 1-16,-16 11-1 16,14-9 1-16,-14 9 0 15,13-12-1-15,-13 12 0 0,16-13 0 16,-16 13-1-16,11-13 1 15,-11 13-1-15,11-10 0 16,-11 10-1-16,12-12 1 16,-12 12-1-16,7-15 1 15,-7 15 0-15,11-14 1 0,-11 14 0 16,12-13 0-16,-12 13 0 16,12-12-1-16,-12 12 1 15,13-16-1-15,-13 16 0 0,7-12-1 16,-7 12 0-16,8-15 0 15,-8 15 0-15,4-14 0 16,-4 14 0-16,4-13 0 16,-4 13 0-16,5-12 0 0,-5 12 0 15,2-12 0-15,-2 12 1 16,2-12-1-16,-2 12 1 16,0-12 0-16,0 12-1 15,0-14 2-15,0 14-3 0,0-15 2 16,0 15-1-16,-2-12 0 15,2 12 0-15,-2-12 1 16,2 12-1-16,-3-13 0 16,3 13 0-16,-2-14 0 15,2 14 0-15,-4-11 0 0,4 11 0 16,-4-10-1-16,4 10 1 16,-3-12 0-16,3 12-1 15,-5-9 1-15,5 9-1 16,-4-13 1-16,4 13-1 0,-8-7 1 15,8 7 0-15,-5-10 0 16,5 10 0-16,0 0-1 16,-10-12 1-16,10 12 0 15,0 0-1-15,-10-13 1 0,10 13-1 16,0 0 1-16,-7-10-1 16,7 10 1-16,0 0-1 15,-8-8 0-15,8 8 1 0,0 0-1 16,0 0 1-16,-10-12-1 15,10 12 0-15,0 0 0 16,-9-7 0-16,9 7 0 16,0 0 0-16,-11-8 0 0,11 8 0 15,0 0-1-15,-13-7 1 16,13 7 0-16,-9-3 0 16,9 3 1-16,-11-5-1 15,11 5 0-15,-10-5 0 16,10 5 1-16,-8-4-1 15,8 4 0-15,-12-6 0 0,12 6 0 16,-11-4 0-16,11 4 0 16,-10-3 0-16,10 3-1 15,-10-2 1-15,10 2-1 0,-12-3 1 16,12 3 0-16,-11-2-1 16,11 2 1-16,-12-2 0 15,12 2 0-15,-12 0 0 16,12 0 0-16,-13 0 0 0,13 0 0 15,-14 0 0-15,14 0 0 16,-16 0-1-16,9 0 1 16,7 0 1-16,-18-3-1 15,9 3 0-15,1 0-1 16,8 0 1-16,-13 0 0 0,13 0 0 16,-15 0-1-16,15 0 1 15,-11 3-1-15,11-3 1 16,-11 0 0-16,11 0 0 15,0 0 0-15,-9 4 0 0,9-4 0 16,0 0 0-16,0 0 0 16,-10 0 0-16,10 0-1 0,0 0 1 15,0 0-1-15,0 0 0 16,0 0-2-16,-11 10-5 16,11-10-11-16,0 22-50 15,0-22-10-15</inkml:trace>
  <inkml:trace contextRef="#ctx0" brushRef="#br1" timeOffset="56016.3146">11876 16010 91 0,'0'0'4'15,"0"-8"2"-15,0-1 1 16,0 9 1-16,9-17 3 15,2 4-1-15,0-5 4 0,15-2 1 16,4 3-1-16,0-10-1 16,12 0-2-16,2-8 0 15,13-2-1-15,1-4-2 16,8-7 0-16,7-1-3 16,-8-4-1-16,15-4-1 15,-1 0-1-15,4 0 0 0,-2-4-1 16,3 1 0-16,-2 6 0 15,-4-7 1-15,1 9-1 0,-4-1 0 16,-3 8 0-16,-5-2-1 16,-1 5 1-16,-3 1-1 15,-4 5 1-15,-12 4 0 0,4 0-1 16,-12 10 1-16,-9-3 1 16,-5 7 0-16,-8 4 3 15,-1 6-1-15,-9-1 0 16,-7 9-3-16,9-8-1 15,-9 8-5-15,0 0-13 16,-7 0-41-16,1 15-6 0</inkml:trace>
  <inkml:trace contextRef="#ctx0" brushRef="#br1" timeOffset="57307.0823">11943 15911 126 0,'0'0'4'0,"0"0"4"16,4 2 3 0,-4-2 1-16,0 0 0 0,0 0 0 15,10 6 0-15,-10-6-3 0,0 0-3 16,0 0-3-16,0 0-3 16,0 0-1-16,16 0 1 15,4 0-1-15,-1 0 1 16,9 0 2-16,-3 0 2 0,12 0-4 15,-3 0 2-15,7 0-1 16,-4 0 0-16,0 0 0 16,2-3 0-16,-1 3-1 0,3-3 0 15,0 1 0-15,4-1 0 16,-8 1-1-16,7 0-1 16,-3-1 1-16,-2 1-1 15,1-1 2-15,-7 1-3 16,6 2 2-16,-4-3 0 0,2 0 0 15,-5 1 1-15,1 0 0 16,1-1 0-16,-4 1 0 16,8 0-2-16,-10-1-2 0,6 3-3 15,-6 0-4 1,4 0 0-16,-10 0-2 16,3 0-1-16,-5 0 0 0,0 0 3 15,-1 0 1-15,-2 0 4 16,9 0 3-16,-6 0 2 15,4 0-1-15,-1 0 2 0,5-2 0 16,-4 2 0-16,9-3-2 16,-9 3 2-16,6 0 0 15,-3 0 0-15,-2 0 2 0,0 0-2 16,0 0 0-16,0 0 2 16,-3 0-1-16,3 0 0 15,-5 3-1-15,2-3 1 16,-2 0 0-16,4 0 0 0,-4 0-1 15,3 0 2-15,-10 0-2 16,6-3 0-16,-8 3 0 16,-1 0 0-16,-10 0 0 15,9-3-5-15,-9 3-18 16,0 0-11-16</inkml:trace>
  <inkml:trace contextRef="#ctx0" brushRef="#br1" timeOffset="59159.7234">12999 15850 197 0,'0'0'4'0,"0"0"-1"0,0 0 2 16,0 0-2-1,0 0 1-15,0 0 2 0,0 0 0 16,0 0 0-16,0 0-1 16,0 0 0-16,0 0 2 0,0 0 1 15,0 0 2-15,0 0 1 16,0 0 1-16,0 0 0 15,0 0 1-15,0 0 1 16,12-8-2-16,-12 8-1 0,8-13 0 16,-2 5 1-16,-2-1-2 15,6-3-2-15,-5-4 0 16,0 2-2-16,-1-3 1 0,2-1-2 16,-3 0 1-16,1 1-2 15,-4 0 0-15,0 0 0 16,0 2-1-16,0 2 0 15,0 1 0-15,0 2 0 16,-2 1-1-16,0-2 0 16,-1 2 1-16,3 1-2 15,-2-2 1-15,-2 0 0 0,2 3-1 16,-3-3 1-16,3 2-1 16,2 8 0-16,-7-18 0 15,7 18-1-15,-8-14 1 0,8 14-1 16,-4-15 1-16,4 15 0 15,-6-12 0-15,6 12-1 16,-5-12 1-16,5 12 0 0,-5-13-1 16,5 13 1-16,-5-12 0 15,5 12 0-15,-5-9-1 16,5 9 1-16,-8-13-1 16,8 13 0-16,-5-13-1 0,5 13 1 15,-7-12 0-15,7 12 0 16,-8-15-1-16,8 15 1 15,-6-10 1-15,6 10-1 16,-8-12 1-16,8 12-1 0,-10-8 1 16,10 8-1-16,-10-9 1 15,10 9-1 1,-8-5 1-16,8 5-1 0,0 0 0 16,-12-7 0-16,12 7 1 15,0 0-1-15,-7-9 0 0,7 9 1 16,0 0-1-16,0 0 1 15,0 0-1-15,-11-8 1 16,11 8-1-16,0 0 1 16,0 0 0-16,0 0-1 0,0 0 1 15,0 0 0-15,-7-6-1 16,7 6 0-16,0 0 0 16,0 0 0-16,0 0 0 0,0 0 0 15,0 0 0-15,0 0-1 16,0 0 0-16,0 0 0 15,0 0-1-15,0 0 0 16,0 0-1-16,0 0 1 0,0 5 1 16,0-5-1-16,5 15 1 15,-3-5 0-15,4 2 1 16,-1 1 1-16,-4 1 0 16,5 1 0-16,-3-1-1 15,-2-2 1-15,-1 5 0 0,0-5 0 16,0 2 0-16,-1-1-1 15,-4-1 0-15,0-2 1 16,0-3-1-16,-3 3 0 0,8-10 0 16,-12 15 1-16,12-15-1 15,-10 12-1-15,10-12 1 16,-8 8 0-16,8-8 0 16,0 0 1-16,0 0-1 0,0 0 1 15,0 0 0-15,0 0 0 16,0 0 1-16,0 0 0 15,0 0-1-15,0 0 1 16,0 0-1-16,0-12-1 0,2 2 1 16,4-3-1-16,-1-2 1 15,2-4-2-15,-2 1 1 16,0 1-1-16,1-1 1 16,1-2 0-16,-6 3-1 15,5 3 1-15,-3-1-1 0,-2 1 2 16,2 0 0-16,0 4-1 15,-3 1 1-15,0 9-1 16,2-16 1-16,-2 16-1 0,0 0 0 16,0-9 0-16,0 9 0 15,0 0 0-15,0 0-1 16,0 0-1-16,0 0 0 16,0 0 1-16,0 0-1 0,0 0 0 15,11 6 1-15,-11-6 0 16,9 19 0-16,1-12 1 15,1 4 0-15,-2-4 0 16,1 2 0-16,0 1 0 0,0-2 0 16,-3-4 0-16,6 4 0 15,-13-8 1-15,15 15 0 16,-15-15 0-16,15 9 0 16,-15-9 0-16,12 16 0 15,-12-16 0-15,12 12-1 16,-12-12 0-16,11 7-1 0,-11-7 0 15,7 11-2-15,-7-11-2 16,2 9-3-16,-2-9-9 16,0 13-12-16,0-13-51 0,0 0-3 15</inkml:trace>
  <inkml:trace contextRef="#ctx0" brushRef="#br1" timeOffset="60077.7398">13320 15240 265 0,'0'0'9'16,"0"0"4"-16,0 0 4 16,0 0 2-16,0 0-1 15,0 0 1-15,0 0 0 0,0 0 0 16,-8 0-9-16,8 0-4 16,-9 19-3-16,4-2-2 15,-1 3-1-15,1 3 1 0,3 2 1 16,2 2-1-16,0-3 1 15,2-1-1-15,3-3 1 16,6-5 0-16,-2 0 1 16,1-6-1-16,3-3 2 15,-1-5-2-15,3-1 1 0,2 0 1 16,1-7 0-16,-3-2 0 16,0-9-1-16,-1 1 0 15,-2-5 0-15,-2-3-1 16,-4-4-1-16,-4-2 0 15,-2-1 0-15,-2 3 0 0,-4 0 0 16,-4 1-1-16,-2 4 0 16,-2 5 0-16,-1 7 0 0,0 3-1 15,0 1 0-15,0 5-1 16,0 3 1-16,3 5-1 16,0 5 1-16,1 5-1 15,6 0 0-15,-2 5 1 0,7 0 0 16,0-1 0-16,7 1 1 15,3-2 0-15,1-2 1 16,5 0-1-16,2-9 1 16,5 4 0-16,-4-7-1 15,1-1-2-15,4 2-8 16,-6-8-16-16,-6 3-53 0,6-2-1 16</inkml:trace>
  <inkml:trace contextRef="#ctx0" brushRef="#br1" timeOffset="60556.5013">13604 15287 353 0,'0'0'7'0,"0"0"4"15,0 0 2-15,0 0 0 16,-11 0 1-16,11 0 0 0,0 0 0 15,0-12 0-15,0 12-6 16,13-16-4-16,-1 12-3 16,4-4 0-16,0 1-2 15,2 4 1-15,-3 2-1 16,2 1 0-16,-7 1 1 0,-10-1-1 16,13 18 1-16,-13-6-1 15,0 3 1-15,-6-1 1 16,-1 4-1-16,-3 0 1 15,-3 1-1-15,0-1 1 16,2-4 0-16,-2-2-1 0,6 1 1 16,2-1-1-16,5-12 2 15,-2 13 0-15,2-13 0 16,12 3 1-16,3-3 0 0,0 0 1 16,5-3 0-16,-1-1-1 15,6-2 1-15,-7-1-2 16,1 2 0-16,-4 0-1 0,-2-1 1 15,-5 6-1-15,-8 0 0 16,9-2-1-16,-9 2-2 16,0 0-1-16,3 5-10 15,-8 18-61-15,5-23-11 16</inkml:trace>
  <inkml:trace contextRef="#ctx0" brushRef="#br2" timeOffset="90877.5911">14748 16070 17 0,'0'0'5'0,"0"0"2"0,0 0 3 15,12-3 5-15,-12 3 4 16,16 0 1-16,-5-2 3 15,3-1 3-15,4 0-4 16,6 2-2-16,1-2-2 0,5 1-4 16,-2-2-1-16,4 2-3 15,-1 0-3-15,11 0-1 16,-4 2-2-16,5 0-1 16,2-3 1-16,-1 3-2 0,4 0 0 15,1 0-1 1,3-3 0-16,4 1 0 0,-4-6 0 15,5 4 0-15,-1-4 0 16,10 3 0-16,-4 0 0 16,5 0 1-16,-1 3 0 15,-3-1-1-15,4 3 0 0,-5-2 0 16,0 2 0-16,0-3 0 16,-4 3-1-16,1-2 1 15,3 0-1-15,1-1 1 0,2 1-1 16,-6-1 1-16,6 1-1 15,-9-1 0-15,8 0 1 16,-13-1-1-16,-1 1 1 16,3 1-1-16,-2-1 1 0,-1 1-1 15,-2 0 0-15,1-3 0 16,1-1 2-16,-4 4-2 16,7-3 0-16,-7 0 0 15,-7-1 0-15,8 1 0 0,-7 1 0 16,2 1 1-16,-5-2-1 15,6 1 0-15,-1 4 0 16,-3-3 0-16,4 1 0 16,-6-1 0-16,3 3 0 0,-2-2 0 15,1 2 2-15,-7-3-2 16,1 3 0-16,-3-3 0 16,-3 3 0-16,-2-2 1 15,-6 2-1-15,3 0 0 0,-1 0 0 16,-4 0 0-16,-2 0 0 15,2 0 0-15,-1 0 0 16,2 0 0-16,-6 0 1 0,0 0-1 16,-4 0 0-16,1 0 1 15,-9 0 0-15,12 0 0 16,-12 0 0-16,0 0 1 16,11 0-1-16,-11 0 1 15,0 0 0-15,0 0 0 0,10-2 0 16,-10 2 1-16,0 0-1 15,9-5 2 1,-9 5 0-16,11-5 0 0,-11 5 0 16,9-2 0-16,-9 2 0 15,10-3 0-15,-10 3 0 0,11-4-1 16,-11 4-1-16,9-6 0 16,-9 6-1-16,12-2 0 15,-12 2 0-15,11-3-1 16,-11 3 1-16,12-2-1 0,-12 2 0 15,15-2 0-15,-5-1 0 16,-10 3 1-16,14-2-1 16,-14 2 0-16,13-3 0 0,-13 3 0 15,0 0-1-15,0 0 1 16,0 0-1-16,0 0-1 16,0 0 0-16,0 0-1 15,0 0-1-15,0 0-3 0,0 0-4 16,0 0-8-16,3 8-27 15,-3-8-25-15,-5 7-3 16</inkml:trace>
  <inkml:trace contextRef="#ctx0" brushRef="#br2" timeOffset="93342.5783">14838 15761 342 0,'0'0'6'0,"0"0"3"16,0 0 0-16,0 0 2 16,0 0 1-16,-7-6-1 15,7 6 0-15,-9 0 1 16,9 0-5-16,-14 15-3 15,7-8 0-15,4 3-2 0,-3 3 1 16,2-6-1-16,4 2 1 16,0-9-1-16,0 15 1 15,0-15 1-15,13 11 0 0,-13-11 1 16,18 0 1-16,-9-5 0 16,4-3 1-16,-3-5-1 15,0 1 0-15,0-5-1 0,-2 3 0 16,-3-6-1-16,-3 5-4 15,-2 0 0-15,-5 3 0 16,-5 4 0-16,0 5 0 16,-2 3 0-16,-1 5 0 15,1 7 0-15,1 1 0 16,2 2 0-16,6 2 0 16,0-2 0-16,3-2 0 0,3-1 0 15,4-2 0-15,4-6 0 16,4-1 0-16,-2-3 0 15,1 0 0-15,-2-7 0 0,1-5 0 16,-1-4 0-16,-7 0 0 16,-5-2 0-16,0 1 0 15,-10 1 0-15,-2 2 0 0,-1 4 0 16,-4 10 0-16,0 0 0 16,2 7-12-16,-3 10-73 15,11-1-4-15</inkml:trace>
  <inkml:trace contextRef="#ctx0" brushRef="#br2" timeOffset="101168.3301">14778 14459 414 0,'0'0'5'16,"0"0"1"-16,0 0 1 0,0 0 0 15,0 0 1-15,0 0 2 16,-6 15 1-16,6 0 0 16,0 10-4-16,0 2-2 0,0 5 0 15,2 6 1-15,-2-2-3 16,2 2 0-16,-2-6-2 15,0 0 1-15,2-5-4 16,-2-2-2-16,0-2-8 16,0-6-15-16,-2-7-56 15,2 0-3-15</inkml:trace>
  <inkml:trace contextRef="#ctx0" brushRef="#br2" timeOffset="101366.2326">15065 14385 378 0,'0'0'2'16,"0"0"2"-16,0 0 1 15,7 8 3-15,-4 9 0 0,-3 5 1 16,2 8 1-16,-2 8 0 16,0 3-2-16,0 5 0 15,0 7-5-15,-5-6-8 0,5 0-15 16,-4 5-54-16,1-14-5 15</inkml:trace>
  <inkml:trace contextRef="#ctx0" brushRef="#br2" timeOffset="101546.3337">14755 14705 391 0,'0'0'2'0,"0"0"1"15,7-3 1-15,5-2 0 16,8-2 0-16,10 2 0 0,4-1-3 16,4-3-16-16,1 4-56 15,14 2-4-15</inkml:trace>
  <inkml:trace contextRef="#ctx0" brushRef="#br2" timeOffset="101864.9835">15296 14652 330 0,'0'0'7'0,"-16"7"3"15,8 1 1-15,-8 0 2 16,2 4 1-16,-2 6-2 0,2-1 1 16,1 3 1-16,8 0-6 15,5-3-2-15,12-1-3 0,11-2 0 16,2-4 0-16,5-3 1 15,4-7-1-15,-2 0 0 16,3-5 0-16,-7-7 1 16,-6-2 0-16,-1-2-1 0,-9-4 0 15,-9-2 0-15,-3 0-1 16,-6 2 0-16,-6-3-2 16,-6 6 0-16,-2 5-2 0,-5 5-5 15,1 7-12-15,1 0-29 16,3 9-33-16,6 4-4 15</inkml:trace>
  <inkml:trace contextRef="#ctx0" brushRef="#br2" timeOffset="102768.299">15591 14628 403 0,'0'0'5'15,"0"0"0"-15,0 0 0 0,0 0 0 16,0 5 1-16,0-5 0 16,0 17 0-16,0-5 1 15,6 5-5-15,2 4-1 0,-1-1 1 16,2-1 0-16,-1-1-1 16,3-1 0-16,-4-5 0 15,0-3 0-15,-7-9 1 16,7 14 1-16,-7-14 1 0,0 0-1 15,3-5 1-15,-3-5 0 16,0-2 0-16,0-6-1 16,0-4-2-16,0-3 0 15,0 3-1-15,3-3 1 16,2 5-2-16,0 0 0 0,2 8 0 16,0-1 0-16,1 9 0 15,4 2-1-15,4 2 1 16,-2 9-1-16,2 1 1 15,-4 5 1-15,2 2-1 0,-1 3 1 16,-7-3-1-16,2 4 1 16,-3-7-1-16,-1 1 1 15,-2-3-1-15,-1-2 0 0,-1-10 1 16,0 10 1-16,0-10 1 16,0 0-1-16,0 0 1 15,6-7-1-15,-3-6 1 0,1 1-1 16,1-5 0-16,6 2-1 15,-1-5-1-15,4 2 0 16,-1 3 0-16,1 3 0 16,2 2-1-16,-2 0 0 15,2 8 0-15,-7 2 0 16,4 0 0-16,-13 0 0 16,17 12 0-16,-12-2 1 0,0 2 0 15,1 3 0-15,-2-3 1 16,4 6 0-16,-1-6 1 15,3-1 0-15,5-4-1 0,5 0 1 16,2-4 1-16,2-1-1 16,6-2 0-16,3-5 0 15,-1-4 0-15,-4-1 1 0,-3-5-1 16,0-3 1-16,-11 1-1 16,-3-3 0-16,-8 5 0 15,-3 1-1-15,-1-1 0 16,-12 7-1-16,1 6 0 0,-6 2-1 15,1 2 1-15,-5 10 0 16,1 3-1-16,2 3 2 16,1 3-1-16,6 5 1 15,3-2 0-15,3-1 0 16,6-1 2-16,6-2-1 16,8-5 1-16,6-4 1 15,4-5-1-15,6-6 1 0,0 0-1 16,3 0 0-16,0-5-3 15,-4-4-6-15,1 6-17 0,-6-3-56 16,-6-1-4-16</inkml:trace>
  <inkml:trace contextRef="#ctx0" brushRef="#br2" timeOffset="103437.2505">16862 14385 454 0,'0'0'4'15,"0"0"1"-15,0 0 1 16,0 0-1-16,0 0 1 16,0 0 0-16,-4 12 1 0,1 6 0 15,-2 4-3-15,5 10-2 16,0 3 0-16,3 7 1 15,4 3-3-15,3-3 0 16,3 0 0-16,0-5 0 0,-3-2 0 16,1-8 0-16,-4-6 0 15,-2-2 0-15,0-4 0 16,-5-15 0-16,0 7 0 16,0-7 0-16,-19-7 0 15,3-13 0-15,2-6 0 0,-6-6 0 16,1-7 0-16,6-14 0 15,-3 2 0-15,5-6 0 16,5 3 0-16,6-1 0 0,5 6 0 16,7 6 0-16,6 6 0 15,5 13 0-15,2 2 0 16,4 9 0-16,4 8 0 16,-1 5 0-16,0 2 0 15,-2 14 0-15,-7 4 0 0,-4 6 0 16,-6 4 0-16,-8 4 0 15,-5 1 0-15,-7 0 0 16,-9-3 0-16,-4-2 0 0,-8-5 0 16,-1-4-8-1,-4-3-10-15,3-5-27 16,6 2-41-16,-1-8 0 0</inkml:trace>
  <inkml:trace contextRef="#ctx0" brushRef="#br2" timeOffset="103784.0071">17203 14679 341 0,'0'0'7'16,"0"0"2"-16,-12 3 3 15,1 0 0-15,4 2 0 16,-3 2 0-16,1 1 1 0,0 2 0 15,7 0-6-15,2-1-2 16,7 1-2-16,6-3 0 16,4-1 0-16,6 1 0 15,2-7 1-15,0 0-1 0,2 0-1 16,-5-10 2 0,1 0-1-16,-6-5 0 0,-5-2-1 15,-4 0 0-15,-8-6-1 16,-4 6 0-16,-4 0-1 0,-14 4 0 15,2 4-3-15,-5 6-6 16,-3 1-11-16,1-4-55 16,4 12-6-16</inkml:trace>
  <inkml:trace contextRef="#ctx0" brushRef="#br2" timeOffset="104173.1926">17613 14570 380 0,'0'0'6'0,"0"0"0"0,-4-9 1 16,-7 3 2-16,-1 2 0 16,-3-1 1-16,-2 0 1 15,-4 3-2-15,-1 2-4 0,3 2-1 16,-2 5-2-16,9 3-1 15,-1 0-1-15,11 5 1 0,2 1-1 16,4-4 1-16,15 2 0 16,1 1 0-16,6-3 1 15,4 3-1-15,2-5 1 0,4 0-1 16,-7 0 0-16,1 1 0 16,-5-7-1-16,-7 1 0 15,-4 0 1-15,-14-5-1 16,3 10 0-16,-11-5 1 15,-9 2-2-15,-5-2 2 0,-8 0-2 16,-2-2 0-16,-5 2-3 16,-2-3-5-16,11 0-22 15,10 1-49-15,-3-3-1 16</inkml:trace>
  <inkml:trace contextRef="#ctx0" brushRef="#br2" timeOffset="104367.8974">17857 14620 439 0,'0'0'3'0,"0"0"0"15,0 0 2-15,10 13 0 16,-8-3 1-16,-1-1-1 16,8 9 1-16,-4-1 0 0,0 4-3 15,2-2-8-15,1-4-16 16,-6 0-59-16,9-1-3 15</inkml:trace>
  <inkml:trace contextRef="#ctx0" brushRef="#br2" timeOffset="104817.0477">18151 14604 292 0,'0'0'6'0,"0"0"2"15,9-17 1 1,-2 13 1-16,3-4 0 0,5 3-1 16,-2-2 1-16,7 2 1 15,2 5-5-15,-5 3-3 16,1 4-1-16,-4 6 0 0,0 5 1 15,-7-1 2-15,2 5-2 16,-6-1 1-16,-1 2-1 16,-2 3 0-16,0-5 0 15,0-3-3-15,0-1-8 16,3-7-38-16,2 2-25 0,-5-12-6 16</inkml:trace>
  <inkml:trace contextRef="#ctx0" brushRef="#br2" timeOffset="105954.1367">17842 14395 479 0,'0'0'5'15,"0"0"1"-15,0 0 2 16,-5-12 1-16,5 12-5 16,0 0-4-16,-3-10 0 15,3 10 0-15,0 0 0 16,0 0 0-16,12 2 0 0,-3 3-80 16,-9-5-11-16</inkml:trace>
  <inkml:trace contextRef="#ctx0" brushRef="#br3" timeOffset="155878.5101">11876 18115 106 0,'0'0'3'16,"0"0"4"-16,0 0 3 15,0 0 1-15,0 0 3 16,0 0 2-16,0 0 2 15,0 0 1-15,0 0-1 16,0 0-5-16,0 0-1 0,0-2 0 16,0-3-3-16,0 0 0 15,0 0-2-15,0 1-2 16,0-2 2-16,0 4-2 16,1-5 1-16,-1 7-1 15,0 0 0-15,0 0 1 16,0 0-2-16,0 0 1 15,0 0-1-15,0 0 1 16,0 0 0-16,0 0 0 0,0 0 1 16,0 0-1-16,0 0 1 15,0 0-2-15,0 0 0 16,0 0 0-16,0 0-1 16,0 0 0-16,0 0 0 15,0 0-1-15,0 0 1 16,0 0 0-16,0 0 0 0,4-5 1 15,-4 0 0-15,2 0 0 16,30-22-1-16,-11 27 1 16,0 0-1-16,-1-3 1 15,10 3-1-15,-2-2-1 16,6-1 0-16,41-3 0 16,-31 6 1-16,1-1-3 15,5-2 1-15,3 1 0 16,0-1-1-16,6 0 1 0,-1-2-1 15,2 3 1-15,2-3 0 16,-2 3-1-16,5-4 1 16,-2 5-1-16,-1-2 1 0,1-2-1 15,0 2 1 1,2-2-1-16,-3 1 0 0,2-1 1 16,-1 2-1-16,-1-2 0 15,-3 0 1-15,6 3-1 16,-3-3 1-16,0 3-1 15,0-1 0-15,1-2 0 16,-1 3 0-16,-2-3 0 16,0 2 1-16,-2 1-2 0,2-2 1 15,-3 2 1-15,1 0-1 16,-1 0 0 0,-2-1 0-16,0 3 1 0,-4-5-1 15,2 2 1-15,-3 3 0 16,-6-3 0-16,4 2 1 15,-4-2-1-15,-1 1 0 16,-4 2 0-16,-39 0 0 16,74-3 2-16,-38 0 0 0,-36 3-1 15,30-1-2-15,2 1 0 16,-2 0 0-16,0-3 1 16,-6 3 0-16,1 0-3 15,-5 0 1-15,0 0 2 0,10 0 2 16,-30 0-1-16,0 0-1 15,0 0 0-15,10 0 0 16,0 0 1-16,0 0-1 16,0 0 0-16,-10 0-2 15,0 0 2-15,0 0-1 16,0 0 1-16,0 0-1 16,0 0 0-16,0 0 0 15,0 0-3-15,0 0-2 16,0 0-4-16,0 0-9 0,0 0-36 15,0 0-30-15,0 0-4 16</inkml:trace>
  <inkml:trace contextRef="#ctx0" brushRef="#br3" timeOffset="156754.6833">12111 18198 239 0,'0'0'5'16,"0"0"2"-16,0 0-2 16,0 0 2-16,0 0-1 0,0 0 0 15,0 0 3-15,0 0 2 16,0 0-3-16,0 0 1 16,0 0 4-16,0 0-1 15,4 0 2-15,3 0 1 16,59-23 0-16,-40 21-1 15,8-3-2-15,54-5-2 16,-35 5-2-16,11-4 0 0,5 3-1 16,5-5-2-16,6 8-1 15,7-8 0-15,5 4 0 16,4-4-1-16,6 4 1 16,3-2-1-16,-1-1-1 15,6 2 1-15,0 1-1 0,-1-3 1 16,0 6 0-16,-5-2-2 15,-1 1 1-15,-5-1-1 16,2 6 1-16,-5-4 0 16,-3 2-1-16,-3-4 1 15,-3 4-1-15,-2-1 0 16,-5 3 0-16,-4-2 0 16,-6 0-1-16,-5 2 1 15,-4 0-1-15,-5 0 1 16,-5-3-1-16,-6 3 0 0,-1 0 1 15,-43 0 0 1,35 0 0-16,-3 0 1 0,-4 0-1 16,-7 0 0-16,-21 0 1 15,24 0 0-15,2 0-1 16,-26 0-1-16,0 0 2 0,0 0-4 16,0 0 0-1,0 0-2-15,0 0-2 0,0 0-5 16,0 0-6-16,0 0-13 15,0 0-41-15,0 0-16 16</inkml:trace>
  <inkml:trace contextRef="#ctx0" brushRef="#br3" timeOffset="157261.6407">14826 17670 293 0,'0'0'8'0,"0"0"2"15,0 0 1-15,0 0-1 0,0 0 1 16,0 0 4-16,0 0 4 16,0 0 2-16,0 9-6 15,5 2 0-15,5-4 1 16,0 5 1-16,-10-12-2 0,0 0-4 16,30 20-2-1,0 0-2-15,-2-5-3 0,-2 0-2 16,7 0 0-16,2 0-2 15,-3 0 0-15,5 2 0 16,-2-5 0-16,0 5 0 16,-6-4 0-16,6 2 0 15,-11-6 0-15,0 3 0 16,-24-12 0-16,0 0 0 0,5 12 0 16,-1-3 0-16,1 3 0 15,-23 20 0-15,-6-10 0 16,-6-6-5-16,3 2-10 15,-5 1-10-15,0-2-61 16,-1 1-1-16</inkml:trace>
  <inkml:trace contextRef="#ctx0" brushRef="#br3" timeOffset="158221.5023">12127 18210 257 0,'0'0'9'0,"0"0"3"16,0 0 2-16,0 0 1 15,0 0 1-15,0 0 0 16,0 0 0-16,0 0 2 16,0 0-7-16,0 0-5 15,-3 0-2-15,-3 2-1 16,5 1 1-16,-5-1-2 15,-1 0 0-15,-18 19 1 16,18-12 1-16,-3 2 0 0,3-2 0 16,7-9 1-16,0 0 0 15,0 0 1-15,0 0-1 16,0 0 0-16,0 0-1 0,0 0 1 16,0 0-2-16,0 0-1 15,5-2 0-15,0-3-1 16,20-35-1-16,-25 20 1 15,0 20-1-15,0 0-1 16,0 0 1-16,-9-10-2 16,0 3 2-16,-3-3 0 15,-4 0 0-15,9 10 0 0,-5 3 1 16,1 2-1 0,2-3 1-16,9-2 1 15,0 0-1-15,2 10 1 16,5 0 0-16,4 0 0 0,21-5-1 15,-10-5 0-15,-22 0 0 16,0 0 0-16,13-5-1 16,-6-1-2-16,5 5 2 0,-1-7-2 15,-11 8 0-15,0 0-1 16,0 0-4-16,-5-3-6 16,-8-1-16-16,3 1-50 15,-5-2-5-15</inkml:trace>
  <inkml:trace contextRef="#ctx0" brushRef="#br3" timeOffset="158985.2528">15468 17737 387 0,'0'0'7'0,"0"0"2"0,0 0 4 15,0 0 2-15,0-10 0 16,0 10 1-16,0 0-1 0,2-10 0 16,-2 10-5-16,7-2-5 15,-7 2-1-15,18 5-4 16,-12 2 0-16,5 1 0 0,-11-8 0 16,0 0-2-16,0 0 0 15,8 12 0-15,2 0 0 16,8 35 0-16,-16-29 0 15,-2 4 1-15,0 0 2 16,-8-3 0-16,3 4 1 16,5-23 0-16,-14 21-1 0,-2 3 1 15,-8-12 2-15,12-12-4 16,12 0 0-16,-8-10 0 16,8-4 0-16,0-1 0 15,7-3 0-15,0-2 0 16,9 0 0-16,-4 1 0 15,3-1 0-15,0 2 0 16,1 3 0-16,0 3 0 0,2 2 0 16,-4 3 0-16,-14 7 0 15,0 0 0-15,0 0 0 16,11 0 0-16,-2 2 0 0,1 3 0 16,17 25 0-16,-11-9-5 15,-2-2-21-15,-1 3-58 16,-13-22-4-16</inkml:trace>
  <inkml:trace contextRef="#ctx0" brushRef="#br3" timeOffset="159977.2832">12269 18240 203 0,'0'0'7'0,"0"0"5"16,0 0 4-16,0 0 4 16,0 0 3-16,0 0 0 15,0 0 0-15,0 0 1 16,0 0-4-16,-3-3-4 15,3-3-3-15,-3 3-3 16,21-89 0-16,7 59 1 0,5-1-1 16,7-12-1-16,8 5 0 15,4-10-1-15,11-2-1 16,-15 8 0-16,96-76-2 16,11-3-1-16,2 0 0 15,-7 13-1-15,-15 14 1 16,-27 18-1-16,-21 20 0 15,-38 23-1-15,-13 12 0 0,-8 7-2 16,-8 5 0-16,-7 4 0 16,-10 8 0-16,10-10 0 0,-10 10 0 15,0 0 0-15,0 0 0 16,0 0 0-16,0 0-4 16,-3 10-6-16,3-10-6 0,-9 12-13 15,1-2-57-15,1 0 1 16</inkml:trace>
  <inkml:trace contextRef="#ctx0" brushRef="#br3" timeOffset="160338.9924">13425 16931 366 0,'0'0'8'0,"0"0"3"16,0 0 1-16,0 0 1 0,0 0 0 16,0 0 2-16,0-9-1 15,7 2 1-15,7-1-7 0,6-1-2 16,5-2-2-16,7 2-1 16,3 0-1-16,0 0 0 15,-3 3-1-15,-7 1 0 0,3 5-1 16,-10 0 1-16,-6 5-1 15,-6 6 1-15,0 2 1 16,-6 4-1-16,0 0 1 16,-6 5-1-16,0 0 1 15,1 4-1-15,-2-4-1 16,-2 0-2-16,5-3-3 0,4 1-7 16,-3-5-12-16,3-15-52 15,7 13-10-15</inkml:trace>
  <inkml:trace contextRef="#ctx0" brushRef="#br3" timeOffset="160789.7565">14005 16758 397 0,'0'0'7'0,"0"0"1"0,0 0 1 15,0 0 1-15,0 0-1 16,-6 5 2-16,4 2-1 15,2 6 1-15,0 2-6 0,0 0-3 16,7 2 1-16,2 0 0 16,4-2-1-16,4-5 0 15,5-2 0-15,1-8 1 16,1 0-1-16,4-6 0 16,-3-3 0-16,-2-4 0 15,-1-2 1-15,-6 1-1 0,1-1-1 16,-8 2 2-16,-2 4-3 15,0-1 0-15,-7 10 0 16,0 0 0-16,0 0-3 16,0 0 1-16,10 10 1 0,-6 5-1 15,2 2 2-15,2 5-1 16,0 3 2-16,2 0-1 0,-1-3 1 16,-4 0 0-16,3 0-1 15,-8 0 1-15,0-4-1 16,-13 0 1-16,-3-3-1 15,-9-1 0-15,-3-4-2 16,-8-1-3-16,8-1-11 0,-9-1-34 16,7-2-35-16,2-1-1 15</inkml:trace>
  <inkml:trace contextRef="#ctx0" brushRef="#br3" timeOffset="161886.7014">11982 16946 239 0,'0'0'6'0,"0"0"5"0,-12-9 3 16,12 9 3-16,0 0 3 15,-7-13-1-15,7 13-1 0,0 0 3 16,0 0-5-16,-8 20-3 16,8 2-3-16,-3 16-1 15,3 3-2-15,0-13 0 16,0 7 0-16,0 4-1 0,3 3-1 15,-3 5 0-15,2 5-1 16,-2 3-2-16,3 2-1 16,-3 2 1-16,3 3-1 15,-3 0 0-15,2 5 0 16,0-8-1-16,-2 1-1 16,3 0 1-16,-3-3 0 0,0-8 0 15,0-5-1-15,0-44-3 16,0 38-3-16,3-3-9 15,-3-11-27-15,0 1-37 16,0-25-3-16</inkml:trace>
  <inkml:trace contextRef="#ctx0" brushRef="#br3" timeOffset="162478.3815">11913 16898 275 0,'0'0'8'0,"0"0"5"0,0 0 1 16,0 0 3-16,-6-11-1 16,6 11 1-16,0 0 2 0,-11 8 1 15,10 1-7-15,-4 11-3 16,-2 2-3-16,-3 4-2 0,0 1 1 16,0 3 0-16,-2-6-2 15,2-3-1-15,2 3 0 16,1-7-1-16,2-5-1 15,5-12 1-15,-5 15 0 16,5-15 0-16,0 0 0 0,0-5 0 16,5-7 0-16,3-7 0 15,1-5 0-15,4-3-1 16,2-5-1-16,0 3 1 0,4-7-1 16,-6 9 2-1,1 0 0-15,-1 6 1 0,-3 6-1 16,-3 1 0-16,-7 14 0 15,10-12 0-15,-10 12 0 16,8 5-1-16,-3 8 0 16,-2 5-1-16,4-1 1 0,2 5 0 15,7 2 0-15,-4-1 0 16,3 1 0-16,2-1 0 16,-1-3 0-16,4-6-4 0,-3-1-5 15,-1 2-14-15,2 3-60 16,-2-14-3-16</inkml:trace>
  <inkml:trace contextRef="#ctx0" brushRef="#br3" timeOffset="163120.8744">11927 16545 360 0,'0'0'6'15,"0"0"4"-15,0 0 0 16,0 0 0-16,0 0 1 16,0 0 0-16,9 0 2 15,0 0 0-15,6 0-5 16,2 0-2-16,6 0-1 0,5 0-1 15,1 0 1-15,1 0-2 16,0 0 0-16,-3 0-2 16,-5 3 0-16,-4-2 0 0,-6 7 0 15,-5 1 0-15,-3 3 0 16,-8 3-1-16,-5-1 2 16,-7 6 1-16,-4-1-1 15,-2 1 0-15,3 1 0 0,-6-4 0 16,5-2-1-16,3-3 2 15,6-2-2-15,11-10-1 16,-2 9 2-16,2-9-1 16,18 3 0-16,3-3 0 0,4 0 1 15,8 0 0-15,1-3-2 16,1 1 0-16,3-1 0 16,-3 3 0-16,-3 0 0 15,-5 0 0-15,1 3-7 16,-14 2-14-16,-14 5-64 0,11 1-3 15</inkml:trace>
  <inkml:trace contextRef="#ctx0" brushRef="#br3" timeOffset="167589.7236">11947 15949 176 0,'0'0'6'0,"0"0"5"16,-7-6 2-16,7 6 5 16,0 0 2-16,0 0 2 0,-3-10 2 15,3 10 3-15,0 0-4 16,0 0-2-16,8-5-1 0,-8 5-2 15,0 0-3-15,0 0-1 16,0 0-4-16,-2 10-1 16,-5 1-2-16,-9 3-1 15,-1 6 0-15,-3 2-1 16,-5 8 0-16,-5 2-1 0,0 3 1 16,-2 7-1-16,-8 0 1 15,0 2-2-15,0-4-1 16,0 0 0-16,4-1 0 0,1-3 0 15,5-7-1 1,3-5 0-16,7 0-1 0,2-7 0 16,6-5 1-16,3-2-1 15,3-3 0-15,6-7 0 16,-8 10 0-16,8-10 0 16,0 0 0-16,0 0 1 0,0 0 1 15,0 0-2-15,0 0 0 16,0 0 0-16,0 0 0 0,0 0 0 15,0 0 0-15,0 0 0 16,0 0 0-16,0 0 0 16,0 0 0-16,0 0-4 15,0 0 1-15,0 0-3 0,-7-5-2 16,7 5-6-16,0 0-8 16,0 0-20-16,5-7-43 15,-5 7-4-15</inkml:trace>
  <inkml:trace contextRef="#ctx0" brushRef="#br1" timeOffset="173389.8417">11933 15933 158 0,'0'0'7'0,"0"0"4"15,0-10 2-15,0 10 5 16,0 0 3-16,0-10 0 16,0 10 1-16,0 0 2 15,0 0-7-15,7-5-2 0,-7 5-4 16,0 0-2-16,0 0-3 15,0 0-2-15,0 0-1 16,0 0 0-16,0 0-1 16,0 0-1-16,0 0-1 0,0 0 2 15,0 0-1-15,0 0-1 16,0 0 1-16,0 0-1 16,0 0 1-16,0 0 1 15,0 0-1-15,0 0 1 0,0 0-1 16,0 0 1-16,0 0 0 15,0 0 2-15,0 0-1 16,0 0 1-16,0 0 2 0,0 0 0 16,0 0 0-16,7 5 1 15,-7-5 0-15,-2 10-1 16,-3 3-1-16,-5 5 1 16,-5 1-1-16,-5 8-1 15,1 2 0-15,-10 4 1 0,1 2-1 16,-2 4 1-1,-3-4 0-15,1 5-1 0,0-8-1 16,-5 3 1-16,6-1-1 16,1 1-1-16,0-5 0 15,4-1 0-15,1 1-1 0,-3-4 1 16,6-5-1-16,-1-1 0 16,6-3 0-16,2-1 0 0,2-4 0 15,3-3 0-15,10-9-1 16,-17 13 1-16,17-13 0 15,0 0 0-15,-7 8 0 16,7-8-1-16,0 0 1 16,0 0 0-16,0 0 2 0,0 0-3 15,0 0 0-15,0 0 0 16,0 0 0-16,0 0 0 16,0 0 0-16,0 0 0 15,0 0 0-15,0 0 0 0,-2-8-6 16,2 8-4-16,-4-10-5 15,4 10-12-15,-2-11-34 16,2 11-27-16,8-12-4 16</inkml:trace>
  <inkml:trace contextRef="#ctx0" brushRef="#br1" timeOffset="173987.4503">11299 16347 349 0,'0'0'6'0,"0"0"4"15,0 0 3-15,0-10 2 16,0 10 0-16,0 0 1 0,0-12 0 15,0 12 0-15,0 0-5 16,0 0-4-16,3 7-1 16,-3 8-2-16,0 3 0 15,-3 2-2-15,1 1 1 16,-4 6-1-16,1 2 0 0,-2-2 0 16,2-8-2-16,-2 1 1 15,1-3 0-15,1-2-1 0,-2-5 0 16,7-10 1-16,-5 16-1 15,5-16 0-15,0 0 0 16,0 0 0-16,0 0 0 16,0 0 0-16,0 0 0 0,15 4 1 15,0-4 0-15,2-4 0 16,8-2 1-16,5 1 0 16,2-2 0-16,0-1-2 15,6 0 0-15,-3 4 0 16,2-4 0-16,-2 1 0 0,-3-1 0 15,-7 3 0-15,-5 1 0 16,-1 1 0-16,-5 1 0 16,-5-3 0-16,-9 5 0 15,0 0 0-15,0 0 0 16,0 0 0-16,0 0 0 0,0 0 0 16,-12-3 0-16,1 3 0 15,-4 0-8-15,3 0-50 0,0 8-33 16,-8-3-1-16</inkml:trace>
  <inkml:trace contextRef="#ctx0" brushRef="#br1" timeOffset="174658.4333">10518 16542 345 0,'0'0'6'0,"0"0"2"0,0 0 3 16,0 0-1-16,0 0 4 16,-6 6 1-16,6-6 2 15,9 7 0-15,3-5-4 16,6 1-2-16,3 3-1 15,9-6-2-15,0 4-1 16,3-4-2-16,2 0-2 0,-3 3-1 16,-2-1-1-16,-9-2 0 15,2 3 0-15,-7-1-1 16,-4 4 0-16,-12-6 1 16,5 9-1-16,-10 3 0 0,-10 0 2 15,-3 3-1-15,-9 5 1 16,-3-2-2-16,-7 4 0 0,-3-2 0 15,1-1 0-15,2-4 0 16,9-2 0-16,1 0 0 16,7-4 0-16,2-1 0 15,18-8 0-15,-5 7 0 16,5-7 0-16,18 0 0 16,1 0 0-16,11-3 0 0,6-1 0 15,3 1 0-15,3-5 0 16,3 2 0-16,-3 0 0 15,-5 3 0-15,-4 1 0 16,-8 2 0-16,-1 0-8 0,-9 0-13 16,-2-5-57-16,-3 8-11 15</inkml:trace>
  <inkml:trace contextRef="#ctx0" brushRef="#br1" timeOffset="178122.154">11833 15827 203 0,'0'0'7'15,"0"0"4"-15,0 0 3 16,0 0 3-16,0 0 0 0,0 0-2 16,0 0 0-16,0 0 0 15,2 4-4-15,-2-4-5 16,11 11 0-16,-1-3-1 0,5-1 1 15,4-2 2-15,6 2 1 16,12-2 2-16,0-2-1 16,11 1-2-16,2-4-1 15,4 0-2-15,1 0-1 0,7 0-1 16,-2 0-1-16,4-2 0 16,2 0-1-16,1 2 1 15,0-3-1-15,0 1-1 16,-1-1 1-16,2 3 0 15,-3-3 0-15,-2 2-1 0,5-2 1 16,-3 0-1-16,-1 3 1 16,4-2 0-16,-9-1-1 15,1 1 1-15,-6 0-1 16,0-1 0-16,-11 3 1 0,-2 0-1 16,-7 0 1-16,-4 0 0 15,-5-2 0-15,3 2 0 16,-7-3 0-16,-3 3 1 0,-1 0 0 15,-3 0-1-15,-5 0 0 16,-9 0 1-16,15 0-1 16,-15 0 0-16,0 0 1 15,0 0-1-15,0 0 0 0,0 0 0 16,0 0 1-16,0 0-2 16,0 0 1-16,0 0-1 15,0 0 1-15,0 0-1 16,0 0 0-16,0 0 0 0,0 0 0 15,0 0 0-15,0 0 0 16,0 0 0-16,0 0 0 16,0 0 1-16,0 0-1 15,0 0 1-15,0 0 0 16,0 0-1-16,0 0 1 16,0 0-1-16,0 0 1 0,0 0-1 15,0 0 1-15,0 0 0 16,0 0-1-16,0 0 1 15,0 0 0-15,0 0-1 0,0 0 1 16,0 0-1-16,0 0 0 16,0 0 0-16,0 0 0 15,0 0 1-15,0 0-1 0,0 0 0 16,0 0 0-16,0 0 0 16,0 0 0-16,0 0 0 15,0 0-1-15,0 0-1 16,0 0-7-16,0 0-13 0,-5 0-59 15,5 0-1-15</inkml:trace>
  <inkml:trace contextRef="#ctx0" brushRef="#br1" timeOffset="179452.8171">13453 15725 252 0,'0'0'7'0,"0"0"3"0,0 0 0 16,0 0-1-16,0 0 4 16,0 0 1-16,0 0 3 15,0 10 2-15,10-2-4 0,3-1-1 16,0 4 1-16,6 1 0 16,6-5-2-16,-2 3-2 15,4 0-2-15,1-6-3 0,-3 1-1 16,-3 1-1-16,0-6-2 15,-4 1 0-15,-6-1-1 16,-2 3 0-16,-10-3 0 16,0 0 1-16,3 12-1 0,-9-1 2 15,-8-1-1-15,-6 4 1 16,0 1-1-16,-5 5 1 16,0-2-2-16,0-1 0 0,0 1 0 15,6-3 0-15,1-1 0 16,6-2 0-16,-1-5-1 15,3 1 0-15,10-8 1 16,-8 13-1-16,8-13 1 16,0 0 0-16,-1 6-2 15,1-6-1-15,0 0-3 16,5 3-7-16,1 0-20 0,15-3-52 16,-12-6-2-16</inkml:trace>
  <inkml:trace contextRef="#ctx0" brushRef="#br1" timeOffset="180766.0191">13755 15945 323 0,'0'0'8'16,"0"0"4"-16,0 0 3 15,0 0 2-15,0 0 0 16,0-9 1-16,0 9-1 15,0 0 1-15,9-5-7 0,-1 5-5 16,5 0-2-16,-1 2-2 16,0 3-1-16,1 2 0 15,-1 4 0-15,1 2 0 16,-1 4 0-16,-7-3 1 16,0 3-1-16,-5-2 1 0,-3 2 0 15,-6-1 0-15,-7-1 0 16,2-3-1-16,-4-2 0 15,-1 0 1-15,-1-1-1 0,5-3 0 16,2-4 1-16,5-2-1 16,8 0 1-16,0 0-1 15,-6-5 0-15,11-3 0 16,4-6 0-16,9-1-1 0,1-2-1 16,2 0 0-16,3-4 1 15,2 4 0-15,-5 0 0 16,0 0 1-16,-6 6-1 15,-5 2 1-15,-10 9 0 16,12-7 0-16,-12 7-1 16,0 0 0-16,0 0 0 0,-5 12 0 15,2 0 1-15,-1 3-1 16,1 2 0-16,1 2 1 16,2-1 0-16,0 0 0 0,2-6 0 15,5 1 0-15,5-6 1 16,6 0 0-16,0-5-5 15,4 4-6-15,0 18-69 16,3-24-8-16</inkml:trace>
  <inkml:trace contextRef="#ctx0" brushRef="#br1" timeOffset="184766.3454">11885 15773 307 0,'0'0'5'16,"0"0"1"-16,0 0 1 15,0 0 1-15,0 0 1 16,8 0 1-16,-8 0 0 16,0 0 2-16,2 11-3 0,-2-11-2 15,1 11 1-15,-1-11-1 16,7 9 0-16,-7-9-1 16,4 11 0-16,-4-11 2 0,0 0-1 15,0 0 1-15,0 0-1 16,13-3 1-16,-10-9 0 15,1-4 1-15,-1-6 0 0,3-10-1 16,-2-5-2-16,1-7 1 16,-5-9-5-16,2-6-2 15,-2-5 0-15,0-9 0 16,0 2 0-16,0-1 0 0,0-1 0 16,0 2 0-16,3 7 0 15,-3 2 0-15,0 5 0 16,0 5 0-16,0 3 0 15,0 3 0-15,0 10 0 16,-5 4 0-16,3-1 0 0,-1 10 0 16,0 4 0-16,2 2 0 15,-2 7 0-15,3 10 0 16,0-12 0-16,0 12 0 16,0 0 0-16,0 0 0 0,0 0 0 15,0 0 0-15,0 0 0 16,0 0 0-16,0 0 0 15,0 0 0-15,0 0 0 0,0 0 0 16,0 0 0-16,0 0 0 16,0 0 0-16,0 0 0 15,0 0 0-15,0 0 0 16,0 0 0-16,0 0 0 0,0 0 0 16,0 0 0-16,0 0 0 15,-6-10 0-15,6 10 0 16,0 0 0-16,0 0 0 15,0 0 0-15,0 0 0 16,0 0 0-16,-10-10 0 16,10 10 0-16,0 0 0 0,0 0 0 15,0 0 0-15,0 0 0 16,-10 10 0-16,4 3 0 16,-2 3 0-16,-2 4 0 15,-2 5 0-15,-1 5 0 0,-1-3 0 16,-2-2 0-16,7-3 0 15,-2-5 0-15,4-2 0 0,-3-2 0 16,10-13 0-16,-7 12 0 16,7-12 0-16,0 0 0 15,0 0 0-15,0-7 0 16,5-8 0-16,4 0 0 0,4-8 0 16,-3-1 0-16,4-3 0 15,4-3 0-15,-6 0 0 16,4 5 0-16,-7 3 0 15,2-3 0-15,-5 10 0 0,0 1 0 16,-2 3 0-16,-4 11 0 16,8-9 0-16,-8 9 0 15,12 5 0-15,-4 2 0 16,4 5 0-16,1 3 0 16,4 3 0-16,3 4 0 15,1-2 0-15,-5-1 0 0,2-1 0 16,-1-1 0-16,3 1 0 15,-13-11 0-15,11-4-42 0,-6-1-49 16,-4 1-2-16</inkml:trace>
  <inkml:trace contextRef="#ctx0" brushRef="#br1" timeOffset="185299.8387">11858 14165 434 0,'0'0'5'0,"0"0"2"16,0 0 3-16,0 0 0 0,-11-11-1 15,11 11 1-15,0 0 0 16,0 0 1-16,0 11-6 0,4 1-5 16,5 0 0-16,4 1 0 15,1 1 0-15,6 1 0 16,6-5 0-16,-2-5 0 16,1-2 0-16,3-3 0 0,-3-8 0 15,-5-2 0-15,-3-5 0 16,-4-1 0-16,-6-4 0 15,-2 5 0-15,-5-3 0 16,0 3 0-16,-3 5 0 16,3 10 0-16,-7-12 0 15,7 12 0-15,-2 10 0 16,2-3 0-16,2 11 0 0,8-4 0 16,-1 7 0-16,2-1 0 15,3 2 0-15,-1-3 0 0,0-2 0 16,-4 4 0-16,-2 1 0 15,-7-3 0-15,-4 4 0 16,-11-1 0-16,-3 1 0 0,-12-1 0 16,3 2 0-16,-10 16-72 15,7-25-19-15</inkml:trace>
  <inkml:trace contextRef="#ctx0" brushRef="#br1" timeOffset="187914.8885">1835 10572 278 0,'0'0'5'0,"-10"3"4"16,10-3 3-16,-15 3 3 0,15-3 2 15,-15 2 0 1,15-2 0-16,-13 2 0 0,13-2-5 16,0 0-2-16,8 5-3 15,12-2-1-15,12-1-1 16,13 0-1-16,13-2 3 0,11 0-2 15,12 0 0-15,15-7 0 16,8-2-1-16,5-6 0 16,5 0-1-16,8-5 0 0,3 2 0 15,2-3 0-15,2 0 0 16,0 0-1-16,3-2-1 16,4 0 1-16,-2 7-1 0,1-7 0 15,1 5 0-15,-1-1 0 16,1 1 0-16,-6 4 0 15,2-1 0-15,-13 0 0 16,-2 3-1-16,-11 1 1 16,-3 2-1-16,-14 2 0 0,-5 2 1 15,-11 0-1-15,-11-1 0 16,-13 6 0-16,-6 0-1 16,-13 0 1-16,-7 0 0 15,-9 0-1-15,-4 2 1 16,-10-2 0-16,0 0 0 0,10 9 0 15,-10-9 0-15,0 0 1 16,0 0 0-16,0 0 0 16,0 0 0-16,0 0-1 0,0 0 1 15,0 0 0-15,0 0 0 16,0 0-1-16,0 0 2 16,0 0-2-16,0 0 1 15,0 0 1-15,0 0-1 0,-8-11 0 16,8 11 0-16,-7-18 0 15,4 4 0-15,1-5 0 16,-3-3-1-16,3-3 1 16,-3-6-1-16,-1-1 1 0,4-4-1 15,-6-5 2 1,4 0-2-16,-1-7 0 0,-2-1 0 16,-2-3 0-16,2 0 0 15,0-6 0-15,0 2 0 16,-1-4 0-16,0 4 0 0,1-4 0 15,2 1 0-15,-1-1 0 16,4 1 0-16,2-6 0 16,0 6 0-16,2-6 0 0,2 4 0 15,-2-2 0-15,1-1 0 16,2 5 0-16,-3-3 0 16,-2 5 0-16,0-3 0 15,0 4 0-15,0 1 0 0,0 1 0 16,-5 1 0-16,3 2 0 15,-1-2 0-15,1 4 0 16,-2-1 0-16,2 1 0 16,-3 2 0-16,1 2 0 0,-1 0 0 15,0 3 0 1,-4 3 0-16,3-4 0 0,-2 4 0 16,1 0 0-16,2-2 0 15,-1-1 0-15,2 3 0 16,-1-4 0-16,2 4 0 0,1-3 0 15,0 2 0-15,-1 1 0 16,1 2 0-16,-1 2 0 16,0-2 0-16,1-1 0 0,-1 6 0 15,1 0 0-15,-3-1 0 16,0 0 0-16,0 0 0 16,-2-2 0-16,-1 1 0 15,1-1 0-15,0-3 0 0,-4 4 0 16,-1-3 0-16,0-1 0 15,-1 2 0-15,1-4 0 16,-6 3 0-16,6 3 0 16,-1-4 0-16,1 3 0 15,0 4 0-15,1 0 0 0,4 6 0 16,0 3 0-16,2 3 0 16,-3-1 0-16,2 4 0 15,0 4 0-15,1 0 0 16,-3 2 0-16,8 10 0 0,-17-17 0 15,17 17 0-15,-18-10 0 16,11 8 0-16,-5-1 0 16,-6 3 0-16,1 0 0 0,-5 0 0 15,-6 5 0-15,-4 3 0 16,-5 1 0-16,-8 1 0 16,-7 0 0-16,-5 5 0 15,-5-2 0-15,-11-1 0 0,-4 5 0 16,-7-5 0-16,-8 3 0 15,-7 0 0-15,-4 2 0 16,-3-1 0-16,-6 1 0 16,-8 0 0-16,-2 0 0 0,-4 0 0 15,2 1 0 1,-3 0 0-16,-5-6-2 0,4 1 1 16,7-4 0-16,7-1 1 15,5-6-1-15,9 1 1 16,5-1-1-16,14-2 1 0,1 0-1 15,11 2 1-15,-4 3-1 16,11 0 0-16,0 2 1 0,2 1-1 16,5 2 0-16,4 0 1 15,3-2-1-15,4 5 0 16,7-4 1-16,1 1-1 16,4 0 0-16,7 2 1 15,1 1-1-15,3-4 0 0,4 3 1 16,5 0-1-16,2 2 0 15,-1 1 1-15,7-1-1 16,-4 3 0-16,4 6 0 0,1 1-1 16,1 9 1-16,2 4 1 15,0 7-1 1,0 6 0-16,5 10 1 0,2 4-1 16,-2 11 1-16,5 4-1 15,-3 7 1-15,1 8 1 0,-1 10 0 16,-2 0 1-16,0 10 0 15,0 1 0-15,0 1 0 16,-3-2 0-16,3 0 1 0,-2-3-2 16,1-4 0-16,0-3 0 15,-2-3-2-15,1-2 2 16,0-2 0-16,1 5-1 16,-2-3 1-16,2 0-2 0,4 0 1 15,-5-5 0-15,3-2 0 16,-3-6 0-16,-3-4-1 15,4-5 1-15,-4-6-1 16,2-4-2-16,1-4-7 16,-3-1-51-16,7-15-25 15,-2-1-2-15</inkml:trace>
  <inkml:trace contextRef="#ctx0" brushRef="#br1" timeOffset="190374.0936">14075 16043 350 0,'0'0'6'0,"0"0"3"16,0-14 5-16,0 14 2 16,8-9 0-16,-8 9 1 0,5-10 1 15,-5 10-1-15,0 0-4 16,0 0-3-16,10 13-4 16,-10-1-1-16,0 6-2 15,0-1 0-15,0 7-2 0,0 1-3 16,0 3-19-16,25-4-63 15,-25-4-3-15</inkml:trace>
  <inkml:trace contextRef="#ctx0" brushRef="#br1" timeOffset="191117.5238">12338 14212 413 0,'0'0'4'15,"0"0"0"-15,0 0 0 0,0 0 0 16,0 0 0-16,5 10 1 16,-3 2 0-16,1 5 0 15,-1 1-4-15,6 6-17 16,-1 3-61-16,3-2 0 15</inkml:trace>
  <inkml:trace contextRef="#ctx0" brushRef="#br1" timeOffset="192150.459">10978 16610 308 0,'0'0'7'15,"0"0"5"-15,0 0 1 0,0 0 1 16,0 0 3-16,0 0-1 15,0 0 0-15,0 0 0 16,0 0-6-16,0 12-1 16,0 0-4-16,0 0 1 0,0 3-2 15,0 3 1-15,0 0 0 16,0-1-1-16,0-2 0 16,2 0-2-16,-2-6-1 15,3 3 0-15,-1-3 0 0,-2-9 0 16,3 12 0-16,-3-12-3 15,0 0-5-15,0 0-31 16,10 9-44-16,-10-9-1 0</inkml:trace>
  <inkml:trace contextRef="#ctx0" brushRef="#br4" timeOffset="197718.8422">14905 15797 202 0,'0'0'5'0,"0"0"3"15,0 0 5-15,0 0 1 16,0 0 2-16,0 0 4 15,6 0 0-15,-6 0 1 0,0 0-2 16,0 0-1-16,0 0-1 16,0 0-2-16,0 0-2 0,0 0-1 15,0 0-1-15,0 0-2 16,0 0-1-16,0 0-2 16,0 0-1-16,0 0-2 15,0 0-1-15,0 0-1 16,0 0 0-16,0 0-1 15,0 0 1-15,0 0-1 0,-8 12 1 16,-2 0-1-16,3 4 0 16,-6 4 2-16,-2 2-1 15,0 3 0-15,-4 4 1 0,-4 1-1 16,0 2 1-16,0 2 0 16,-2-4 0-16,-3 5 0 15,3-2-1-15,0-7 1 16,6 2-1-16,-1-3 1 15,2-1-1-15,1-3 1 0,-1 1 0 16,4-2 0-16,-5-1 1 16,6 1-1-16,-4-3 0 15,6 1 0-15,-4-6 0 0,7-1-1 16,8-11 1-16,-9 12-1 16,9-12 1-16,0 0-1 15,0 0 0-15,0 0 0 16,-8 7 1-16,8-7-2 0,0 0 0 15,0 0 0-15,0 0 0 16,0 0 0-16,0 0 0 16,0 0 0-16,0 0 0 15,0 0 0-15,0 0 0 16,0 0 0-16,0 0-8 0,0-3-3 16,0 3-10-16,0 0-24 15,0-15-42-15,0 15-1 16</inkml:trace>
  <inkml:trace contextRef="#ctx0" brushRef="#br4" timeOffset="198429.2869">14354 16278 327 0,'0'0'7'0,"0"0"2"16,0 0 3-16,0 0 3 16,0 0 1-16,0 0-1 15,0 0 0-15,0 0 0 16,0 0-6-16,0 0-3 0,4 5-2 16,-4 2-1-16,0 5-1 15,0 3-1-15,0 0 1 16,0 2 0-16,-2 4 1 15,0-1-1-15,-1-4 0 0,-2 2-1 16,1-1 1-16,-4-5-1 16,4 4 0-16,-5-6-1 15,4 0 1-15,5-10-1 16,-7 9 0-16,7-9 0 0,0 0-1 16,0 0 2-1,0 0-1-15,0 0 1 0,12 5 0 16,1-5 0-16,2 0 1 15,3-5 0-15,3 1 0 16,2-4 0-16,3 3-1 0,3-2 1 16,-4-2-1-16,1 6 0 15,0-8 1-15,-6 5-1 0,0 2 0 16,-3-1 0-16,-4 2 1 16,-6-1-1-16,-7 4 1 15,10-3-1-15,-10 3 1 16,0 0 0-16,0 0 0 15,0 0 0-15,0 0 1 0,0 0-3 16,0 0-3-16,0 0-3 16,0 0-8-16,0 0-19 15,0 0-53-15,0 0-2 16</inkml:trace>
  <inkml:trace contextRef="#ctx0" brushRef="#br4" timeOffset="199403.9448">14617 16607 370 0,'0'0'6'0,"0"0"3"0,0 0 1 15,0 0 1 1,-7 0 1-16,7 0 1 0,0 0 0 16,0 0 1-16,0 0-4 15,0 0-3-15,7 8-1 0,3-8 0 16,10 0-1-16,1-3 0 15,6 1 0-15,-3-1-1 16,8-2-1-16,-5 2-1 16,-1-1-2-16,-2-1 0 0,-5 5 0 15,-8 0 0-15,-1 0 0 16,-10 0 0-16,9 3 0 16,-9-3 0-16,-4 17 0 15,-5-8 0-15,-4 6 0 0,-2 3 0 16,-4 0 0-16,-4-1 0 15,1 0 0-15,-2 0 0 16,3-2 0-16,-1-1 0 0,1-1 0 16,5-2 0-16,0-2 0 15,4-4 0-15,12-5 0 16,-13 7 0-16,13-7 0 16,0 0 0-16,0 0 0 15,8 6 0-15,4-6 0 16,3-3 0-16,5 0 0 0,3-1 0 15,2-4 0-15,7 1 0 16,-6 1 0-16,5 1 0 0,-3 1 0 16,-4-1 0-16,-2 2 0 15,-4 3 0-15,-3-3 0 16,-6 3 0-16,-9 0 0 16,16-2 0-16,-16 2 0 15,0 0 0-15,0 0 0 0,0 0 0 16,0 0 0-16,0 0 0 15,7 8 0-15,-7-8 0 16,0 0-19-16,-5 12-39 0,5-12-31 16,0 0-1-16</inkml:trace>
  <inkml:trace contextRef="#ctx0" brushRef="#br4" timeOffset="200804.6057">14824 15802 235 0,'0'0'7'15,"0"0"2"-15,0 0 2 16,0 0 0-16,0 0 4 15,0 0 0-15,0 0 0 16,0 0 1-16,0 0-6 0,0 0-1 16,0 0-2-16,0 0 1 15,0 0-1-15,12 2 2 16,1-2-1-16,6 0 0 0,6-2 2 16,10-3-1-16,10-2 0 15,7 1-1-15,5-1-1 16,5 0-1-16,6-2-1 0,-1 1-1 15,2 0-1-15,-2 4 0 16,-5-2-1-16,-2 1 0 16,-8 4-1-16,-4-5 0 0,-4 3 0 15,-9 0 0-15,-5-2-1 16,-10 4 1-16,-3-2 0 16,-4 0 0-16,-3 1-1 15,-10 2 1-15,0 0-1 16,9 0 1-16,-9 0-1 15,0 0 0-15,0 0 0 16,0 0 0-16,0 0 0 0,0 0 0 16,0 0 1-16,0 0-1 15,0 0 0-15,0 0 0 0,0 0 1 16,0 0-1-16,0 0 0 16,0 0 0-16,0 0 0 15,0 0 0-15,0 0 0 16,0 0 0-16,0 0 1 0,0 0-1 15,0 0 1-15,0 0-1 16,0 0 1-16,0 0 0 16,0 0 0-16,0 0-1 15,0 0 1-15,0 0 0 16,0 0-1-16,0 0 1 16,0 0-1-16,0 0 1 0,0 0-1 15,0 0 1-15,0 0-1 16,0 0 0-16,0 0 0 15,0 0 0-15,0 0 0 16,0 0-1-16,0 0-1 0,0 0-3 16,0 0-5-16,0 0-7 15,0 0-13-15,0 0-45 16,0 0-9-16</inkml:trace>
  <inkml:trace contextRef="#ctx0" brushRef="#br4" timeOffset="201550.4672">15674 15588 295 0,'0'0'8'16,"0"0"3"-16,0 0 3 0,5-1-1 16,-5 1 1-16,0 0 0 15,7 0 2-15,-7 0 1 16,7 0-6-16,-7 0-3 16,21 4-2-16,-3-1 1 15,1 2 1-15,2 0-1 0,5-1 0 16,-2 2-2-16,3-4-1 15,-4 1-1-15,0-2-1 16,-3 4 0-16,-3-4 0 0,-4 1-1 16,-1-2 0-16,1 3 0 15,-13-3-1-15,12 0 0 16,-12 0 1-16,0 0-1 0,0 0 1 16,0 10 0-16,0-10 0 15,-12 17 0-15,2-6 0 16,0 0 1-16,-8 0-1 15,1 3 0-15,0 1 0 16,0 0 0-16,-2 0-1 0,-1-3 0 16,4 1 0-16,0-1 0 15,4-2 0-15,-1-3-1 16,4 1 1-16,9-8 0 16,-12 9 0-16,12-9 0 15,0 0-1-15,0 0 1 0,0 0 0 16,0 0-1-16,0 0 0 15,0 0 0-15,0 0-2 16,0 0-1-16,0 0-3 0,0 0-3 16,0 0-10-16,-11 0-15 15,11 0-47-15,0 0-3 16</inkml:trace>
  <inkml:trace contextRef="#ctx0" brushRef="#br4" timeOffset="202501.431">16077 15604 297 0,'0'0'9'0,"0"0"6"16,0 0 1-16,0 0 2 16,0-8 2-16,0 8 1 15,0 0-1-15,0 0 2 16,0 0-11-16,6-9-3 0,-6 9-3 15,14 0-2-15,-4 4 0 16,-1 4-2-16,4 0 0 16,1 4 0-16,2 0-1 0,-6 1 1 15,-1-1-1-15,-3 5 1 16,-4-4 0 0,-2 4 0-16,-10-3 1 0,0-1-1 15,-4 2 1-15,-2-5 0 16,4-3 0-16,-1 1 0 0,4-3 0 15,9-5 1-15,-13 0-2 16,13 0 1-16,0-7 0 16,0-3-1-16,8-3 0 15,2-3-1-15,-1-2 0 16,8-2 1-16,-2 2-1 0,-2 1 1 16,2 2 1-16,-2 5 0 15,-4 4-1-15,-9 6 0 16,8-11-1-16,-8 11 0 15,0 0 0-15,2 11 0 0,-2-2-1 16,0 3-1-16,0 5 1 16,2-2 1-16,-2 0 1 15,6 3-1-15,2-4 1 0,-1-1 0 16,6-3 0-16,-1-3 0 16,2-1 0-16,4-2 0 15,-3 1-3-15,2-5-3 16,4 3-14-16,-9-3-64 15,3 0-5-15</inkml:trace>
  <inkml:trace contextRef="#ctx0" brushRef="#br4" timeOffset="205011.9296">14834 15743 263 0,'0'0'5'0,"0"0"2"0,0 0 3 16,0 0 2-16,0 0 2 15,0 0 3-15,0 0 0 16,0 0 3-16,0 0-2 16,0 0-3-16,0 0 0 15,0 0-2-15,0 0-1 0,0 0-2 16,0 0-1-16,0-13-2 15,0 13 0-15,2-18-1 16,0 6 0-16,1-5-1 16,-1 0 0-16,-2-8 1 0,4-2-1 15,-4-8 0-15,0-4-3 16,0-6-2-16,-4-9 0 16,-1-7 0-16,3-5 0 15,-3-3 0-15,0-6 0 0,-2 3 0 16,1 1 0-16,4 1 0 15,-3 6 0-15,0 10 0 16,2 1 0-16,-1 6 0 16,4 5 0-16,-2 4 0 0,2 4 0 15,0 8 0-15,0-3 0 16,0 7 0-16,0 8 0 16,2-1 0-16,-2 8 0 15,0 7 0-15,3-11 0 16,-3 11 0-16,0 0 0 0,0 0 0 15,0 0 0-15,0 0 0 16,0 0 0-16,0 0 0 16,0 0 0-16,0 0 0 15,0 0 0-15,0 0 0 0,0 0 0 16,0 0 0-16,0 0 0 16,0 0 0-16,0 0 0 0,0 0 0 15,0 0 0-15,0 0 0 16,0 0 0-16,0 0 0 15,0 0 0-15,0 0 0 16,0 8 0-16,-5 2 0 16,0 5 0-16,-1 6 0 0,-3 5 0 15,-1 4 0-15,-4 2 0 16,1 2 0-16,-3-3 0 16,2-2 0-16,-2-2 0 15,4-5 0-15,-3-4 0 16,5-1 0-16,3-6 0 15,7-11 0-15,-10 11 0 0,10-11 0 16,0 0 0-16,0-7 0 16,0-5 0-16,5-8 0 15,7-2 0-15,-2-6 0 0,5-6 0 16,3-1 0-16,-5-3 0 16,6 4 0-16,-2-1 0 15,-1 3 0-15,-4 7 0 0,-3 4 0 16,-2 3 0-16,-1 5 0 15,-3 3 0-15,-3 10 0 16,0 0 0-16,0 0 0 16,0 0 0-16,9 12 0 15,-4 6 0-15,3 2 0 0,-1 3 0 16,1 0 0-16,1 5 0 16,4-3 0-16,-3-3 0 15,3 3 0-15,1-8 0 16,-2 1 0-16,1-3 0 15,-3-3 0-15,3 3 0 0,-6-5-85 16,-7-10-7-16</inkml:trace>
  <inkml:trace contextRef="#ctx0" brushRef="#br4" timeOffset="205866.9033">14592 13994 358 0,'0'0'8'0,"0"0"5"16,-2-10 2-16,2 10 2 15,-7-9 1-15,7 9 1 16,-7-11-1-16,7 11 0 15,0 0-8-15,-9-3-3 0,9 3-3 16,0 8-1-16,0 2-2 16,6 5-1-16,1-3 2 15,8 3-2-15,0-1 0 16,2-1 0-16,3-2 0 0,3-8 0 16,-1-3 0-16,-2 0 0 15,0-3 0-15,-1-8 0 0,-3-7 0 16,-7 2 0-16,0-2 0 15,-6 1 0-15,3 2 0 16,-6-3 0-16,0 6 0 16,0 12 0-16,0-12 0 15,0 12 0-15,0 0 0 0,0 0 0 16,0 12 0-16,4 5 0 16,-1-1 0-16,2 4 0 15,2 4 0 1,-1-2 0-16,1 4 0 0,-2-5 0 15,0-1 0-15,-5 0 0 16,0-3 0-16,-5 0 0 0,-7-2 0 16,-6 0 0-16,-2-2 0 15,-1-3 0-15,-7-1 0 16,4-1 0-16,3-1 0 0,2-4 0 16,3-1 0-16,4 1 0 15,5-3 0-15,7 0-2 16,0 0-36-16,0 0-50 0,0 0-3 15</inkml:trace>
  <inkml:trace contextRef="#ctx0" brushRef="#br4" timeOffset="206964.7887">15038 14068 428 0,'0'0'6'15,"0"0"2"-15,0 0 3 16,0 0 1-16,-7-9 1 16,7 9 0-16,-3-9 1 0,3 9-8 15,0-15-6-15,0 6 0 16,0 9 0-16,15-18 0 16,-3 11 0-16,1 0 0 0,3 2 0 15,2 3 0-15,-3 2 0 16,0 0 0-16,-3 4 0 15,-1 6 0-15,-4 0 0 16,-5 2 0-16,-2 6 0 16,-4 0 0-16,-6-4 0 0,-3 1 0 15,-1 0 0-15,0 0 0 16,0-3 0-16,3-5 0 16,2 1 0-16,9-8 0 0,0 0 0 15,0 0 0-15,0 0 0 16,15 0 0-16,4-3 0 15,2-2 0-15,1-2 0 16,2 2 0-16,-1-2 0 16,0 1 0-16,-6 2 0 0,-4-1 0 15,-5 5 0-15,-8 0 0 16,14 0 0-16,-14 0 0 16,6 2-8-16,7 5-81 15,-13-7-3-15</inkml:trace>
  <inkml:trace contextRef="#ctx0" brushRef="#br4" timeOffset="207846.2684">16460 15758 372 0,'0'0'7'0,"0"0"4"0,0 0 1 15,-5-13 3-15,5 13 1 16,-8-10 2-16,8 10 1 0,-7-6 0 16,7 6-6-16,0 0-4 15,0-17-9-15,0 17 0 16,17-12 0-16,0 7 0 0,1 1 0 15,1-1 0-15,4 2 0 16,0 3 0-16,-3 0 0 16,-6 3 0-16,-2 6 0 15,-3 7 0-15,-9 2 0 16,0-2 0-16,-13 1 0 0,1 3 0 16,-10 2 0-16,6-2 0 15,-6 1 0-15,2-7 0 16,3 1 0-16,1-1 0 15,7-1 0-15,4-3 0 16,5-10 0-16,2 8 0 0,10-8 0 16,9 0 0-16,1 0 0 15,8-6 0-15,-4 1 0 16,6-2 0-16,-2 2 0 0,-4 0 0 16,-4 2 0-16,-6-1-30 15,-7 4-58-15,-9 0-3 16</inkml:trace>
  <inkml:trace contextRef="#ctx0" brushRef="#br4" timeOffset="208766.5314">15043 16676 351 0,'0'0'6'0,"0"0"2"16,0 0 4-16,0 0 1 15,0 0 0-15,0 0 3 16,4-6 1-16,-4 6 0 16,0 0-1-16,0 0-7 0,0 0 1 15,8-9-1-15,-8 9 0 16,8-12-4-16,-8 12-5 16,14-12 0-16,-4 7 0 15,5-5 0-15,0 3 0 0,-2 2 0 16,1 2 0-16,-3 3 0 15,-2 0 0-15,-9 0 0 16,12 20 0-16,-12-7 0 16,0 1 0-16,-4 2 0 0,-8 1 0 15,2-2 0-15,-8-1 0 16,6-1 0-16,-3-1 0 16,0-5 0-16,2 1 0 0,13-8 0 15,-9 12 0-15,9-12 0 16,0 0 0-16,0 0 0 15,9 8 0-15,7-8 0 16,0 0 0-16,5 0 0 0,-1-6 0 16,-1 4 0-16,4-3 0 15,-9 3 0-15,6-1 0 16,-10 3 0-16,1-2 0 16,-11 2 0-16,12-3 0 15,-12 3 0-15,0 0 0 0,0 0 0 16,0 0 0-16,0 0 0 15,9-9-48-15,-9 9-44 16,0 0-2-16</inkml:trace>
  <inkml:trace contextRef="#ctx0" brushRef="#br4" timeOffset="269350.7277">11242 3104 272 0,'0'0'7'0,"0"0"1"0,0 0 2 16,0 0-3-16,-11-6 0 16,11 6 3-16,-5 11 1 15,3 5 1-15,-3 10-5 16,5 8-2-16,-2 3 0 0,2 13 3 16,2 4-1-16,8 4-2 15,5 0-1-15,8-2-2 16,9 1 0-16,4-10 0 0,14-3 0 15,5-9-1-15,10-6 1 16,10-12 1-16,10-6 0 16,9-11 0-16,10-8 0 0,8-6 1 15,10-11-1-15,7 1 0 16,8-6 2-16,2-3 0 16,8 1-1-16,4-1 0 15,-2 7 0-15,10-2 0 0,-2 6 0 16,3 0-1-16,1 6-1 15,3 7-1-15,3-1 1 16,4 2-1-16,0 6 0 16,4 2 1-16,1 2-1 15,1 10-1-15,-4 3 1 16,-3 6-1-16,-7 6 0 16,-16 7 0-16,-6 4-1 0,-18 4 1 15,-17 2-1-15,-16 4 0 16,-12 0 0-16,-19 0 0 0,-15-1 1 15,-12-5 0-15,-9-4 0 16,-11-6 0-16,-1-5 1 16,-9-4 1-16,1-8 2 0,-3-8 0 15,0-7 0-15,-10 2 0 16,10-2 0-16,-15-17 0 16,5-3 0-16,0-5-2 15,2-7 0-15,0-7-1 0,7-5-1 16,1 1 0-16,9-4 0 15,9-6 1-15,7 6 0 16,7 2-1-16,8 6 0 16,10-1 0-16,7 6 1 15,8 7-1-15,9-1 0 16,11 6-1-16,9 0 1 0,13 7-1 16,7 2 1-16,13 1 0 15,7 6 0-15,13 5 0 16,0 1 0-16,1 7 0 0,7 8 0 15,-1 2 1-15,0 5-1 16,-4 5-1-16,-4 4 0 16,-4-2 0-16,-5 3 0 0,-3-4 0 15,-10 2 0-15,-2-3 0 16,-5 0 0-16,-3-3 0 16,-7-1 2-16,0 1-2 15,-8-3 2-15,-5 0-1 16,2-3 0-16,-3-5 1 0,-3 2-1 15,-6-5 1-15,4-6-1 16,-6-4 1-16,4 0-1 16,1-7 0-16,0-3 1 15,-1-4 0-15,3-4 0 16,3-2 0-16,-3-5-1 0,1 1 1 16,2-4-1-16,0 3 1 15,-3-7 1-15,1 5-1 16,-6-6 0-16,3 1 0 0,-3-4 0 15,-1-5 1-15,-1 2-1 16,-3-3 0-16,-2-5 0 16,-5 0-1-16,-2 2 0 0,-10-2 1 15,-8 5 0-15,-10 5 1 16,-10 0-2-16,-12 10 0 16,-10 4-3-16,-2 8-9 15,-13 22-64-15,-8-9-9 16</inkml:trace>
  <inkml:trace contextRef="#ctx0" brushRef="#br4" timeOffset="280651.7218">18704 13358 288 0,'0'0'7'16,"0"0"2"-16,0 0 3 16,0 0 3-16,0 0 0 0,0 0 4 15,-12 1 2-15,12-1 1 16,-12 6-5-16,12-6-3 15,-11 7-1-15,11-7-2 16,0 0-1-16,-10 3-1 16,10-3-2-16,0 0 0 0,13-8-1 15,4 0 0-15,6-7-3 16,4-1-3-16,10-3 0 16,1 0 0-16,4-3 0 0,0 2 0 15,-2 0 0-15,-6 8 0 16,-6 0 0-16,-6 4 0 15,-9 3 0-15,0 0 0 16,-13 5 0-16,9-3 0 16,-9 3 0-16,0 0 0 15,0 0 0-15,-12 10 0 0,-6 1 0 16,-4 3 0-16,-5 4 0 16,-13 1 0-16,3 4 0 15,-8-4 0-15,5 1 0 0,5-8 0 16,5 2 0-16,5-5 0 15,9-2 0-15,8-4 0 16,8-3 0-16,0 0 0 16,0 0 0-16,5-3 0 0,11-6 0 15,8-3 0-15,1-4 0 16,7-1 0-16,3-3 0 16,2 1 0-16,2-1 0 15,-6-1 0-15,0 9 0 0,-14 0 0 16,-1 4 0-16,-6 6 0 15,-12 2 0-15,0 0 0 16,0 0 0-16,2 14-13 16,-2-1-77-16,-8-1-3 0</inkml:trace>
  <inkml:trace contextRef="#ctx0" brushRef="#br5" timeOffset="311793.3209">20067 10800 398 0,'0'0'5'15,"0"0"3"-15,-15-12 2 16,15 12 2-16,-18-20 1 0,6 13 1 16,2-5 1-16,0-1 0 15,2 4-5-15,4-1-3 16,4-4-3-16,7 3-4 16,11-2 0-16,9-4 0 0,5 2 0 15,5-3 0-15,3 6 0 16,-1 2 0-16,-1 2 0 15,-5 8 0-15,-8 0 0 16,-8 8 0-16,-7 8 0 16,-7-2 0-16,-3 6 0 0,-3 2 0 15,-7 0 0-15,-3 0 0 16,0 4 0-16,1-4 0 16,-3-3 0-16,4 1 0 15,5 1 0-15,4-4 0 0,4 0 0 16,4 0 0-16,13-2 0 15,0 2 0-15,7-5 0 16,3 1 0-16,-1 0 0 0,-1-4 0 16,-4 2 0-16,0-4 0 15,-11 3 0-15,0-5 0 16,-4 4 0-16,-8-9 0 16,0 18 0-16,-11-9 0 15,-6-1 0-15,-5 3 0 0,-8-1 0 16,-5-1 0-16,-2-4 0 15,-3 0 0-15,3-3 0 16,4-2 0-16,11 0-2 0,3-4-29 16,1-7-55-1,18-1-5-15</inkml:trace>
  <inkml:trace contextRef="#ctx0" brushRef="#br5" timeOffset="312213.9619">20760 10692 417 0,'0'0'4'0,"0"0"1"16,-7-8 2-16,-5 6 0 15,-4 2 2-15,-3 0 0 0,-6 2 0 16,-2 6 1-16,-3-1-3 16,2 8-3-16,3 1-1 15,3 5-1-15,7-1 0 0,5 2-2 16,6-2 1-16,4-2-1 15,11-6 0-15,4 0 1 16,8-7-1-16,-1-5 1 16,3 0 0-16,-1-12 0 15,2-5 0-15,-1-11 0 16,-5-7 0-16,-3-12 0 0,-7-5 0 16,-3-5-1-16,-2-4 0 15,-5-1 1-15,-5 5-1 0,-9 4 1 16,8 12 0-16,-6 8-1 15,-3 15 1-15,3 13 1 16,-4 13-2-16,7 14 0 16,4 10 0-16,5 13 0 15,0 5 0-15,7 6 0 0,6 2 0 16,6-4-5-16,6-4-4 16,5-4-12-16,0 2-46 15,0-19-19-15</inkml:trace>
  <inkml:trace contextRef="#ctx0" brushRef="#br5" timeOffset="312526.8509">20984 10664 413 0,'0'0'3'0,"0"0"2"0,-10 3 0 16,2-1 1-16,-4 5 1 16,2 3-1-16,0 3 1 15,1-1 0-15,-2 4-3 16,9-2-1-16,2 4 0 0,8-6-1 15,4 0 0-15,10-5 0 16,3-4 0-16,2-3 0 16,3-3 1-16,0-7 0 15,-4-3-1-15,2-5 0 0,-7-8 0 16,-9 2 0-16,-10-1 0 16,-2 0-1-16,-5 2 0 15,-12 7-1-15,-5 0 0 16,-6 9-2-16,-1 2-3 0,-1 5-5 15,2 0-12-15,6 5-28 16,12 0-35-16,0 0-3 16</inkml:trace>
  <inkml:trace contextRef="#ctx0" brushRef="#br5" timeOffset="312725.7176">21275 10290 411 0,'0'0'5'16,"0"0"4"-16,0-9 1 15,0 9 1-15,0-11-1 16,0 11 1-16,0 0 0 0,-15 11 0 16,8 8-4-16,1 9-3 15,4 4-3-15,2 9 0 0,0 2 0 16,0 6-1-16,8-3-4 16,1-5-5-16,1-7-13 15,2-11-45-15,1 7-20 16</inkml:trace>
  <inkml:trace contextRef="#ctx0" brushRef="#br5" timeOffset="312876.3266">21320 10551 373 0,'0'0'7'15,"0"0"5"-15,0-11 0 16,0 11 1-16,0-9 0 0,0 9 0 16,9-12 0-1,6 6 0-15,7 1-7 0,6 0-8 16,7 5-14-16,3 10-62 15,-1-8-3-15</inkml:trace>
  <inkml:trace contextRef="#ctx0" brushRef="#br5" timeOffset="313430.1901">20330 11442 436 0,'0'0'4'0,"0"0"3"16,0 0 2-16,2-6 1 15,16-5 1-15,10-4 0 16,21-5 1-16,23-5-1 0,25-5-11 16,23-1 0-16,18-7 0 15,14 3 0-15,8 4 0 16,-2-4 0-16,-13 9 0 0,-23 5 0 15,-23 3 0-15,-27 6 0 16,-32 4 0-16,-30 8 0 16,-28 3 0-16,-29 12 0 0,-28 2 0 15,-19 5 0-15,-20 6 0 16,-18 9 0-16,-9 0 0 16,-4 0 0-16,6 2 0 0,12-1 0 15,21-6 0-15,19-2 0 16,29-10 0-16,33-5 0 15,31-14 0-15,48-1 0 16,28-12 0-16,32-5 0 16,23-2 0-16,15-8 0 15,11 1 0-15,-1-1 0 16,-7 2 0-16,-21 3 0 0,-22 6 0 16,-28 2 0-16,-24 2 0 15,-16 4 0-15,-19 4 0 0,-15-1 0 16,-10 5 0-16,-14-3 0 15,-4 3 0-15,-2 0 0 16,-2 3 0-16,-6 3 0 16,3 5 0-16,0 1 0 0,9 6 0 15,3-3-70-15,2-2-25 16</inkml:trace>
  <inkml:trace contextRef="#ctx0" brushRef="#br2" timeOffset="346492.9721">14960 15395 135 0,'0'0'5'0,"0"0"3"15,0 0 1-15,0 0 1 16,0 0 2-16,0 0-1 16,-9-4 2-16,9 4 3 15,0 0-3-15,0 0-2 0,12 0 1 16,1 0 0-16,0 0 0 15,6 0-2-15,4-8 2 16,1 4-3-16,11-4-1 16,-2 6-1-16,4-4-3 0,-3 4 1 15,2 0-2-15,0 0 0 16,4-1-1-16,-6 3 0 16,2 0 0-16,1 0-1 15,3 0 0-15,0 0 0 0,-2 0 0 16,8 0-1-16,-4-3 1 15,3 3 1-15,0-2 0 16,-1-1 0-16,-1 1 1 16,-4-1 0-16,4 3 0 0,-6-1 2 15,0-2-1-15,-2 3-1 16,0-3 0-16,3 1 2 16,-1-1-2-16,2 0-1 15,1 2 1-15,8 1 0 16,-2-3-1-16,4 0 0 0,-2 3-1 15,-4 0 1-15,1 0-1 16,-7 0 0-16,-1 6-1 16,-8-6 1-16,1 1 0 15,0 5-1-15,-5-6 1 0,5 2 0 16,0 1 0-16,0-3 0 16,4 0 0-16,-1 0-1 15,0 0 1-15,1 0 0 16,0 0-1-16,-2 0 1 0,7 0-1 15,-5 0 1-15,3-3-1 16,-4 3 1-16,5 0-1 16,-1 0 0-16,2 0 1 0,-7 0-1 15,5 0 0-15,-4 0 0 16,0 0 1-16,-3-2-1 16,3 2 0-16,0 0 0 0,-6-3 0 15,5 3 0 1,-2-3 1-16,-2 2-1 15,2 1 0-15,-3 0 0 16,-2-3 0-16,-2 3 0 0,-2-3 0 16,-1 3 0-16,-2-3 0 15,-4 3 1-15,5 0-1 16,-8 0 1-16,5 0-1 0,-2 0 1 16,4 0-1-16,-1 0 1 15,1 0 0-15,2 0-1 0,-2 0 1 16,1 0 0-16,0 0-1 15,2 0 1-15,-1 0 0 16,-6 0 0-16,4 0 0 16,-3 0 0-16,-2 3 0 0,-1-3 0 15,1 0 2-15,-1 3-3 16,0-3 2-16,1 3 0 16,1-3-1-16,2 1 0 15,-2-1 0-15,-1 6-1 16,0-6 1-16,-3 5-1 15,2-5 0-15,-12 0 0 0,14 7 0 16,-14-7 0-16,15 5 1 16,-15-5 0-16,13 5 0 15,-13-5 0-15,15 7 1 16,-5-2-1-16,-3-2 0 0,6 1 0 16,-4 2 1-16,1-2-1 15,1 1 0-15,-2 0 0 0,-9-5 0 16,15 10 0-16,-15-10-1 15,10 9 1-15,-10-9-1 16,10 11 0-16,-10-11 0 16,10 10 0-16,-10-10 0 0,8 11 0 15,-8-11 0-15,9 9 0 16,-9-9 0-16,10 12 0 16,-10-12 0-16,8 12 0 15,-8-12 0-15,7 10 1 16,-7-10-1-16,5 10 1 15,-5-10-1-15,3 13 1 16,-3-13-1-16,4 12 1 0,-4-12-1 16,3 12 1-16,-3-12-1 15,1 13 1-15,-1-13 0 16,0 10-1-16,0-10 1 0,0 15 0 16,0-15 0-16,0 15 0 15,0-15 0-15,-1 12 0 0,1-12 0 16,-3 12-1-16,3-12 1 15,-4 15 0-15,4-15-1 16,-8 15 1-16,6-7 0 16,2-8-1-16,-7 17 1 15,7-17 0-15,-8 14 0 0,8-14 0 16,-12 15 0-16,12-15-1 16,-10 16 1-16,10-16 0 15,-13 14 0-15,13-14 0 16,-17 16-1-16,6-9 1 15,2 0 0-15,-4 0 0 16,1 4 0-16,0-7 0 0,-4 6 0 16,0-5-1-16,-1 3 1 15,-3-1 0-15,4-2-1 16,-2-1 1-16,-1 1-1 0,-4 3 0 16,6-6-1-16,0 4-1 15,-1-1-3-15,3 0-10 16,0-5-26-16,3 3-45 0,-1-1 0 15</inkml:trace>
  <inkml:trace contextRef="#ctx0" brushRef="#br2" timeOffset="349152.1919">14813 16025 202 0,'0'0'5'15,"0"0"2"-15,0 0 2 16,0 0 0-16,0-10 0 16,0 10 2-16,0 0 1 0,0 0 2 15,0 10-5-15,0-10 2 16,13 7-1-16,-3-4 0 15,1 2 2-15,3-2-1 16,6-3-1-16,0 0-1 0,2 0 0 16,3 0-2-16,-2 0-2 15,1 0 0-15,0-3-1 16,2 3-1-16,-2 0 0 16,6-3-1-16,1 1-1 0,-1-1 1 15,4-2-1-15,-2 3-1 16,2-3 1-16,4 0-1 15,0 0 0-15,-8 3 0 16,2-1 1-16,-2 0 0 16,0 3-1-16,-2-2 1 0,-7 2 0 15,3 0 0-15,2 0-1 16,-2 0 1-16,2 0 0 16,-2 0 0-16,4 0 0 15,2-2-1-15,-1 2 1 0,-1 0-1 16,-2 0 1-16,3 0-1 15,-2 0 1-15,-4 0-1 16,4 0 0-16,-5 0 1 0,1-3 0 16,2 1-1-16,-3-1 1 15,2 3-1-15,-1-2 0 16,2 2 1-16,2-2-1 16,1-1 0-16,-1 1 1 0,1 2-1 15,-2 0 0-15,6-3 1 16,-6 1-1-16,1 2 0 15,-2 0 0-15,-5 0 1 16,2 0-1-16,-4 0 0 16,2 0 1-16,-4 0 0 15,7 0-1-15,-5 0 1 0,6 0 0 16,1 0 0-16,5 0 0 16,-2 0 0-16,1 0-1 15,-3 0 1-15,1-3-1 0,-2 3 0 16,-6 0 1-16,4 0-1 15,-5 0 0-15,-4 0 1 16,2 0-1-16,-4 3 1 0,2-3 0 16,1 0 0-16,0 2 2 15,0-2-3-15,5 0 1 16,-4 0 0-16,6 0 1 16,-4 3-1-16,5-3 0 15,-2 0-1-15,4 0 1 16,2 0-1-16,-3 0 1 0,1 0-1 15,0 0 0-15,-2 0 1 16,2 0-1-16,-3 0 1 16,-5 0-1-16,4 0 1 15,-5 0 0-15,2 0 0 0,-1 0 0 16,3-3 0-16,1 3 0 16,-5 0 0-16,5-2-1 15,-2 2 1-15,4 0 0 0,-3 0-1 16,2 0 0-16,-2-3 0 15,0 3 0-15,0 0 1 16,-1 0-1-16,-1 0 0 16,-1 0 0-16,-2 0 1 0,0-3-1 15,-2 3 1-15,1 0 0 16,2 0-1-16,-4 0 1 16,8-1 0-16,-3 1 0 15,5-3-1-15,-1 3 0 0,0-3 1 16,4 3-1-16,-2 0 0 15,2 0 1-15,-5-2-1 16,-1 2 0-16,-1 0 1 16,-3 0 0-16,-2-3 0 15,-1 3 0-15,0-2 0 0,-2 2 0 16,1-2 1-16,-1 2-1 16,2-3 0-16,0 1 0 15,1-2 0-15,-4 4-1 0,1-2 1 16,1 2-1-16,-4-2 1 15,2-1-1-15,2 1 1 16,-1 2-1-16,-10 0 0 16,16-3 1-16,-5 1-1 0,-4 2 0 15,-7 0 1-15,18-3-1 16,-8 3 0-16,-1-3 1 16,2 1-1-16,-1-1 1 15,-1 2 0-15,2-5 0 0,1 4-1 16,-3-1 1-16,2-1 0 15,1 1 0-15,-5-2 0 16,1 0 0-16,-8 5 0 16,16-7-1-16,-16 7 1 15,17-7 0-15,-17 7 0 0,17-8-1 16,-11 4 1-16,-6 4-1 16,16-8 1-16,-16 8 0 15,12-7 0-15,-12 7-1 0,13-5 1 16,-13 5 0-16,10-11 0 15,-10 11-1-15,12-10 1 16,-12 10-1-16,15-12 1 16,-15 12-1-16,15-15 1 0,-15 15-1 15,18-15 1-15,-11 8 0 16,-7 7-1-16,15-14 1 16,-15 14 1-16,12-13-2 15,-12 13 0-15,11-15 0 0,-11 15 0 16,9-13 0-16,-9 13 0 15,8-15 0-15,-8 15 0 16,4-14 0-16,-4 14 0 16,4-15 0-16,-4 15 0 15,4-18 0-15,-4 9 0 0,3-2 0 16,-1 4 0-16,-2-4 0 16,0 2 0-16,3-3 0 15,-3 1 0-15,2 2 0 0,-2-3 0 16,0 2 0-16,0 0 0 15,0 0 0-15,0 10 0 16,3-13 0-16,-3 13 0 16,0-14 0-16,0 14 0 15,0-13 0-15,0 13 0 0,0-10 0 16,0 10 0-16,0-7 0 16,0 7 0-16,0 0 0 15,-3-12 0-15,3 12 0 0,0 0 0 16,-7-13 0-16,7 13 0 15,-8-10 0-15,8 10 0 16,-7-9 0-16,7 9 0 16,-10-13 0-16,10 13 0 15,-13-12 0-15,13 12 0 16,-10-13 0-16,10 13 0 0,-14-7 0 16,14 7 0-16,-13-8 0 15,13 8 0-15,-17-4 0 16,9 1 0-16,8 3 0 0,-15-3 0 15,15 3 0-15,-15-4 0 16,15 4 0-16,-14-3 0 16,14 3 0-16,-14-3 0 0,14 3 0 15,-9-2 0-15,9 2 0 16,-12-2 0-16,12 2 0 16,-11 0 0-16,11 0 0 15,0 0 0-15,-12 0 0 0,12 0 0 16,0 0 0-16,0 0 0 15,-7-2 0-15,7 2-11 16,0 0-26-16,0 0-51 16,0 0-1-16</inkml:trace>
  <inkml:trace contextRef="#ctx0" brushRef="#br2" timeOffset="351336.7168">18361 15395 258 0,'0'0'8'16,"0"-7"5"-16,0 7 3 15,0-9 3-15,0 9 4 16,-2-8 0-16,2 8 3 0,-5-10-2 16,5 10-7-16,0 0-3 15,-3 12-4-15,1 6-2 16,2 2-2-16,0 7-3 15,0 5 1-15,0 2-1 0,2 7 1 16,3-2-3-16,0 2 0 16,3-5 0-16,-3-2-1 15,-3 1 1-15,1-7-1 16,2-4 0-16,-5-4-1 16,0-3 2-16,0-7 0 0,0 0 1 15,0-10 0-15,0 0 0 16,0 0 1-16,-5-5 0 15,2-13 0-15,-4-1-1 16,0-10 0-16,1-10 0 16,-1-7-1-16,0 0 1 0,-1-4 1 15,3 0-3-15,-2 3 0 16,-1 7 0-16,1 6 0 16,1 6 0-16,-1 9 0 15,2 7 0-15,5 12 0 0,-9-13 0 16,9 13 0-16,-3 17 0 15,3 8 0-15,0 5 0 16,5 4 0-16,0 8 0 0,0 6 0 16,-1 0 0-16,4 1 0 15,0-6 0-15,-1-6 0 16,-2-4 0-16,-3-8 0 0,3-3 0 16,-2-7 0-16,0-3 0 15,-3-12 0-15,0 7 0 16,0-7 0-16,-3-7 0 15,-5-10 0-15,4-8 0 16,-6-9 0-16,5-11 0 16,-6-9 0-16,4-4 0 0,0 0 0 15,2 0 0-15,-1 3 0 16,2 6 0-16,1 12 0 16,-2 7 0-16,1 10 0 15,1 8 0-15,3 12 0 0,0 0 0 16,0 12 0-16,0 16 0 15,0 4 0-15,3 10 0 16,1 8 0-16,4 1 0 0,-1 7 0 16,1-4 0-16,-1-2 0 15,0-8 0-15,1-1 0 16,-2-8 0-16,-2-11 0 0,-1-5 0 16,2-4 0-16,-5-15 0 15,0 11 0-15,0-11 0 16,0-15 0-16,0-8 0 15,-3-4 0-15,1-12 0 16,-1-8 0-16,3-3 0 16,-2-3 0-16,2 2 0 0,0 4 0 15,0 7 0-15,0 10 0 16,0 5 0-16,0 9 0 16,0 16 0-16,0 0 0 15,0 4 0-15,0 19 0 0,0 7 0 16,0 7 0-16,2 2 0 15,-2 11 0-15,0 2 0 16,3-3 0-16,-3-1 0 0,0-6 0 16,0-3 0-16,-3-7 0 15,-1-6-6-15,4-4-15 16,-6-10-9-16,3 0-8 0,3-12-21 16,-9 8-18-16,9-8-8 15</inkml:trace>
  <inkml:trace contextRef="#ctx0" brushRef="#br2" timeOffset="352118.1788">18170 15845 181 0,'0'0'7'0,"0"0"6"16,0 0 5-16,-12 2-1 0,1 3 6 15,-1 0 2-15,-6 3 2 16,2-1 1-16,-7 0-6 16,9 2-4-16,-4-1-4 15,2 0-4-15,9-4-3 16,7-4-1-16,-7 11-2 0,7-11 0 15,12 4 0-15,6-4 0 16,4 0 0-16,8-3 1 16,7-1 0-16,-1-1-1 0,8-5-2 15,-4 5 0-15,-6-3-1 16,-1 4 1-16,-8-1-2 16,-5 3 1-16,-8 2 0 15,-3-3 0-15,-9 3 0 16,0 0 0-16,0 0 0 15,-7 0 0-15,-5 0 0 0,-6 0-1 16,1 0 0-16,-3 0 0 16,-5 0 0-16,3 0 1 15,2 0-1-15,0-5 0 16,4 1 0-16,5-4 0 0,3-2 1 16,4-6-1-16,4 1 0 15,0-4 0-15,4-5 0 16,4-1 0-16,1-6 1 0,0 0-1 15,3-1 1-15,-3-3-1 16,4 0 1-16,-6-2 0 16,3 2-1-16,-2 3 0 0,-1-4 0 15,1 4 0-15,-4 3 0 16,1 5 0-16,-2 2 0 16,0 4 0-16,-3 6 1 15,0 1-1-15,0 11 1 16,0-9-1-16,0 9-1 15,0 0-1-15,0 0 1 16,0 0-2-16,0 0 0 0,0 0 0 16,0 0-1-16,0 0-1 15,0 0 1-15,0 0 0 16,-3 4 0-16,3-4 1 0,0 0 1 16,0 0-1-16,0 0 1 15,0 0 0-15,0 0 0 16,0 0 0-16,-12-3-1 0,12 3 1 15,-10-4-1-15,-1 2 1 16,11 2 0-16,-16-10 0 16,5 5 1-16,1 3 1 15,1 2 0-15,2-3 1 0,-4-2 1 16,11 5 0-16,-15 0 0 16,15 0 1-16,0 0-2 15,-11-2-1-15,11 2-2 16,0 0-12-16,7-3-60 15,12 3-2-15</inkml:trace>
  <inkml:trace contextRef="#ctx0" brushRef="#br2" timeOffset="382266.8849">18535 15594 101 0,'0'0'6'0,"0"0"0"0,0 0 4 16,0 0 3-16,0 0 2 16,0 0 0-16,0 0 3 0,0 0-1 15,0 0-4-15,0 0-3 16,0 0-2-16,0 0-2 15,0 0-1-15,0 0-1 16,0 0 2-16,0 0 0 16,7 2 2-16,-7-2 2 0,16 3 0 15,-4-3 1-15,3 0-1 16,5 0-1-16,5-3 0 16,0 1-3-16,0-1-1 15,7 0-1-15,-2 2-2 0,4 1 0 16,-1-3-1-16,1 1 1 15,3-1-1-15,-2 3 0 16,3-2-1-16,-3-1 1 16,4 3 0-16,-1-2 0 15,-3-1-1-15,2 3 1 0,-2-2-1 16,2 2 1-16,-3-2-1 16,2-1 1-16,-4 0-1 15,1 3 1-15,-4-2-1 0,6 2 0 16,-5-3 1-16,5 1-1 15,-2 2 0-15,3 0 0 16,-4 0 0-16,0 0 0 16,1 0 0-16,-1 0 0 0,-2 0 0 15,-5 0 0-15,0 0 0 16,-3 0 0-16,1 0 0 16,-4 0 0-16,2 0 0 15,-1 0 0-15,-3 0 0 16,-2 0 0-16,-1 0 0 15,2-2 0-15,-4 2 0 16,2 0 0-16,-1-3 0 0,-2 3 0 16,3 0 0-16,-2 0-1 15,1 0 1-15,-5 0 0 0,1 0 0 16,-9 0 0-16,13 0-1 16,-13 0 1-16,10 0 0 15,-10 0 0-15,0 0 0 0,0 0 0 16,10-2 0-16,-10 2 0 15,0 0 1-15,0 0-1 16,12 0 0-16,-12 0 0 16,0 0 0-16,8 0 0 15,-8 0 0-15,0 0-1 16,0 0 2-16,0 0-1 0,0 0 0 16,0 0 0-16,0 0-1 15,0 0 1-15,0 0 0 16,0 0 0-16,0 0-2 15,0 0-1-15,0 0-5 0,0 0-13 16,0 7-34-16,0-7-17 16</inkml:trace>
  <inkml:trace contextRef="#ctx0" brushRef="#br2" timeOffset="383028.1725">19930 15332 252 0,'0'0'6'0,"0"0"5"15,0 0 0-15,0 0-1 16,0 0 0-16,0 0 0 0,0 0 1 16,0 0 1-16,0 0-4 15,0 0-2-15,7 5 1 16,5-1 1-16,6 4 3 0,2-3 1 15,2 2-2-15,6-2-1 16,4 0-1-16,-2 0-1 16,3 2-1-16,-3-4-2 15,-3 4-1-15,-1-5 0 16,-3 3 0-16,-3-2-3 16,-5 0 2-16,-5-1-2 15,-10-2 0-15,12 3 0 0,-12-3 0 16,0 0 1-16,0 9-1 15,0-9 1-15,-5 10 0 16,-2 1 0-16,-3-2 0 0,-2 6 0 16,-4 0 0-16,-1 0 0 15,0 2 0-15,-5 4 0 16,-1-2 0-16,-2 3 0 0,0-2 0 16,-2 0 0-16,2 0 0 15,0 0-1-15,1-1 1 16,1-4-1-16,-1 0 1 15,5-3-1-15,5 2 0 16,-1-8 0-16,5 2 0 0,10-8 0 16,-12 7 0-16,12-7 0 15,0 0 0-15,0 0 0 16,0 0 1-16,0 0-1 16,0 0 1-16,0 0 0 0,0 0 0 15,0 0 0-15,0 0-1 16,0 0 1-16,0 0-2 15,0 0-3-15,0 0-4 16,0 0-9-16,0 0-19 0,-10 3-46 16,10-3-1-16</inkml:trace>
  <inkml:trace contextRef="#ctx0" brushRef="#br2" timeOffset="384086.527">20519 15438 321 0,'0'0'7'15,"0"0"3"-15,0 0 3 16,0 0 2-16,0 0 0 16,-5-8 1-16,5 8-1 15,0 0 0-15,0 0-4 16,5-1-4-16,7 1-2 0,3 0 0 15,8 0 0-15,-1 1 0 16,11-1 1-16,-1 3 0 16,5 0-1-16,-2-3-1 0,-3 2-1 15,-2-2 0-15,-5 3-1 16,-3-3 0-16,-5 3-1 0,-4-2 0 16,-13-1-1-1,15 3 0-15,-15-3 1 0,0 0-1 16,0 13 1-16,0-13 0 15,-12 16 0-15,-4-6 1 16,-3 0-1-16,-4 5 0 0,-4 0 0 16,-3 3-1-16,0-1 1 15,-2 0-1-15,0-2 0 16,7-1 0-16,-5 3 0 16,4-5 1-16,7 0-2 15,2-3 1-15,2-1 0 0,5-1 0 16,1-2 0-16,9-5 0 15,-8 5 0-15,8-5 0 16,0 0 0-16,0 0 0 16,0 0 1-16,8 3 1 15,9-3-2-15,5-3 0 0,3 0 0 16,4 1 0-16,6 0 0 16,6-1 0-16,0-4 0 15,0 4 0-15,3 1 0 0,-4-1 0 16,-1 1 0-16,-1 0 0 15,-3 2 0-15,-5 0 0 16,-8 0 0-16,0 0 0 16,-7 0 0-16,-3 0 0 0,-12 0 0 15,13 2 0-15,-13-2 0 16,0 0 0-16,0 0 0 16,0 0 0-16,0 0 0 15,0 0 0-15,0 0 0 16,0 0 0-16,0 0 0 0,-9 5 0 15,9-5 0-15,-13 5 0 16,3 0 0-16,0-3 0 16,0 3 0-16,0 0 0 15,0-2 0-15,0 2 0 0,10-5 0 16,-15 9 0-16,15-9-14 16,-8 11-39-16,8-11-37 15,0 0-1-15</inkml:trace>
  <inkml:trace contextRef="#ctx0" brushRef="#br0" timeOffset="399274.881">19569 5883 338 0,'0'0'7'0,"0"0"2"16,0 0 2-16,0 0 1 15,0 0 1-15,-4 0 0 0,4 0 0 16,0 0 0-16,-10 8-4 16,10-8-5-16,-13 12 0 15,3-2-1-15,1 5 1 16,-4 4-2-16,0 4 0 15,-2 4-1-15,-2 2 1 0,0 9-1 16,-8-1 1-16,-2 3 0 16,2 5 0-16,-5 1 2 15,-8 4 0-15,0 6 1 16,-5-3 0-16,-2 1 0 0,3 4 0 16,-6-1 0-16,1-3 0 15,0-3-1-15,2-1-2 16,7 0-2-16,4-3 0 0,4-5 0 15,2-1 0-15,4-2 0 16,4-5 0-16,5 1 0 16,-2-7 0-16,4-5 0 15,3-5 0-15,3 2 0 16,2-9 0-16,5-11 0 0,-5 9 0 16,5-9 0-16,0 0 0 15,0 0 0-15,0 0 0 16,0 0 0-16,0 0 0 15,0 0-10-15,0-5-13 0,0 5-32 16,-3-12-31-16,3 12-4 16</inkml:trace>
  <inkml:trace contextRef="#ctx0" brushRef="#br0" timeOffset="399859.5925">18613 6889 354 0,'0'0'7'0,"0"0"5"16,0 0 1-16,0 0 1 16,0 0 0-16,0 0 0 0,0 0-1 15,0 0 1-15,0 0-6 16,0 10-4-16,0 7-1 16,0 3-2-16,-3 5 0 0,0 2 1 15,1 5-1-15,-6-2 1 16,4-1-1-16,-4-4 0 15,4-2 0-15,-5-6-1 0,5-2 1 16,-1-5-1-16,5-10 0 16,-3 9 1-16,3-9 0 15,0 0 0-15,0 0 1 16,8 0 0-16,5-1 0 0,1-7 1 16,9-2-1-16,2-5 1 15,4 0 0-15,9-2 1 16,3-3-2-16,2 0 2 15,-1 1-4-15,-5 1 0 16,-2 3 0-16,-9 3 0 16,0 3 0-16,-8 3 0 0,-8 4 0 15,-10 2 0-15,0 0 0 16,0 0 0-16,0 0 0 16,0 0 0-16,0 0 0 15,0 8 0-15,0-8-20 0,-13 7-65 16,13-7-3-16</inkml:trace>
  <inkml:trace contextRef="#ctx0" brushRef="#br0" timeOffset="401510.9786">18530 7563 269 0,'0'0'8'16,"0"0"3"-16,0 0 4 15,0 0 3-15,-7 0 0 0,7 0 3 16,-11 0 3-16,11 0-2 16,-9 0-5-16,9 0-4 15,0 0-4-15,-10 0-1 16,10 0-3-16,0 0-1 0,0 0 0 15,0 0-2-15,0 0 1 16,0 0-2-16,0 0 1 16,0 0-1-16,0 0 1 15,0 0-1-15,0 0-1 0,0 0 1 16,-8 0-1-16,8 0 1 16,0 0-1-16,0 0 0 15,0 0 0-15,0 0 0 0,0 0-1 16,0 0-1-16,0 0-6 15,0 0-13-15,4 12-54 16,-4-12-8-16</inkml:trace>
  <inkml:trace contextRef="#ctx0" brushRef="#br0" timeOffset="402409.5832">18461 7565 342 0,'0'0'7'0,"0"0"3"15,0 0 4-15,0 0 2 16,0 0 0-16,0 0 1 15,0 0 0-15,0 0 1 0,-10-2-6 16,10 2-3 0,0 0-3-16,0 0-1 0,4-10-1 15,9 2-1-15,4-4 1 16,3 3-1-16,5-7 0 16,5 3-1-16,3 1 1 0,-1 3-3 15,-2-1 0-15,-3 4 0 16,-5 4 0-16,-7 0 0 0,-2 2 0 15,-13 0 0-15,10 7 0 16,-10 3 0-16,-5 7 0 16,-6 1 0-16,-3 1 0 15,-9 9 0-15,-3-2 0 0,-4 8 0 16,-3-2 0-16,-2-3 0 16,0 0 0-16,3-3 0 15,2-2 0-15,8-6 0 16,5-3 0-16,4-3 0 15,13-12 0-15,-5 9 0 0,10-9 0 16,10 0 0-16,6-4 0 16,9-6 0-16,5-2 0 15,6-1 0-15,1-2 0 16,3 1 0-16,-5-1 0 16,-6 2 0-16,-4 5 0 0,-7 1 0 15,-7 2 0-15,-5 5 0 16,-11 0 0-16,10 0 0 15,-10 0 0-15,0 0 0 0,0 11 0 16,0-2 0-16,-7-5-24 16,4 8-63-16,-2 0-4 15</inkml:trace>
  <inkml:trace contextRef="#ctx0" brushRef="#br0" timeOffset="402826.9846">18970 7739 474 0,'0'0'4'0,"0"0"1"0,0 0 1 16,-12 0 0-16,12 0 1 16,0 0 0-16,-10 0-5 0,10 0-2 15,0 0 0-15,8-7 0 16,8-4 0-16,2 4 0 15,5-4 0-15,-1 4 0 16,3 0 0-16,-5 0 0 0,2 7 0 16,-7 0 0-16,-5 0 0 15,-5 9 0-15,-5 6 0 0,-2 3 0 16,-9 4 0-16,-3 0 0 16,-4 5 0-16,-1-2 0 15,-4 0 0-15,0-2 0 16,6-6 0-16,2-3 0 15,6-2 0-15,0-4 0 0,9-8 0 16,9 0 0-16,3 0 0 16,10-9 0-16,6-6 0 15,2-1 0-15,7-3 0 16,2-1 0-16,-3-7-18 16,-2 2-69-16,6 1-2 0</inkml:trace>
  <inkml:trace contextRef="#ctx0" brushRef="#br0" timeOffset="403621.2128">19465 5935 321 0,'0'0'7'0,"0"0"3"15,0 0 2-15,0 0 1 16,0 0 2-16,0 0 0 0,0 0 0 16,0 0 1-1,0 0-4-15,0 0-3 0,17 0-1 16,1 0 0-16,9 0 1 16,6 0 0-16,11 0 0 15,8 0-1-15,13-6-1 0,4 2-1 16,9-5-4-16,3-2-2 15,9-1 0-15,3 0 0 16,-1-6 0-16,-3 4 0 0,1-4 0 16,-11 3 0-16,-7 0 0 15,-7 3 0-15,-8 2 0 16,-15 3 0-16,-10 0 0 0,-7 1 0 16,-10 6 0-16,-7-2 0 15,-8 2 0-15,0 0 0 16,0 0 0-16,0 0 0 15,0 0 0-15,0 0 0 0,0 0 0 16,0 0 0-16,0 0 0 16,0 0 0-16,0 0 0 15,0 0 0-15,0 0 0 16,0 8 0-16,0-8 0 16,0 0 0-16,-11 0 0 15,11 0 0-15,-7 0 0 0,7 0-17 16,-12 2-15-16,12-2-46 15,-11-2-10-15</inkml:trace>
  <inkml:trace contextRef="#ctx0" brushRef="#br0" timeOffset="404214.2074">20700 5631 361 0,'0'0'9'15,"0"0"2"-15,0 0 3 16,0-8 1-16,0 8 0 0,0 0 0 16,0 0 1-16,-5-10-1 15,5 10-7-15,0 0-2 0,0 0-2 16,8 4-1-16,5 4 0 15,-1-1 0-15,5 2 1 16,8 0 0-16,-5 2-1 0,5-2-1 16,0-4-2-16,-5 2 0 15,2-4 0-15,-4 2 0 16,-4 0 0-16,1-3 0 16,-5 1 0-16,3-1 0 0,-3 3 0 15,-1 0 0-15,-9-5 0 16,11 5 0-16,-11-5 0 15,0 0 0-15,0 0 0 16,0 10 0-16,0-10 0 16,-13 12 0-16,13-12 0 15,-19 15 0-15,8-7 0 0,1 0 0 16,1 1 0-16,-4 1 0 16,-2 2 0-16,-3 0 0 15,2 6 0-15,-5 0 0 0,-4-1 0 16,4 5 0-16,0-2 0 15,-4-3 0-15,5 4 0 16,3-9 0-16,4 0 0 0,1-2 0 16,12-10 0-16,-17 12 0 15,17-12 0-15,0 0 0 16,0 0 0-16,0 0 0 16,-5 10 0-16,5-10-14 15,0 0-71-15,7-5-3 0</inkml:trace>
  <inkml:trace contextRef="#ctx0" brushRef="#br0" timeOffset="404922.2479">21171 5883 428 0,'0'0'6'0,"0"0"2"15,0 0 3-15,0 0 0 16,0 0 1-16,-8-12 1 16,8 12-1-16,3-12-2 15,6 7-10-15,3 0 0 0,6-2 0 16,1 4 0-16,4 0 0 15,2 3 0-15,3 0 0 16,-6 7 0-16,-2 6 0 0,2 0 0 16,-9 4 0-1,-3 2 0-15,-8 1 0 0,-2 2 0 16,-10 4 0-16,-7-2 0 16,-6-1 0-16,-3-2 0 15,-4 0 0-15,0-6 0 0,5-1 0 16,2-6 0-16,5-3 0 15,4 0 0-15,14-5 0 16,-7 0 0-16,7 0 0 0,5-15 0 16,7 0 0-16,3 0 0 15,4-5 0-15,9-3 0 16,4-1 0-16,5-6 0 16,3 0 0-16,0 3 0 0,0-2 0 15,-3-1 0-15,-4 4 0 16,-3 7 0-16,-11 5 0 15,-7 1 0-15,-12 13 0 16,9-9 0-16,-9 9 0 16,-1 7 0-16,-9 8 0 15,0 2 0-15,0 5 0 0,-2 6 0 16,-1-1 0-16,6 3 0 16,4-3 0-16,3-3 0 15,5-4 0-15,7-5 0 0,6-3 0 16,4-5 0-16,6-2 0 15,0-2 0-15,-1-3 0 16,1 0 0-16,-4 0 0 0,-7-5 0 16,4-7-46-16,-9 9-42 15,-12 3-3-15</inkml:trace>
  <inkml:trace contextRef="#ctx0" brushRef="#br0" timeOffset="405675.5377">21871 6254 477 0,'0'0'3'0,"0"0"3"0,0-9 1 15,0 9 2-15,0-13 0 16,0 3-9-16,0 1 0 16,3-4 0-16,2 1 0 0,8-1 0 15,1 4 0-15,11 0 0 16,3 6 0-16,1-3 0 15,4 6 0-15,-3 0 0 16,-4 9 0-16,-2 5 0 0,-12 3 0 16,-10 3 0-16,-7 6 0 15,-15 6 0-15,-5-1 0 16,-7 4 0-16,-5-1 0 16,-5 1 0-16,-1-3 0 15,6-8 0-15,9-3 0 16,6-4 0-16,10-7 0 0,12-10 0 15,7 2 0-15,20-4 0 16,12-10 0-16,14-1 0 16,0-7 0-16,7 2 0 0,-6 1-40 15,0-7-50-15,-8 2-2 16</inkml:trace>
  <inkml:trace contextRef="#ctx0" brushRef="#br0" timeOffset="407009.25">19390 5973 302 0,'0'0'9'0,"0"0"4"16,0 0 3-16,0 0 2 0,5 5 3 15,-5-5 1-15,0 0 0 16,8-11 2-16,-5-1-8 15,1-6-3-15,1-2-3 16,3-4-1-16,0-3-1 16,-1-8-2-16,0-4-4 15,0-8-2-15,-3-8 0 16,3-10 0-16,-3-6 0 0,2-11 0 16,-4-7 0-16,-1-10 0 15,8 2 0-15,-4 1 0 16,2 1 0-16,1 3 0 0,1 6 0 15,0 9 0-15,-2 4 0 16,-5 13 0-16,6 2 0 16,-6 12 0-16,0 3 0 0,0 3 0 15,-2 13 0-15,0 4 0 16,0 7 0-16,0 0 0 16,0 7 0-16,0 9 0 0,0-10 0 15,0 10 0-15,0 0 0 16,0 0 0-16,0 0 0 15,0 0 0-15,0 0 0 16,0 0 0-16,0 0 0 16,0 0 0-16,0 0 0 15,0 0 0-15,0 0 0 16,0 0 0-16,0 0 0 0,0 0 0 16,0 0 0-16,0-9 0 15,0 9 0-15,0 0 0 16,0 0 0-16,0 0 0 0,0 0 0 15,0 0 0-15,0 0 0 16,0 0 0-16,0 0 0 16,0 0 0-16,-14 14 0 0,5 0 0 15,-4 6 0-15,-2 3 0 16,-4 2 0-16,-1 7 0 16,2-5 0-16,-5 3 0 15,1-5 0-15,2 2 0 0,3-8 0 16,2 1 0-16,2-7 0 15,4 0 0-15,9-13 0 16,-14 12 0-16,14-12 0 16,-2-8 0-16,2-1 0 15,8-7 0-15,4-6 0 16,-2-3 0-16,5-4 0 0,2-1 0 16,1 0 0-16,0-2 0 15,1 5 0-15,-3 1 0 16,-2 7 0-16,-3 4 0 0,-2 1 0 15,-3 4 0-15,-6 10 0 16,10-2 0-16,-10 2 0 0,11 6 0 16,-6 7 0-16,5 4 0 15,5 0 0-15,-2 3 0 16,4 3 0-16,-2 2 0 16,7-1 0-16,-4-2 0 15,1-4 0-15,-3-1 0 0,3 1 0 16,-3-6 0-16,-1 0-26 15,15-4-62-15,-19-8-3 16</inkml:trace>
  <inkml:trace contextRef="#ctx0" brushRef="#br0" timeOffset="407510.0028">19801 4103 369 0,'0'0'8'15,"0"0"5"-15,0 0 0 0,0 0 1 16,-11-3 1-16,11 3-1 16,0 0 0-16,0 0 1 15,0 0-9-15,-4 3-3 16,4 6-1-16,8 3-2 0,1 1 1 15,3-1 1-15,6 2-1 16,1-3 1-16,6-4 0 16,3-1 0-16,-1-6 0 15,1-6 1-15,-3-1 0 0,-1-8 0 16,-9-2-1-16,0-1 0 16,-7-1-2-16,-3-1 0 15,-3 5 0-15,-2 2 0 16,0 1 0-16,-5 2 0 15,5 10 0-15,0 0 0 0,0 0 0 16,-4 12 0-16,4 8 0 16,4-2 0-16,5 6 0 15,2 4 0-15,2 4 0 0,-4-2 0 16,2-1 0-16,-2 1 0 16,-1-3 0-16,-4 4 0 15,-4-2 0-15,-4-4 0 0,-8-1 0 16,-9-1-4-1,2-1-4-15,-11-2-11 0,5-13-55 16,-5 5-14-16</inkml:trace>
  <inkml:trace contextRef="#ctx0" brushRef="#br0" timeOffset="407913.8737">20348 4296 438 0,'0'0'5'16,"0"0"2"-16,-5-12 1 15,5 12 2-15,-11-17 0 16,7 8 0-16,1-3 1 0,3 0 1 16,3-1-12-16,9 1 0 15,5 2 0-15,4 0 0 16,0 4 0-16,4 4 0 15,0 2 0-15,3 8 0 0,-6 4 0 16,-5 5 0 0,-9 8 0-16,-3 2 0 0,-5 1 0 15,-5 4 0-15,-10 0 0 16,-4-2 0-16,-4-1 0 16,1 1 0-16,1-6 0 15,2-3 0-15,4-6 0 0,7 2 0 16,8-7 0-16,5-3 0 15,18-7 0-15,9 0 0 16,8 0 0-16,9-4 0 0,9-1 0 16,-3-6-26-16,7 4-61 15,-7 2-3-15</inkml:trace>
  <inkml:trace contextRef="#ctx0" brushRef="#br1" timeOffset="413892.3145">23167 5673 165 0,'0'0'7'0,"0"0"3"16,-11 0 4-16,11 0 4 16,-9 0 2-16,9 0 2 15,-12 0 3-15,12 0-1 16,-8 0-4-16,8 0-4 0,0 0-4 15,0 0-3-15,0 0-1 16,0 0-3-16,0 0-1 16,0 0 2-16,0 0 0 0,20 2 1 15,0-2 0-15,10 0 0 16,7 0 1-16,5 0 0 16,13-5 0-16,4 1-3 15,6-4 0-15,4 0-2 16,4 4 0-16,1-4 0 15,4 1-1-15,-2-1 0 0,2 1-1 16,2 4 1-16,-6-5-1 16,2 3 1-16,-1 1-1 15,-3-1 0-15,-4 0 1 0,-4 3-1 16,-6-4 0-16,-7 4 0 16,-8 0 0-16,-13-1 0 15,-3 3 1-15,-10-2 0 16,-4 2 1-16,-13 0-1 0,10-3 1 15,-10 3 1-15,0 0-1 16,0 0-1-16,0 0 1 16,0 0-2-16,0 0 1 0,0 0-1 15,0 0-1-15,0 0 0 16,0 0 0-16,0 0 0 16,-7-2 0-16,7 2-1 15,-13 0-1-15,13 0-1 16,-15 0-1-16,15 0-2 15,-13 0-4-15,13 0-6 0,-9 2-12 16,9-2-39-16,-12 0-16 16</inkml:trace>
  <inkml:trace contextRef="#ctx0" brushRef="#br1" timeOffset="414574.3591">24446 5423 301 0,'0'0'4'0,"0"0"1"15,0 0 0-15,0 0 2 16,8-2 0-16,-8 2 0 0,0 0 4 16,0 0 2-16,11 0-1 15,-11 0 0-15,17 2 0 16,-5-1 0-16,3-1 0 15,2 6-1-15,6-6-1 0,-1 3-4 16,3-1 0-16,3 1-2 16,2 0-1-16,2-2 0 15,-1 2-1-15,-2-1 0 16,-2-2-1-16,-3 3 0 16,-4-3-1-16,-2 3 1 0,-6-3-1 15,-12 0-1-15,12 0 1 16,-12 0-1-16,0 0 2 15,0 0-1-15,0 12 0 0,-5-3 1 16,-4 1 0-16,-3 5-1 16,-4-1 1-16,-2 7 1 15,-4 2-2-15,0-2 1 16,0 1 0-16,-1 3 0 0,0-1 1 16,2 2-1-16,3-4-1 15,1 1 1-15,2-5 0 16,3-2 0-16,0 0-1 15,3-4 0-15,4-5 1 0,5-7-1 16,-9 10 1-16,9-10-1 16,0 0 0-16,0 0-1 15,0 0-1-15,0 0-3 16,0 0-7-16,0 0-20 0,-16 5-50 16,16-5-1-16</inkml:trace>
  <inkml:trace contextRef="#ctx0" brushRef="#br1" timeOffset="415658.5209">24569 6002 341 0,'0'0'7'16,"0"0"3"-16,0 0 3 15,0 0 1-15,0 0 0 16,0 0 0-16,0 0 1 0,0 0 1 16,9-5-6-16,5 3-2 15,0-1-3-15,9 1 1 16,2-3-1-16,4 0 0 0,1 0 0 15,-3 0-1-15,-2 1-1 16,-3 1 0-16,-1-2-1 16,-9 2 0-16,1 3-2 15,-13 0 0-15,9 0 0 16,-9 0 0-16,5 5-1 0,-5 5 0 16,-7 0 0-16,0 5 0 15,-6 2 0-15,-2 3 1 16,-3 0 0-16,-4 2 0 15,-3 0 0-15,1-2 1 16,-1 0 0-16,-3 0-1 0,6-5 1 16,-6 0 0-16,7-1-1 15,0-4 1-15,3 0-1 16,4-2 0-16,4-4 0 0,2-2 0 16,8-2 0-16,0 0 0 15,0 0 0-15,0 0 0 16,0 0 0-16,0 0 0 0,11 6 1 15,6-6-1-15,3 0 1 16,3 0 0-16,3-3 1 16,4 0-1-16,3 3 0 15,-1-5 1-15,-2 4-2 16,0-5 0-16,-6 4 0 16,1-1 0-16,-5 1 0 0,-5 0 0 15,-5-1 0-15,-10 3 0 16,10-2 0-16,-10 2 0 15,0 0 0-15,0 0 0 16,0 0-8-16,0 0-6 0,2 7-19 16,-16-2-52-16,14-5-2 15</inkml:trace>
  <inkml:trace contextRef="#ctx0" brushRef="#br1" timeOffset="416223.1123">25018 6237 435 0,'0'0'4'15,"0"0"2"-15,0 0 2 0,0 0 0 16,0-9 1-16,0 9 0 15,0-11 0-15,0 11 0 16,6-12-4-16,-6 12-2 0,17-12-2 16,-2 10-1-16,-1-3 0 15,4 0 0-15,3 5-1 16,-5 0 1-16,0 0-1 16,-2 0 1-16,-4 5-1 0,-10-5 1 15,6 12-1-15,-6-2 0 16,0-1 1-16,-6 3-1 15,-4-1 1-15,1 1 1 16,-4-3-1-16,1 5 0 0,2-4-1 16,2 0 1-16,-2-1 0 15,3-2 0-15,7-7 0 16,-3 18 0-16,3-18 0 16,3 15 0-16,-3-15 0 15,17 14 1-15,-4-6-1 0,4 0 0 16,-4 0 0-16,-1-1 0 15,1 0 0-15,-6-2 0 16,-7-5 0-16,7 15 0 16,-7-15 1-16,-14 14 0 0,-4-6-1 15,-5-4 1-15,-7 4 0 16,-4-1-1-16,-6-2 1 16,2 3-1-16,1-6-4 15,11 9-17-15,26-11-62 0,-30 12-3 16</inkml:trace>
  <inkml:trace contextRef="#ctx0" brushRef="#br1" timeOffset="418307.41">21270 15700 379 0,'0'0'8'0,"0"0"2"15,0 0 3-15,0-9 1 16,0 9 0-16,0-8 1 0,0 8 1 16,5-12-1-16,4 4-6 15,4 1-2-15,4 2-3 16,6-2-1-16,2 4-2 16,2 0 2-16,1 3-3 0,-3 0 0 15,-3 0 0-15,-3 6 0 16,-3 1 0-16,-7 0 0 15,-4 6 0-15,-5-4 0 16,-2 4 0-16,-8-1 0 0,-3 0 0 16,-4 1 0-16,0 0 0 15,-3-3 0-15,3-2 0 16,4-1 0-16,1-2 0 0,12-5 0 16,-10 11 0-16,10-11 0 15,0 11 0-15,10-6 0 16,-1 2 0-16,4 1 0 15,2 1 0-15,2-2 0 16,4 1 0-16,-5 0 0 0,2 2 0 16,-8-8 0-16,0 4 0 15,-10-6 0-15,15 9 0 16,-15-9 0-16,0 0 0 16,-7 12 0-16,-9-10 0 15,-3 1 0-15,-4 2 0 0,-4-2 0 16,-3-1 0-16,0 1 0 15,0 1 0-15,3-1 0 16,0-1 0-16,6 1 0 0,4 0 0 16,2 1 0-16,5 1 0 15,1-5-20-15,-21 3-66 16,30-3-4-16</inkml:trace>
  <inkml:trace contextRef="#ctx0" brushRef="#br1" timeOffset="423138.0627">19385 6916 273 0,'0'0'7'0,"0"0"1"16,0 0 4-16,0 0 0 16,0 0 1-16,0 0 1 0,0 0 0 15,0 0 2-15,0 0-6 16,0 0-1-16,0 0-2 15,0 0-2-15,-2 5 0 16,2-5 0-16,0 0-1 0,0 0-1 16,0 0 0-16,0 0 0 15,0 0-1-15,0 0 1 16,0 0-1-16,0 0 1 16,0 0 2-16,0 0-1 0,0 0 2 15,0 0 1-15,0 0 0 16,0 0 0-16,5 6 0 15,-5-6 0-15,0 0 0 0,0 0-1 16,7-6-1-16,-7 6 0 16,6-10 0-16,-6 10-5 15,7-12 0-15,-7 12 0 16,5-15 0-16,-3 5 0 16,1 0 0-16,-1 0 0 0,-2 1 0 15,3-2 0-15,-3-1 0 16,0 2 0-16,0-2 0 15,0 0 0-15,0-4 0 16,-3 4 0-16,1 2 0 0,-1-2 0 16,1-3 0-16,-1 3 0 15,1 1 0-15,0-1 0 16,-1 0 0-16,1 0 0 16,-4 1 0-16,4 1 0 0,-3-2 0 15,0 2 0-15,3 0 0 16,-6 3 0-16,4-2 0 15,0-2 0-15,4 11 0 16,-9-14 0-16,9 14 0 0,-12-16 0 16,12 16 0-16,-11-14 0 15,11 14 0-15,-10-15 0 16,10 15 0-16,-12-12 0 16,12 12 0-16,-13-13 0 0,13 13 0 15,-7-14 0-15,7 14 0 16,-12-14 0-16,12 14 0 15,-15-12 0-15,15 12 0 16,-12-12 0-16,12 12 0 0,-18-10 0 16,18 10 0-16,-12-13 0 15,12 13 0-15,-11-9 0 16,11 9 0-16,-12-7 0 16,12 7 0-16,-14-10 0 15,14 10 0-15,-13-10 0 0,13 10 0 16,-18-7 0-16,11 1 0 15,-1 4 0-15,-4-2 0 16,4-2 0-16,-1 4 0 16,1-4 0-16,-5 3 0 0,4 2 0 15,2-5 0-15,-1 4 0 16,-2-1 0-16,3 0 0 0,-6-1 0 16,5 2 0-16,-1-1 0 15,9 3 0-15,-16-5 0 16,7 2 0-16,9 3 0 15,-12-2 0-15,12 2 0 16,-18-5 0-16,18 5 0 0,-15-5 0 16,15 5 0-16,-17-2 0 15,7-1 0-15,-1 3 0 16,2 0 0-16,-3-2 0 16,-1 2 0-16,3 0 0 15,0 0 0-15,2 0 0 16,-1 0 0-16,9 0 0 0,-12-3 0 15,12 3 0-15,-18 0 0 16,18 0 0-16,-15 0 0 16,15 0 0-16,-18 0 0 0,9 0 0 15,1 3 0-15,-2-1 0 16,0 1 0-16,10-3 0 0,-16 4 0 16,16-4 0-16,-13 3 0 15,13-3 0-15,-18 5 0 16,18-5 0-16,-15 2 0 15,15-2 0-15,-14 0 0 0,14 0 0 16,-11 5 0-16,11-5 0 16,-7 0 0-16,7 0 0 15,-12 3 0-15,12-3 0 16,-11 3 0-16,11-3 0 16,-15 4 0-16,15-4 0 0,-12 8 0 15,12-8 0-15,-10 5 0 16,10-5 0-16,-8 7 0 15,8-7 0-15,0 0 0 16,-12 10 0-16,12-10 0 0,-7 5 0 16,7-5 0-16,-11 8 0 15,11-8 0-15,-12 7 0 16,12-7 0-16,-9 8 0 0,9-8 0 16,-11 9 0-16,11-9 0 15,-10 13 0-15,10-13 0 16,-12 12 0-16,12-12 0 15,-13 13 0-15,13-13 0 0,-12 15 0 16,5-5 0-16,7-10 0 16,-10 14 0-16,10-14 0 15,-12 18 0-15,12-18 0 16,-8 15 0-16,6-6 0 0,2-9 0 16,-8 18 0-16,8-18 0 15,-9 14 0-15,9-14 0 16,-8 16 0-16,5-7 0 15,-2 2 0-15,0-2 0 16,2-1 0-16,-1-1 0 0,4-7 0 16,-5 15 0-16,5-15 0 15,-5 14 0-15,5-14 0 16,-5 13 0-16,5-13 0 0,-7 9 0 16,7-9 0-16,0 0 0 15,-1 14 0-15,1-14 0 16,0 0 0-16,0 0 0 15,0 0 0-15,-5 7 0 0,5-7 0 16,0 0 0-16,0 0 0 16,0 0 0-16,0 0 0 15,0 0 0-15,0 0 0 0,0 0 0 16,0 0 0-16,0 0 0 16,0 0 0-16,0 0 0 15,0 0 0-15,0 0 0 16,0 0 0-16,0 0 0 15,0 0 0-15,0 0-62 16,0 0-29-16,0 0-1 0</inkml:trace>
  <inkml:trace contextRef="#ctx0" brushRef="#br1" timeOffset="423922.2598">18234 6540 315 0,'0'0'9'0,"0"0"3"15,0 0 4-15,-4-13 4 0,4 13 2 16,0 0 1-16,-5-10 1 0,5 10 2 16,0 0-7-16,0 0-5 15,0 0-3-15,0 0-11 16,0 0 0-16,0 0 0 0,0 0 0 16,0 0 0-16,0 0 0 15,5 8 0-15,-3-1 0 16,3 7 0-16,-1 1 0 15,5 1 0-15,-4 4 0 16,-1 0 0-16,-1-3 0 0,-1 2 0 16,3-4 0-16,-5 3 0 15,0-5 0-15,0-1 0 16,0-2 0-16,0-1 0 16,0-9 0-16,0 15 0 0,0-15 0 15,0 8 0 1,0-8 0-16,0 0 0 0,0 0 0 15,0 0 0-15,0 0 0 16,0 0 0-16,0 0 0 16,0 0 0-16,0 0 0 0,11 1 0 15,-4-1 0-15,7-1 0 16,-1-5 0-16,7-1 0 0,0 0 0 16,7-3 0-16,1 0 0 15,-1 3 0-15,0-3 0 16,1 2 0-16,-4-1 0 15,1 0 0-15,-5 4 0 0,-5 1 0 16,-5 1 0-16,0 1 0 16,-10 2 0-16,10-3 0 15,-10 3 0-15,0 0 0 16,0 0 0-16,0 0 0 16,0 0 0-16,0 0 0 0,0 0 0 15,0 0 0-15,0 0 0 16,0 0 0-16,0 0 0 15,0 0 0-15,0 0 0 16,0 0 0-16,0 0 0 16,-8 5 0-16,8-5 0 0,-2 10 0 15,2-10-73-15,-2 16-18 16</inkml:trace>
  <inkml:trace contextRef="#ctx0" brushRef="#br1" timeOffset="428719.7907">18451 5861 234 0,'0'0'8'16,"0"0"5"-16,4-12 4 0,-4 12 3 15,6-16 2-15,-6 16 3 16,2-14 1-16,-2 1 1 15,0 3-7-15,0 3-4 16,-4-3-3-16,-3 3-3 0,7 7-2 16,-13-18-3-16,-1 11-1 15,0 1-1-15,-5 3-1 16,-1 3-1-16,-5 0-1 16,-3 1 1-16,-2 5-1 15,0 3 1-15,3 2-1 0,2 1 0 16,3 0 0-16,7-2 0 15,5 2 0-15,5 1 0 16,5-1 1-16,5-3-1 16,10 2 1-16,5-4 0 15,5-1 0-15,5-4 1 0,0-2-1 16,0 0 1-16,2-2 0 16,-5-8 1-16,-4 0 0 0,1-6 1 15,-11 2 0-15,-1-1 0 16,-5 0 2-16,-3 0-6 15,-1 0 0-15,-3 6 0 16,0-2 0-16,0 11 0 0,0 0 0 16,0 0 0-16,-4 6 0 15,-5 11 0-15,6 3 0 16,-3 4 0-16,-2 3 0 16,4 6 0-16,-1-1 0 0,1-2 0 15,4-3 0-15,-3 0 0 16,3-2 0-16,-3-8 0 15,3 0 0-15,0-5 0 16,-2-1 0-16,2-11 0 16,-3 10 0-16,3-10 0 15,0 0 0-15,0 0 0 0,0 0 0 16,0 0 0-16,0 0 0 16,0 0-23-16,0-4-30 0,0-7-33 15,8 2-1-15</inkml:trace>
  <inkml:trace contextRef="#ctx0" brushRef="#br1" timeOffset="429089.994">18672 5782 339 0,'0'0'5'0,"0"0"3"15,0 0 1-15,-9 0 2 0,9 0 2 16,-16 2-1-16,6 6 1 15,0 4 0-15,-4 3-4 16,-2 2-1-16,9 6-3 16,0-4-1-16,5 3 0 15,2-2 0-15,0-3-1 0,4-1 1 16,11-6-1-16,3-6 1 16,1-1 0-16,3-3 0 15,1-4 0-15,2-4 0 0,-6-7 0 16,2-5 0-16,-9-3-1 15,-2-1 0-15,-7-7-1 16,-3 2 0-16,-10 2 0 16,-10 3 0-16,-3 6-2 15,-4 6 2-15,-2 6-2 0,-1 6 0 16,2 9-3-16,4 0-6 16,8-2-48-16,9 16-26 15,5-8-3-15</inkml:trace>
  <inkml:trace contextRef="#ctx0" brushRef="#br1" timeOffset="431918.5832">18593 7142 158 0,'0'0'6'0,"0"0"2"0,0 0 4 16,0 0 1-16,0 0 3 16,0 0 1-16,0 7 2 15,0-7 0-15,0 0-3 16,0 0-2-16,0 0-4 0,0 0-1 16,0 0-1-16,0 0-3 15,0 0-1-15,0 0-1 16,-10 10-1-16,10-10-1 15,-13 18 0-15,3-6-1 16,-5 6 1-16,-2 3 1 0,-1 1-1 16,1 6 0-16,-3-1 0 15,-2 3 0-15,2-3 0 16,0 6 0-16,-3-4-1 0,4-1 0 16,-3 3 0-16,-6 5 0 15,3-5 0-15,-5 1 1 16,0 3-1-16,3-5 0 0,-3 2 0 15,0-5 0-15,3 3 0 16,3-8 0-16,-1 1 0 16,4-6 0-16,5 0 0 15,0-4 0-15,7-1 0 0,-2-4-1 16,11-8 1-16,-12 8-1 16,12-8 1-16,0 0-1 15,0 0 1-15,0 0 0 16,0 0 0-16,0 0 0 15,-5 9 0-15,5-9-3 0,0 0-4 16,0 0-5-16,0 0-15 16,0 0-31-16,0 0-14 15</inkml:trace>
  <inkml:trace contextRef="#ctx0" brushRef="#br1" timeOffset="432567.6812">17914 7746 302 0,'0'0'5'0,"0"0"4"16,0 0 2-16,5-7 1 15,-5 7-1-15,0 0 1 16,0 0 0-16,0 0 0 0,0 0-4 16,7 0-4-16,-7 10-1 15,3 5-2-15,-3 2 1 0,0 2 0 16,0 5 1-16,-3 2 0 15,1-4 0-15,-3 3 0 16,0-3-1-16,-3-1 1 16,2-4-1-16,0-2 1 0,-1-4-2 15,4-3 0-15,3-8 0 16,-8 9 0-16,8-9 0 16,0 0-1-16,0 0 0 15,0 0 1-15,0 0-1 16,0 0 1-16,0 0 2 15,4 3-2-15,10-6 1 16,-2-1 0-16,6-3 1 0,7-1 1 16,2-4-1-16,1 0 0 15,2 0-1-15,2-1-2 16,-6 3 1-16,-1-1 0 0,-1 4 0 16,-5 0-1-16,-8 5 0 15,-1-3 0-15,-10 5 0 16,11 0 2-16,-11 0 0 0,0 0-1 15,0 0 1-15,0 0 0 16,0 0 0-16,0 0 0 16,0 0 0-16,0 7-4 0,0-7-4 15,0 0-8-15,-11 13-16 16,11-13-51-16,0 0-3 16</inkml:trace>
  <inkml:trace contextRef="#ctx0" brushRef="#br1" timeOffset="433372.4088">17887 8197 355 0,'0'0'7'0,"0"0"4"16,0 0 3-16,0 0 1 16,-13-5 1-16,13 5 1 15,0 0-1-15,-7-7 1 0,7 7-7 16,0 0-2-16,3-10-3 16,14 3-2-16,4-1-1 15,7-2-1-15,6 0 1 16,2 2-1-16,-1 4 0 15,0-2 0-15,-6 4-1 0,-4 2 0 16,-8 2 1-16,-4 8-1 16,-10 3 1-16,-3 4 0 15,-8 0 0-15,-9 6 0 16,-6 1 1-16,-4 4 0 0,-6 1-2 16,-1-1 0-16,1-1 0 15,1-1 0-15,2-7 0 0,8-5 0 16,5 1 0-16,4-7 0 15,13-8 0-15,0 0 0 16,6 2 0-16,14-4 0 16,9-6 0-16,2-1 0 15,7-1 0-15,7-2 0 0,0-1 0 16,0 1 0-16,-3 5 0 16,-8-2 0-16,-2 7 0 15,-6 0 0-15,-6-2 0 16,-3 4-13-16,-17 0-14 15,0 0-56-15,10 6-3 16</inkml:trace>
  <inkml:trace contextRef="#ctx0" brushRef="#br1" timeOffset="435569.9568">19535 4364 198 0,'0'0'3'0,"0"0"-1"16,-12 0 2-16,12 0 1 0,0 0 2 15,0 0-2-15,-13 3 4 16,13-3 1-16,0 0 2 16,0 0 0-16,0 0 1 15,0 0-1-15,0 0 1 16,0 0 0-16,0 0 1 0,0 0-1 15,4 4 1-15,-4-4 0 16,0 0 0-16,0 0-1 16,9-9-2-16,-5 2 0 15,1-6-1-15,3-4-2 0,-4-3-3 16,1-5 0-16,1 0 0 16,-1-6-1-16,0-4 0 15,-5 0 1-15,0-7 0 16,0 3-2-16,-5-6 1 15,0 1 0-15,-1-6-1 16,1 3-1-16,1-1 1 0,-1 4-1 16,0-1-1-16,5 3 1 15,-3 1-1-15,3 5 1 16,0 4 1-16,0 3-1 0,0-2 0 16,0 6-1-16,0 3 2 15,0 1-3-15,0 3 0 16,0 0 0-16,0 4 0 0,0 2 0 15,0-3 0-15,0 2 0 16,0 1 0-16,0 2 0 16,0-2 0-16,0 2 0 15,0 10 0-15,0-16 0 0,0 16 0 16,3-7 0-16,-3 7 0 16,0 0 0-16,0 0 0 15,0 0 0-15,0 0 0 16,0 0 0-16,0 0 0 15,0 0 0-15,0 0 0 16,0 0 0-16,0 0 0 0,0 0 0 16,0 0 0-16,0 0 0 15,0-9 0-15,0 9 0 16,0 0 0-16,0 0 0 0,0 0 0 16,-3 4 0-16,3-4 0 15,-13 17 0-15,4-5 0 16,-3 2 0-16,-1 3 0 0,-2 3 0 15,-2 1 0-15,2-3 0 16,-3 2 0-16,4 3 0 16,-4-11 0-16,6 3 0 15,1-6 0-15,2 1 0 0,9-10 0 16,-12 10 0-16,12-10 0 16,0 0 0-16,0 0 0 15,0-7 0-15,0 7 0 16,9-22 0-16,1 7 0 15,1-5 0-15,3-5 0 16,-1-3 0-16,6 2 0 0,-1-3 0 16,-1-2 0-16,0 4 0 15,1 2 0-15,-6 5 0 16,1 2 0-16,0 4 0 0,-6 4 0 16,-7 10 0-16,10-5 0 15,-10 5 0-15,4 8 0 16,1 7 0-16,-1-1 0 0,0 4 0 15,4 4 0-15,-4 1 0 16,3 1 0-16,4-1 0 16,-4 1 0-16,5-4 0 15,-1 0 0-15,1-3-2 0,-2-8-29 16,3 9-52-16,1-5-5 16</inkml:trace>
  <inkml:trace contextRef="#ctx0" brushRef="#br1" timeOffset="436093.991">19806 3371 389 0,'0'0'7'16,"0"0"2"-16,-3-12 2 15,3 12 1-15,-2-12 0 0,2 2 1 16,0-1 0-16,2-1 0 16,-2 12-6-16,17-15-4 15,-4 13 0-15,2 2-2 16,0 0 0-16,-1 5-1 16,-1 5 0-16,-1 4 0 0,-2 4 0 15,-2 2 1-15,-5 3-1 16,-3 0 2-16,0 0-1 15,-7 0-1-15,-2-1 1 16,-3-5 0-16,-1 1 0 16,4-6 0-16,-1-7 0 0,-1-3 0 15,11-2 1-15,-9-7 1 16,6-4-1-16,3-5-2 16,3-2 0-16,4-3 0 0,4-5 0 15,-2 6 0-15,1-2 0 16,3 5 0-16,-1 2 0 15,-1 5 0-15,-2 3 0 0,-9 7 0 16,12 0 0-16,-12 0-2 16,12 13 2-16,-6-1-1 15,4 5 0-15,-3 0 1 16,3 5 0-16,6 1-1 16,1-3-5-16,5 2-17 0,8 0-59 15,-1-7-4-15</inkml:trace>
  <inkml:trace contextRef="#ctx0" brushRef="#br1" timeOffset="437320.167">19408 5940 169 0,'0'0'5'16,"0"0"2"-16,2 6 4 0,-2-6-1 16,0 0 2-16,0 0 2 15,0 9 1-15,0-9 0 16,-9 0-3-16,9 0-1 15,-16 3-3-15,16-3 1 0,-20 5-2 16,11-5-1-16,-8 3-2 16,1-3-1-16,-4 1 1 15,1 2-3-15,-6 2 0 16,-3-2 0-16,-4 1 0 16,-7 4-2-16,-7-3 1 0,-8 7-1 15,-9-2 1-15,-8 5 2 16,-7-3 2-16,-6 6 2 15,-6-6 1-15,1 5 1 16,-3-4 2-16,0-1 1 0,3 0-2 16,4-2-1-16,-1 6-2 15,0-7-3-15,5 3-1 16,-4 1 0-16,-2-1-1 16,2 3 0-16,1-2 0 0,2-1 0 15,2 0 0-15,6-3 1 16,5 2-1-16,13-1 0 15,5-2 1-15,5-3-1 16,8 2 1-16,5-5-1 0,5 1 0 16,5-1 0-16,4 0 0 15,4-2 0-15,5 0 0 16,0 0 1-16,10 0-1 16,-8 0 0-16,8 0 0 0,0 0 0 15,0 0 0-15,0 0 0 16,0 0 0-16,0 0 0 15,0 0 0-15,0 0 0 16,0 0-1-16,0 0 0 0,0 0 0 16,-9 0-1-16,9 0-3 15,0 0-5-15,0 0-12 16,0 0-28-16,0 0-27 0,0 0-4 16</inkml:trace>
  <inkml:trace contextRef="#ctx0" brushRef="#br1" timeOffset="437820.6767">17087 6175 359 0,'0'0'6'16,"0"0"1"-16,0 0 2 0,0 0 1 16,0 0 0-16,0 0 0 15,0 0 0-15,-4 6 0 16,-5-1-3-16,-3 2-2 0,-4 5-2 16,-6 0 0-16,-3 3 0 15,-2 0 0-15,-9 4 0 16,6-3 0-16,4 1 0 15,-1-2-1-15,2-3 0 16,3 0-1-16,7-4 0 16,4-2-1-16,11-6 0 0,-10 6 0 15,10-6 0-15,8 6 0 16,7-6 1-16,7 0 0 16,8 2 0-16,5-2 1 0,5 4-1 15,4-4 1-15,-1 1-1 16,-1 2 0-16,-4 2 0 15,-1 0-1-15,-7 2 1 16,-7-2-1-16,-5 0 0 0,-3 3 0 16,-2-4-2-16,-13-4-3 15,10 12-5-15,-10-12-10 16,2 13-35-16,-2-13-27 16,-2 12-3-16</inkml:trace>
  <inkml:trace contextRef="#ctx0" brushRef="#br1" timeOffset="438487.3197">16231 6044 390 0,'0'0'5'0,"0"0"4"16,0 0-2-16,0 0 1 0,0 0-1 16,0 0 1-16,-3 8 0 15,3 2 0-15,0-1-6 0,8 6-2 16,0 0 1-16,4 0 1 16,2-3 0-16,4-2 0 15,2-5 0-15,5-5 1 0,-1 0 0 16,1-7 0-16,-2-4 1 15,-3-1 0-15,-5-5 1 16,-3-2 0-16,-4 4 0 16,-6-3 1-16,-2 6-1 0,0-3 0 15,-2 7-3-15,2 8-2 16,-5-9 0-16,5 9 0 16,0 9 0-16,0 3 0 15,7 3 0-15,3 8 0 16,3-3-3-16,1 5 3 0,4-1-1 15,0-1 2-15,1-3-1 16,-4 0 0-16,-5-6 1 16,0 3-1-16,-8-5 2 15,-2 3-2-15,-9 2 0 0,-12-4 0 16,-6 5 0-16,-8 2 0 16,-4-1 0-16,-4-2 0 15,0 1 0-15,10 0-2 0,-5-6-15 16,11 5-66-16,14-5-3 15</inkml:trace>
  <inkml:trace contextRef="#ctx0" brushRef="#br5" timeOffset="445225.6168">19040 3401 298 0,'0'0'7'15,"0"0"4"-15,0 0 3 16,0 0 2-16,0 0 3 16,0 0 3-16,0 0 1 15,-5 5-1-15,5-5-4 0,0 0-4 16,0 0-2-16,0 0-2 15,0 0-3-15,0 0 0 16,0 0-3-16,-8 4 0 0,8-4-1 16,0 0-3-16,-12 6 0 15,12-6 0-15,-15 9 0 16,15-9 0-16,-17 13 0 16,6-5 0-16,-1 2 0 0,0 0 0 15,-2-3 0-15,3 3 0 16,2-1 0-16,-1 4 0 15,2-4 0-15,1 2 0 16,2-4 0-16,5-7 0 0,-11 14 0 16,11-14 0-16,-5 17 0 15,5-17 0-15,-4 14 0 16,4-14 0-16,-8 12 0 16,8-12 0-16,-2 13 0 15,2-13 0-15,0 15 0 0,0-15 0 16,0 12 0-16,0-12 0 15,0 14 0-15,0-14 0 16,7 16 0-16,-7-16 0 16,7 15 0-16,-4-5 0 15,2-1 0-15,-5-9 0 16,13 15 0-16,-11-5 0 0,-2-10 0 16,13 15 0-16,-7-6 0 15,-6-9 0-15,13 15 0 0,-8-7 0 16,-5-8 0-16,12 18 0 15,-12-18 0-15,11 15 0 16,-11-15 0-16,13 14 0 0,-13-14 0 16,17 12 0-16,-17-12 0 15,13 15 0-15,-13-15 0 16,16 12 0-16,-16-12 0 16,17 16 0-16,-9-12 0 15,5 5 0-15,-6-5 0 0,3 1 0 16,0 2 0-16,0-4 0 15,-1 0 0 1,-1 4 0-16,2-4 0 0,0 1 0 16,-2-2 0-16,1 6 0 15,-1-6 0-15,-1 1 0 16,6 0 0-16,-3-2 0 0,-2 5 0 16,4-4 0-16,0 4 0 15,-2-5 0-15,2 2 0 0,0 3 0 16,1-2 0-16,4 1 0 15,-4-2 0-15,2-1 0 16,3 0 0-16,-2 2 0 16,5-4 0-16,-4 2 0 0,3-2 0 15,2 0 0-15,-1 0 0 16,-2 0 0-16,2 0 0 16,3-2 0-16,-1 2 0 0,-4 0 0 15,1 0 0-15,-3-4 0 16,6 4 0-16,-6 0 0 15,3 0 0-15,-3 0 0 16,4 0 0-16,-1 0 0 16,2-2 0-16,0 0 0 15,1 2 0-15,-4-5 0 0,4 2 0 16,-1 1 0-16,0 2 0 16,1-6 0-16,-1 4 0 15,3-2 0-15,-3 1 0 0,4 0 0 16,0-2 0-16,-3 1 0 15,-1-2 0-15,3 4 0 16,-3-6 0-16,-1 6 0 16,-2 0 0-16,1-3 0 0,-2 2 0 15,-4-1 0-15,4-2 0 16,-6 5 0-16,4-5 0 16,-2 1 0-16,-2-2 0 15,3-1 0-15,-3 1 0 0,4 2 0 16,-2-3 0-16,-1-2 0 15,2 2 0-15,0-1 0 16,0-1 0-16,0 0 0 16,-1-1 0-16,0 0 0 15,0-2 0-15,-3 1 0 0,-2 2 0 16,-2 0 0-16,1 0 0 16,-5 1 0-16,7-1 0 15,-10 10 0-15,9-18 0 0,-2 9 0 16,2-3 0-16,-5 1 0 15,1 1 0-15,-2 1 0 16,0-2 0-16,1 2 0 16,-2-4 0-16,1 4 0 0,-2-2 0 15,3 2 0-15,-4-3 0 16,0 12 0-16,0-21 0 16,0 21 0-16,0-15 0 15,0 15 0-15,0-17 0 0,0 17 0 16,0-18 0-16,-4 6 0 15,4 5 0-15,-1-3 0 16,-2-2 0-16,1 2 0 16,-2-1 0-16,1 2 0 15,0-2 0-15,-2 2 0 0,5 9 0 16,-9-20 0-16,9 20 0 16,-8-14 0-16,8 14 0 15,-8-15 0-15,8 15 0 0,-4-14 0 16,4 14 0-16,-5-9 0 15,5 9 0-15,-6-10 0 16,6 10 0-16,0 0 0 16,-7-10 0-16,7 10 0 0,0 0 0 15,-10-10 0-15,10 10 0 16,0 0 0-16,-7-7 0 16,7 7 0-16,0 0 0 15,-8-10 0-15,8 10 0 0,0 0 0 16,0 0 0-16,0 0 0 15,0 0 0-15,0 0 0 16,0 0 0-16,-7-5 0 16,7 5 0-16,0 0 0 15,0 0 0-15,-5 8 0 16,2 4 0-16,-4 0 0 0,1 3 0 16,-1 5 0-16,2 3 0 15,-4-1 0-15,0-1 0 0,5 2 0 16,-4-3 0-16,1 0 0 15,0-5 0-15,-4 2 0 16,7-5 0-16,-4-2 0 16,4-3 0-16,4-7 0 0,-6 8 0 15,6-8 0-15,0 0 0 16,0 0 0-16,0 0 0 16,0 0 0-16,0-10 0 15,0 0 0-15,6-7 0 16,-2-3 0-16,1 1 0 0,2-6 0 15,1 0 0-15,0 0 0 16,1-2 0-16,-4 1 0 16,2 5 0-16,2 3 0 0,-5 1 0 15,1 2 0-15,-2 3 0 16,1 2 0-16,-4 10 0 16,5-11 0-16,-5 11 0 15,0 0 0-15,0 0 0 0,4-9 0 16,-4 9 0-16,0 0 0 15,0 0 0-15,0 0 0 16,0 0 0-16,9 7 0 16,-9-7 0-16,12 10 0 0,-3-2 0 15,3-3 0-15,0 4 0 16,1 2 0-16,1-1 0 16,1-3 0-16,0 0 0 15,5 3 0-15,-4-2 0 0,5-4 0 16,-3 1 0-16,-4-2 0 15,2-3 0-15,-7 3 0 16,1-1 0-16,-10-2 0 16,11 3 0-16,-11-3 0 15,0 0 0-15,0 0 0 0,0 0 0 16,0 0 0-16,0 0 0 16,0 0 0-16,0 7 0 15,0-7 0-15,0 0-24 0,0 0-71 16</inkml:trace>
  <inkml:trace contextRef="#ctx0" brushRef="#br5" timeOffset="449669.484">19546 5960 111 0,'0'0'9'0,"0"0"2"0,-6 3 6 15,6-3 2-15,-10 3 4 16,10-3 2-16,0 0 2 16,-16 0 0-16,16 0-6 15,0 0-4-15,0 0-3 0,0 0-4 16,0 0-3-16,0 0-2 16,0 0-2-16,0 0-2 15,0 0-1-15,0 0 0 0,0 0 0 16,0 0 1-16,0 0 2 15,0 0 1-15,9 4 0 16,3-4 2-16,-1 3 0 16,8-3-1-16,1 0 0 0,10 0 0 15,-6-3-3-15,14-4 0 16,4-1 0-16,3 0-2 16,6-2 1-16,7 1 0 15,6-3 0-15,8 1-1 0,5-1 1 16,3-3 0-1,7 3-1-15,5-3 0 0,0-3 0 16,11 4 1-16,6-6-1 16,-3 3 0-16,4-3 1 15,1 3-1-15,-1-1 0 16,4-2 0-16,-11 3 0 16,-2-3 0-16,-6 0 0 0,-6 2 0 15,-7 2 0-15,-5-2-1 16,-7 6 1-16,-6 0 0 0,-7-1-1 15,-2 6 1-15,-13-1 0 16,-1 4 0-16,-14 1 1 16,-5 1-1-16,-7-1 2 0,-3 0-1 15,-12 3 2-15,0 0-1 16,0 0-1-16,0 0 1 16,0 0-1-16,0 0-1 15,0 0 1-15,-5-4-1 16,5 4 0-16,-10 0-1 0,10 0 1 15,-12 0 0-15,12 0-2 16,-10 4-2-16,10-4-6 16,-10 6-8-16,10-6-16 15,-4 12-38-15,4-12-6 16</inkml:trace>
  <inkml:trace contextRef="#ctx0" brushRef="#br5" timeOffset="450322.7957">21911 5409 279 0,'0'0'6'0,"0"0"2"0,0 0 3 15,0 0 0-15,0 0 2 16,0 0-1-16,0 0 0 0,0 0 1 16,0 0-1-16,11-5-3 15,-11 5-1-15,19 0 0 16,-1 3 1-16,4-1-1 15,5 1 2-15,3-3-1 0,3 3-4 16,3-3 0-16,0 6-2 16,-4-6 0-16,0 2-1 15,-7-2 0-15,-2 1-1 16,-4 2 0-16,-5 0-1 0,-3 0 0 16,-11-3 0-16,15 5 0 15,-15-5 0-15,4 9 1 16,-4-9 0-16,-4 15 0 0,-4-7 0 15,-4 4 1-15,-3 0 0 16,-4 3 0-16,-4 3 0 16,0-3-1-16,-4 2 0 15,-1 2 0-15,2-1 0 16,-2-1 0-16,6 1-1 0,-1-3 1 16,4 0-1-16,4-1 0 15,3-4 0-15,1 0 0 16,11-10 0-16,-7 12 0 15,7-12 0-15,0 0 0 0,-3 10 1 16,3-10 0-16,0 0-1 16,0 0-1-16,0 0-1 15,0 0-3-15,3 4-5 0,-3-4-9 16,0 0-21-16,20 0-41 16,-13-1-3-16</inkml:trace>
  <inkml:trace contextRef="#ctx0" brushRef="#br5" timeOffset="451199.4235">22377 5227 333 0,'0'0'6'0,"0"0"3"16,0 0 2-16,0 0 1 15,0 0 1-15,0 0 0 0,0 0 0 16,0 0 0-16,0 0-4 16,0 0-3-16,16-5-1 15,2 2-1-15,7-2 0 16,2 4 0-16,8-8-1 16,-2 7 0-16,4-4-1 15,-8 2-1-15,-1 1 0 0,-5-2-1 16,-7 5 0-16,-6 0-1 15,-10 0 1-15,13 0-1 0,-13 0 1 16,0 12-1-16,0 1 2 16,-8 0-1-16,-2 2 1 15,0 2 0-15,-7 0-1 0,-2 3 1 16,-7 2 0-16,6-1-1 16,-7 1 2-1,-1-3-1-15,7-2 1 16,-2 0-1-16,3-3 1 15,5-2-1-15,5-2 0 0,0-2 1 16,10-8-3-16,0 0 1 16,0 0 0-16,-5 9 1 15,5-9 0-15,8 0 0 16,4 0 1-16,5 0 0 16,6 0 0-16,5 0 0 0,1-5 0 15,6 2 0-15,0-1 0 16,4-1-1-16,-1 2 1 15,-3-1 0-15,0 1 0 0,-6 1 0 16,-6-1 0-16,-1 0 0 16,-8 3 1-16,-1 0-3 15,-13 0 0-15,11 0 0 0,-11 0 0 16,0 0 0-16,0 0 0 16,0 0 0-16,0 0 0 15,0 0 0-15,0 0 0 16,0 0 0-16,0 0 0 0,0 0 0 15,0 0 0-15,0 0 0 16,0 0 0-16,0 0 0 16,0 0 0-16,-6 6 0 15,6-6 0-15,-10 8 0 16,10-8 0-16,-9 12-10 0,-2 7-74 16,11-19-3-16</inkml:trace>
  <inkml:trace contextRef="#ctx0" brushRef="#br5" timeOffset="453254.5554">19463 6021 51 0,'0'0'5'0,"0"0"2"16,2-7 4-16,-2 7 4 15,0-10 5-15,0 10 2 0,2-12 3 16,-2 12 1-16,0-10-2 16,0 10 0-16,0 0-3 15,0 0-3-15,0 0-3 16,0 0-3-16,0 0-4 0,0 0-2 16,0 0-2-16,0 0-2 15,-4 8-2-15,-4 4-2 16,1 6 1-16,-3 3 0 15,-5 5 1-15,0 6 0 16,-3-1 2-16,1 10 0 0,-5-7 3 16,-1 3-2-16,-2 3 2 15,3-1-1-15,-5 4 0 16,-1-1 0-16,-1-3 1 0,-1 4-1 16,-2-2 0-16,2 2 0 15,-5-1-1-15,0 2 1 16,0-3-1-16,-2 2-1 0,5 0-1 15,-1-1-1-15,1-5 0 16,5 1 1-16,-3-2-1 16,4 1 0-16,2-1 0 15,-1-2 0-15,3-2 0 16,-1 1 1-16,-3-4-1 0,3 1 0 16,-2 4 1-16,-2-3 0 15,-1-2 0-15,1 3 0 16,-1-7-1-16,3 2 1 15,-4-3 0-15,3 7-1 0,2-9 0 16,2-4 0-16,-1 1-1 16,-2 3 1-16,4 1 0 15,-7-1-1-15,3 0 1 0,2 0-1 16,-2 1 1-16,-3 5-1 16,2-2 1-16,1-4-1 15,0-2 1-15,8 0-1 16,-7 5 1-16,-2-3 0 0,1-2-1 15,8 0 1-15,-3 0-1 16,3 0 2-16,-6 5 1 16,-3 2 0-16,3-6 0 15,0 8 0-15,1-5 1 16,-8 6 0-16,0-1 0 0,0-1-1 16,0-6-1-16,5 0 0 15,3 3 0-15,-5 0 1 16,2 2 0-16,1-4-1 15,9-2 0-15,-6 5 1 0,-1 4 0 16,0-1 0-16,-5-2 0 16,4 1-1-16,-2-3 1 15,-1 1-1-15,-4 7 0 16,-1-3 0-16,2-6-1 0,9 3 0 16,-5-2 0-16,0 3 1 15,-3 1-1-15,1-4 0 16,4-4 1-16,4-2 0 0,-5 1 0 15,7-3-1-15,3 0 1 16,2-7-1-16,12-10 0 16,-13 12 0-16,13-12 1 15,0 0-1-15,-10 12 0 16,10-12 1-16,0 0 0 0,0 0 0 16,0 0 0-16,0 0 1 15,0 0-2-15,0 0-1 16,0 0-4-16,0 0-6 15,0 0-20-15,0 0-41 0,0 0-5 16</inkml:trace>
  <inkml:trace contextRef="#ctx0" brushRef="#br5" timeOffset="453744.4754">17126 8311 353 0,'0'0'4'0,"0"0"0"15,0 0 1-15,0 0 0 16,0 0-1-16,5 7 2 16,-5 3 3-16,0 8 0 15,0 4-2-15,-5 5-2 0,-1 2 0 16,2 7 1-16,-5 1 1 15,3 2-2-15,-8-1-1 0,6-4-3 16,-7 1 0-16,2-8 2 16,-1 0-1-16,-2-2 0 15,4-8 0-15,2-2 0 0,0-4-1 16,10-11 0-16,-7 9 1 16,7-9 2-16,0 0 0 15,12-4 1-15,8-10 0 16,7 0-1-16,1-1 1 15,7-2 0-15,4-3-1 0,6 0-2 16,-8 2 0-16,0 6-1 16,-7 3-1-16,-2 1 1 15,-6 3-1-15,-7 5 0 16,-2 0 0-16,-13 0 0 16,14 2 0-16,-14-2 0 15,0 15-3-15,-2-5-2 0,-5 0-10 16,-1 0-29-16,-1 6-38 15,3-7-2-15</inkml:trace>
  <inkml:trace contextRef="#ctx0" brushRef="#br5" timeOffset="454436.3269">17357 8690 396 0,'0'0'6'0,"0"0"2"15,-3-9 3-15,3 9 1 16,-4-11 0-16,4 11 1 15,-5-7-1-15,5 7-1 16,0 0-4-16,0 0-3 0,-5 15-2 16,5 0-1-16,2 2-1 15,3 0 0-15,2 3 2 16,3-2-1-16,4-4 0 16,5-1 0-16,-2-4 1 0,3-6-1 15,3-3 1-15,-2 0 0 16,0-7-1-16,-1-1 2 15,-3-4-3-15,-2-3 0 0,-3 0 0 16,0 0 0-16,-3 0 0 16,-5 0 0-16,-1 3 0 15,-1 3 0-15,-2 9 0 16,0-13 0-16,0 13 0 16,0 0 0-16,0 0 0 0,6 7 0 15,0 6 0-15,0 1 0 16,4 4 0-16,-3 1 0 15,5 4 0-15,1 1 0 16,-1 1 0-16,-2 3 0 0,-2-4 0 16,-6 2 0-16,0-2 0 15,-2 3 0-15,-7-3 0 16,-6-1 0-16,-5 0 0 16,-2 1 0-16,-4-5 0 0,-6 5 0 15,0-7 0-15,2-2 0 16,-2 0 0-16,0-6 0 15,2 1 0-15,7-5 0 0,1 0 0 16,7-2 0-16,0 1 0 16,3-4 0-16,10 0 0 15,-10 5 0-15,10-5 0 16,0 12-87-16,0-12-2 16</inkml:trace>
  <inkml:trace contextRef="#ctx0" brushRef="#br5" timeOffset="456798.7641">19476 3202 212 0,'0'0'7'0,"0"0"-1"0,9-2 3 16,-9 2-1-16,0 0-4 16,0 0 3-16,8 5 2 15,-8 3 1-15,0 11-2 16,0 1-2-16,0 8 0 16,2 4 1-16,0 8 1 0,3 6 0 15,3 4-1-15,5 2-4 16,-4 0-1-16,3 2-2 15,-1-4 1-15,1 10-1 16,-3-9 1-16,0 2 0 0,-4 2 0 16,-5-4 2-16,0 2-1 15,0 0 1-15,0-2 0 16,0-4 1-16,0 0-1 16,0-6 1-16,0-4 0 15,2-1-2-15,0-7 1 16,-2-7 0-16,3 0 1 0,-3-2-2 15,0-4 0-15,0-7-1 16,0 3-4-16,0-12-3 0,0 13-7 16,0-13-12-16,0 0-42 15,0 0-8-15</inkml:trace>
  <inkml:trace contextRef="#ctx0" brushRef="#br5" timeOffset="457497.8958">19516 3234 282 0,'0'0'5'0,"0"0"5"15,-10-9 3-15,10 9 3 16,-4-15 1-16,2 5 3 16,-1-2 4-16,1 2-2 15,2 10-4-15,0-15-6 0,0 15-1 16,-2 10-4-16,-1 8-1 15,-2 8-2-15,-5 5-1 16,0 8 0-16,0 6 0 16,-2 2 0-16,0-1 0 15,-4-3 0-15,2-1 0 0,-2-6-1 16,4-2 0-16,-5-2-1 16,2-7 0-16,2-6 0 15,1-1 1-15,-1-5-1 16,4-1 0-16,9-12 2 0,-10 9-1 15,10-9 1-15,0 0-1 16,0-17 0-16,2 0-2 16,3-7 0-16,7-2 0 0,4-9 0 15,-2-2 0-15,4-2 0 16,0-3 0-16,-2-4 0 16,2 2 0-16,-1 1 0 15,-4-1 0-15,-1 8 0 0,-2 0 0 16,0 9 0-16,-2 3 0 15,-5 7 0-15,3 1 0 16,-6 16 0-16,8 0 0 16,-3 13 0-16,2 9 0 15,1 3 0-15,5 9 0 0,1 4 0 16,2 1 0-16,0 4 0 16,2-8 0-16,1-1 0 15,-1-2 0-15,2-5 0 16,0-5-18-16,0-7-44 15,0 0-25-15,-3-2-4 0</inkml:trace>
  <inkml:trace contextRef="#ctx0" brushRef="#br5" timeOffset="458066.9086">19731 3334 376 0,'0'0'8'0,"0"0"2"16,-8-10 3-16,8 10 2 15,-9-10 1-15,9 10 0 16,-6-17 1-16,5 7 0 0,1 0-6 16,7-3-3-16,5 7-4 15,6 0-4-15,-2 4 0 16,5 2 0-16,1 5 0 15,-1 4 0-15,-5 9 0 16,2 5 0-16,-11 1 0 0,1 3 0 16,-6-2 0-16,-2 4 0 15,-5-4 0-15,-4 0 0 16,-4-5 0-16,1-2 0 0,-4-2 0 16,2-5 0-16,2-2 0 15,-1-9 0-15,3 0 0 16,3 0 0-16,0-9 0 0,6-6 0 15,1-7 0-15,4-3 0 16,7-8 0-16,-1 4 0 16,5-3 0-16,0-5 0 15,-2 7 0-15,-1 0 0 0,0 8 0 16,-2 2 0 0,-5 4 0-16,-5 16 0 0,7-9 0 15,-7 9 0-15,5 12 0 16,-3 5 0-16,1 9 0 15,3 1 0-15,-4 3 0 0,5 2 0 16,0 0 0-16,1 0 0 16,2-7 0-16,5 3 0 15,5-11 0-15,3-5 0 0,14 0-19 16,2-6-68-16,3-6-3 16</inkml:trace>
  <inkml:trace contextRef="#ctx0" brushRef="#br5" timeOffset="459847.3343">22923 5239 413 0,'0'0'6'16,"0"0"2"-16,0 0 3 15,0 0-1-15,-5-12 3 0,5 12 0 16,0-11 0-16,0 11 1 15,8-12-6-15,4 3-6 16,6 1-2-16,1 0 0 16,4 1 0-16,2 2 0 15,0 3 0-15,0-1 0 0,-6 3 0 16,-1 3 0-16,-9 4 0 16,-1 0 0-16,-8 3 0 15,0 3 0-15,-3-1 0 16,-6 6 0-16,-6-4 0 0,4 1 0 15,-1 0 0-15,-1-3 0 16,4 3 0-16,2-5 0 16,2 0 0-16,5 1 0 15,2-4 0-15,8 1 0 0,8-1 0 16,-2 0 0-16,6-2 0 16,7 5 0-16,-10-3 0 15,6-2 0-15,-5 0 0 16,-3 0 0-16,-4-1 0 15,-3 1 0-15,-10-5 0 0,0 12 0 16,-8-3 0-16,-12-6 0 16,-5 6 0-16,-6 2 0 0,0-4 0 15,-6 3 0-15,5-6 0 16,-3 4 0-16,12-1 0 16,2-4 0-16,8 6-17 15,13-9-71-15,-3 10-2 0</inkml:trace>
  <inkml:trace contextRef="#ctx0" brushRef="#br5" timeOffset="460909.0338">17849 8824 413 0,'0'0'6'15,"0"0"4"-15,0 0 1 0,0 0 2 16,0 0 1-16,0 0 0 16,-3-13 0-16,3 13 2 15,3-14-16-15,10 3 0 16,1 4 0-16,4 0 0 0,2 0 0 15,2 1 0-15,1 3 0 16,-3 3 0-16,-1 0 0 16,-4 0 0-16,-3 6 0 15,-3 4 0-15,-7 0 0 0,-2 5 0 16,-2-1 0-16,-4-1 0 16,-4 2 0-16,3 3 0 15,-4-6 0-15,4-3 0 0,2 2 0 16,3-2 0-16,2-9 0 15,4 15 0-15,6-10 0 16,3 2 0-16,4 0 0 16,3-2 0-16,1 2 0 15,-2-2 0-15,-4-2 0 16,-3 2 0-16,1-2 0 0,-13-3 0 16,0 0 0-16,5 13 0 15,-5-13 0-15,-20 14 0 16,1-7 0-16,-6 4 0 0,-5-4 0 15,0 5 0-15,-5-7 0 16,6 5 0-16,-1-8-37 16,5 4-48-16,9-4-4 15</inkml:trace>
  <inkml:trace contextRef="#ctx0" brushRef="#br5" timeOffset="462567.0347">20153 3369 352 0,'0'0'8'0,"0"0"5"16,0 0 3-16,-12-10 2 0,12 10 1 15,-12-7 3-15,12 7 0 16,-10-15 1-16,10 15-7 16,-8-16-14-16,8 16-2 15,3-16 0-15,6 8 0 0,4-2 0 16,2-2 0-16,5 1 0 16,-1 2 0-16,6-1 0 15,-1 5 0-15,0-1 0 16,-4 6 0-16,-8 0 0 15,-2 11 0-15,-5 2 0 0,-5 1 0 16,-7 3 0-16,-3 3 0 16,-3 3 0-16,1-3 0 15,0-3 0-15,-1-2 0 0,6-3 0 16,4 2 0-16,3-3 0 16,5-2 0-16,2-1 0 15,9 0 0-15,0 2 0 16,0 0 0-16,4-3 0 0,-1 0 0 15,-3-4 0-15,-2 2 0 16,-7-1 0-16,2 6 0 16,-9 1 0-16,-9-2 0 15,-10 11 0-15,-15-2-27 0,1 4-60 16,-7 8-3-16</inkml:trace>
  <inkml:trace contextRef="#ctx0" brushRef="#br5" timeOffset="466414.1784">18381 15596 150 0,'0'0'7'0,"0"0"5"16,0 0 4-16,3-9 4 16,-3 9 4-16,4-13 2 15,-4 13 3-15,4-17 0 0,-4 17-4 16,9-12-4-16,-9 12-3 16,5-8-3-16,-5 8-3 15,0 0-4-15,0 0-1 16,0 0-3-16,0 0 0 0,0 0-1 15,0 0-1-15,0 0 1 16,0 0 0-16,0 0-1 16,0 0 1-16,0 0-1 0,0 0 0 15,3 5 0 1,-3-5 1-16,0 0-1 0,0 0 0 16,0 0 0-16,0 8 0 15,0-8 0-15,0 0-1 16,0 0 1-16,0 0-1 0,0 0-1 15,0 0 1-15,0 0-1 16,0 9 1-16,0-9-2 16,0 0 0-16,0 0-1 15,0 0-2-15,9 8-3 0,-9-8-5 16,13 7-5-16,-13-7-7 16,15 5-10-16,-6-2-3 15,2-1-4-15,1 1-2 16,-1-3 2-16,-2 0 3 0,-2 0 9 15,3 0 10-15,-10 0 21 16,11 0 12-16,-11 0 10 16,0 0 8-16,0 0 6 15,9-10 1-15,-9 10 0 16,0 0-3-16,0-10-6 0,0 10-4 16,0 0-5-16,-7-13-5 15,7 13-3-15,0 0-2 0,0 0-3 16,-7-9-1-16,7 9-2 15,0 0-1-15,0 0-1 16,0 0-2-16,0 0 1 16,0 0-1-16,-13 12 0 15,8 3 0-15,-5 4 0 0,-3 6 0 16,-1 5 0-16,-1 7 0 16,-7 3 0-16,2 7 1 15,-5-2-1-15,0 5 1 16,-3-2 0-16,1 2 0 0,0 2 0 15,2 0 1-15,-5-3-3 16,5-2 0-16,-1 3 0 16,2-2 0-16,5-4 0 15,-4 0 0-15,1-2 0 0,3-4 0 16,-2-2 0-16,3-6 0 16,6-2 0-16,-3-3 0 15,5-7 0-15,1-6 0 16,4 0 0-16,-1-4 0 15,6-8 0-15,-5 9 0 0,5-9 0 16,0 0 0-16,0 0 0 16,0 0 0-16,0 0 0 15,0 0 0-15,0 0 0 16,0 0 0-16,0 0 0 0,0 0 0 16,0 0 0-16,0 0 0 15,0 0 0-15,0 0-4 16,0 0-1-16,0 0 0 15,0 0-1-15,0 0-2 0,0 0-5 16,0 0-7-16,0 0-12 16,0 0-48-16,0 0-4 15</inkml:trace>
  <inkml:trace contextRef="#ctx0" brushRef="#br5" timeOffset="466946.3868">17894 16414 389 0,'0'0'5'0,"0"0"3"0,0 0 1 16,0 0 1-16,0 0 0 15,0-8 1-15,0 8 0 0,0 0 0 16,0 10-4-16,0 7-3 16,-2 1-1-16,-1 5-1 15,3 1 0-15,-2 1 0 16,-5 4-1-16,1-1-1 16,-1-1 1-16,-1-5 0 15,-2-2 0-15,3 1 0 0,-1-7-1 16,4-1 1-16,-1-6-1 15,5-7 2-15,0 0-1 16,0 0 0-16,9 5 0 0,6-8 0 16,3-4 1-16,4-2 2 15,3-5-2-15,5-1 1 16,2 0-1-16,3 1 0 16,-5-1-2-16,-3 5 0 0,1 1 0 15,-7 4 0-15,-3-1 0 16,-8 5 0-16,-10 1 0 15,13 0 0-15,-13 0 0 16,0 0 0-16,0 0 0 0,0 0 0 16,0 0 0-16,-3 7-3 15,3-7-5-15,-8 6-8 16,1-6-17-16,-18 8-53 16,25-8-5-16</inkml:trace>
  <inkml:trace contextRef="#ctx0" brushRef="#br5" timeOffset="467530.5981">18317 16586 415 0,'0'0'4'15,"0"0"2"-15,0 0 0 16,0 0-1-16,0 0 1 16,-5 4 0-16,5-4 0 0,-5 17-1 15,5-7-2-15,0 5-2 16,3-1 0-16,4 1 1 16,2-2-1-16,4-3 0 15,2-4 1-15,3-5 1 0,-2-1-1 16,5-1 0-16,-5-10 2 15,1-2-2-15,0 1 0 16,-8-5 2-16,3 4 0 16,-7-1 0-16,-1 3 1 0,-2 2-1 15,-2 9-2-15,0-10 1 16,0 10-3-16,0 0 0 16,0 0 0-16,0 15 0 15,2-3 0-15,3 5 0 0,2 5 0 16,0 6 0-16,4 0 0 15,-4 1 0-15,5 3 0 16,-3 0 0-16,-2-2 0 16,-5-3 0-16,1 4 0 0,-3-7 0 15,-7-2 0-15,-7-2 0 16,-5-3 0-16,-3 1 0 16,-6-6 0-16,-3 0 0 15,1-4 0-15,-1-3 0 16,1-3 0-16,5 4 0 15,0-6 0-15,11 0-3 0,-4-3-14 16,18 3-20-16,-5-7-51 16,5-4 1-16</inkml:trace>
  <inkml:trace contextRef="#ctx0" brushRef="#br5" timeOffset="468116.9703">18625 16794 442 0,'0'0'5'0,"0"0"2"16,0 0 1-16,0 0 2 15,-5-6-1-15,5 6 1 16,0 0 0-16,-2-12 0 0,2 12-10 16,4-13 0-16,7 6 0 15,3-1 0-15,2 4 0 0,6-4 0 16,0 3 0-16,-3 0 0 16,2 5 0-16,-4 0 0 15,-2 0 0-15,-6 0 0 16,-9 0 0-16,9 12-3 0,-9-2 2 15,-3 0 0-15,-5 0 1 16,3 1 1-16,-4 1-1 16,1-2 0-16,6 2-1 15,-1-5 1-15,3-7 0 16,0 17 0-16,0-17 0 16,5 12 0-16,7-7 1 0,-5 1-1 15,7-1 1-15,-2-1-1 16,3-1 1-16,0-1-1 15,-3 2 0-15,-4-2 0 16,1 1 0-16,-9-3 0 0,8 7 2 16,-8-7-2-16,-3 12 0 15,-6-2 0-15,-7 0 0 16,-1 2 0-16,-8 3 0 0,-2-6 0 16,-5 6 0-16,2-1 0 15,0-5 0-15,5-1-8 16,0-6-13-16,6-2-63 15,6-2-4-15</inkml:trace>
  <inkml:trace contextRef="#ctx0" brushRef="#br5" timeOffset="469828.8686">18399 15504 189 0,'0'0'7'15,"0"0"4"-15,0 0 6 16,0 0 2-16,0 0 3 0,0 0 1 16,0 0 2-16,0 0 1 15,0 0-6-15,0 0-3 16,-7 11-3-16,7-11-3 16,0 0-2-16,0 0-1 0,-1 9-1 15,1-9 1-15,0 0 0 16,0 0 1-16,0 0 0 15,0 0 0-15,0 0-1 16,1-8 1-16,6-4-1 16,-5 0 0-16,3-5-1 0,-2-5-4 15,0-8-3-15,1-2 0 16,-2-10 0-16,1-8 0 16,-3-7 0-16,1-10 0 15,-1 0 0-15,3-7 0 0,-3-3 0 16,0 3 0-16,0 0 0 15,4 4 0-15,-4 1 0 16,0 7 0-16,0-3 0 0,0 5 0 16,0 4 0-16,-4 2 0 15,4 4 0-15,-4 3 0 16,4 2 0-16,-3 11 0 16,3 2 0-16,0 4 0 15,0 9 0-15,0 1 0 0,0 9 0 16,0 9 0-1,0-16 0-15,0 16 0 0,0 0 0 16,0 0 0-16,0-7 0 16,0 7 0-16,0 0 0 15,0 0 0-15,0 0 0 0,0 0 0 16,0 0 0-16,0 0 0 16,0 0 0-16,0 0 0 15,0 0 0-15,0 0 0 0,0 0 0 16,0-9 0-16,0 9 0 15,0 0 0-15,0-11 0 16,0 11 0-16,0 0 0 16,0-13 0-16,0 13 0 0,0 0 0 15,0-9 0-15,0 9 0 16,0 0 0-16,0 0 0 16,0 0 0-16,-2-10 0 15,2 10 0-15,0 0 0 16,0 0 0-16,-7 14 0 15,-1-3 0-15,-1 7 0 16,3 2 0-16,-4 1 0 0,1 4 0 16,-2-3 0-16,-1 3 0 15,5-8 0-15,-4 1 0 0,7-3 0 16,-4-6 0-16,6 1 0 16,2-10 0-16,-5 8 0 15,5-8 0-15,0 0 0 0,0-6 0 16,0-3 0-16,3-9 0 15,4 2 0-15,0-9 0 16,0-3 0-16,4-1 0 16,-2-1 0-16,1 3 0 0,-2-1 0 15,-1 6 0 1,1 2 0-16,-4 5 0 0,0 6 0 16,-4 9 0-16,9-10 0 15,-9 10 0-15,11 7 0 16,-2 4 0-16,-1 3 0 15,4 5 0-15,-1 3 0 0,8 1 0 16,-1 3 0-16,-2-2 0 16,2-5 0-16,-3 1 0 15,0-5 0-15,0 3 0 0,-2-10 0 16,-1 4-10-16,8-7-80 16,-11-3-3-16</inkml:trace>
  <inkml:trace contextRef="#ctx0" brushRef="#br5" timeOffset="470396.486">18674 13887 415 0,'0'0'5'0,"0"0"2"16,-2-9 1-16,2 9 1 0,0-18 2 16,0 9 0-16,5-5 1 15,5 2 1-15,5 0-5 16,-3 4-1-16,3-1-2 0,3 6-5 16,-1 3 0-16,-2 0 0 15,0 7 0-15,-3 8 0 16,-4 3 0-16,-1 6 0 0,-4 2 0 15,-3 3 0-15,-3-4 0 16,-7 2 0-16,1-4 0 16,-5-4 0-16,5-4 0 15,-1-6 0-15,10-9 0 0,-13 13 0 16,13-13 0-16,0 0 0 16,-7-15 0-16,7-2 0 15,2-5 0-15,6-6 0 16,-3-2 0-16,5-1 0 15,-1 2 0-15,2-2 0 0,-1 6 0 16,0 8 0-16,-6 5 0 16,-4 12 0-16,0 0 0 15,13-7 0-15,-8 11 0 16,0 11 0-16,0 2 0 0,3 5 0 16,-1 6 0-16,3-1 0 15,3 0 0-15,-4 3 0 16,6-4 0-16,-5-5 0 15,5-3 0-15,-3-2 0 0,7 0-17 16,2-3-71-16,-4-10-3 16</inkml:trace>
  <inkml:trace contextRef="#ctx0" brushRef="#br5" timeOffset="470881.8083">19112 13872 455 0,'0'0'4'16,"0"0"2"-16,0 0 2 0,-7-9 1 15,7 9 0-15,-5-11 1 16,5 11 0-16,-6-12-10 16,6 12 0-16,4-15 0 0,5 5 0 15,1 3 0-15,0-1 0 16,5 1 0-16,-3 0 0 15,3 4 0-15,-3 3 0 0,-3 0 0 16,-9 0 0-16,9 8 0 16,-6 1 0-16,-3 1 0 15,0 2 0-15,0-1 0 16,-5 3 0-16,2-1 0 16,-1-1 0-16,-1 0 0 15,5 1 0-15,0-1 0 0,0-2 0 16,7-3 0-16,-7-7 0 15,17 15 0-15,-4-5 0 16,0-4 0-16,6-2 0 16,-5 2 0-16,2-2 0 0,-6 0 0 15,1-3 0-15,-11-1 0 16,14 6 0-16,-14-6 0 16,-3 9 0-16,-8-4 0 0,-3 3 0 15,-6 2 0-15,-2-1 0 16,-3 3 0-16,0 3 0 15,3 6-6-15,5-7-81 0,1 1-2 16</inkml:trace>
  <inkml:trace contextRef="#ctx0" brushRef="#br5" timeOffset="472077.9574">20507 15450 249 0,'0'0'6'0,"0"0"4"0,0 0 4 16,-8-2 4-16,8 2 2 16,0 0 3-16,-13-4 0 0,13 4 3 15,0 0-8-15,0 0-2 16,-9-6-4-16,9 6-4 16,0 0-1-16,0 0 0 15,9 0 0-15,4 0 0 0,8 0 0 16,8 0 0-16,6 0 1 15,5 0-1-15,2-5-2 16,5 2-1-16,-7-1-2 16,3-2-2-16,-9 2 0 15,-4-1 0-15,-8 2 0 0,-2 1 0 16,-5-1 0-16,-7 0 0 16,-8 3 0-16,9 0 0 15,-9 0 0-15,0 11 0 16,-9-2 0-16,-4 1 0 15,-7 8 0-15,-5 4 0 0,0-2 0 16,-7 5 0-16,2 0 0 16,-5 2 0-16,6-7 0 15,-1 1 0-15,5-1 0 0,0-4 0 16,3-2 0-16,4 1 0 16,0-5 0-16,9-2 0 15,-1-4 0-15,10-4 0 0,-10 8 0 16,10-8 0-16,0 0 0 15,0 0 0-15,0 0 0 16,5 0 0-16,10 0 0 16,3-5 0-16,3 0 0 15,7 3 0-15,6-3 0 0,4-1 0 16,2 2 0-16,2 1 0 16,-4-1 0-16,1 1 0 15,-6 0 0-15,-4-2 0 16,-4 5 0-16,-8-2 0 15,-1 2 0-15,-9 0 0 0,-7 0 0 16,0 0 0-16,8 0 0 16,-8 0 0-16,0 0 0 15,0 0 0-15,0 0 0 0,0 10 0 16,0-10-26-16,-11 10-63 16,11-10-2-16</inkml:trace>
  <inkml:trace contextRef="#ctx0" brushRef="#br5" timeOffset="472939.2675">21245 15649 363 0,'0'0'7'16,"0"0"2"-16,0 0 3 0,0 0 1 15,-3-11 1-15,3 11 0 16,0 0 1-16,0 0 0 16,0 0-5-16,0-7-2 15,0 7-1-15,16 0-2 16,1-3 0-16,5 1 0 16,3 1 0-16,5-4-1 0,2 5-4 15,1-1 0-15,-4-2 0 16,-4 1 0-16,-5 2 0 15,-7 0 0-15,-4 0 0 16,-9 0 0-16,0 0 0 0,3 11 0 16,-6-2 0-16,-9 1 0 15,-3 4 0-15,-2 4 0 16,-6-1 0-16,1 5 0 0,-3-4 0 16,3 2 0-16,-1-5 0 15,6-3 0-15,0 0 0 16,0-2 0-16,11-3 0 15,6-7 0-15,-9 10 0 0,9-10 0 16,0 0 0-16,0 0 0 16,0 8 0-16,0-8 0 15,12 0 0-15,-3 0 0 16,2 0 0-16,6 0 0 0,0 0 0 16,1 0 0-16,2 0 0 15,2 0 0-15,-2 0 0 16,0 2 0-16,-3 0 0 15,0 4 0-15,-4-1 0 16,-1 0 0-16,-4 2 0 16,-8-7 0-16,15 12 0 0,-13-1 0 15,-2-2 0-15,0-1 0 16,-4 2 0-16,-5-1 0 16,-3 3 0-16,-6-1 0 0,-1-2 0 15,-6 2 0-15,-2-1 0 16,-3-3 0-16,0 3 0 15,-1-3 0-15,1-2 0 0,6 0 0 16,3-3 0-16,0 1 0 16,8 0 0-16,1-3 0 15,12 0 0-15,-12 2-40 16,12-2-51-16,0 0-1 0</inkml:trace>
  <inkml:trace contextRef="#ctx0" brushRef="#br5" timeOffset="475446.192">14461 11030 187 0,'-10'0'7'16,"-4"3"5"-16,1-1 4 16,-7 1 4-16,2 0 0 0,1-1 0 15,2 1 1-15,15-3 3 16,0 0-6-16,38-5-3 16,24-10-4-16,31-8-4 0,32-5 2 15,39-10-1-15,31-7-2 16,34-4 0-1,26-4-1-15,19-1 0 0,9 4 1 16,2 3 0-16,2 5-1 16,-14 3 0-16,-15 3-1 0,-19 7 0 15,-20 2-3-15,-27 3 1 16,-24 6-2-16,-35 3 1 16,-29 5 0-16,-27 2 0 0,-33 3 0 15,-34 5 1-15,-29 5 0 16,-39 5 0-16,-29 6 0 15,-25 2 0-15,-33 3-2 16,-28 9 0-16,-28 3 0 16,-20 8-2-16,-23 1 1 0,-11 8 0 15,-12 1-1-15,-4 5 1 16,-2 0 0-16,7 1-1 16,12-3 3-16,-2 1 1 15,25-1-1-15,27-9 1 16,27-3 0-16,35-7-1 15,34-7 1-15,32-9 1 16,44-9-2-16,55-10 0 0,46-17-1 16,51-12 2-16,44-7-3 15,42-8 0-15,43-9 1 16,29-3 0-16,28 1 0 16,12-1 0-16,1 6 0 0,-7 3 0 15,-13 5 2-15,-23 7 1 16,-28 3-2-16,-32 5 1 15,-39 4-1-15,-33 5 2 16,-40 4 0-16,-33 2 0 0,-37 4-1 16,-34 8 1-16,-15-7-1 15,-32 7-1-15,-12 7-3 16,-17 3-19-16,-28 7-62 16,15 8-3-16</inkml:trace>
  <inkml:trace contextRef="#ctx0" brushRef="#br5" timeOffset="486948.2434">20566 7169 143 0,'0'0'6'15,"0"0"2"-15,0 0 1 16,-5-8 3-16,5 8 0 0,0 0 2 16,0 0 1-16,0 0-3 15,0 0-4-15,0 0-4 16,0 0-1-16,0 0 0 0,0 0-2 15,0 0 0-15,3 5 2 16,7 0 1-16,5 1 2 16,4 4 1-16,1-4 1 15,10 2-1-15,5 0 2 0,2 2 1 16,8 5 0-16,0-3 1 16,9 7-1-16,1-2-1 15,5 8 0-15,2-1 0 16,0 5-1-16,5 2-3 15,2 2-2-15,-1 7-1 0,4 4 1 16,-3 4-2-16,2 3 0 16,-2 4 1-16,3 3 1 15,-2 3 0-15,-5 6 2 16,6 2 0-16,-4 3 0 0,-2 3 1 16,0 3-1-16,-3 6 0 15,-2 3 0-15,-4 3-2 16,2-1 0-16,-4 3 1 15,1 5-1-15,-2-1-1 16,-2 3 0-16,4 3 0 0,-3 2 0 16,-2 3-1-16,0-2 0 15,0 4 0-15,-6 3-1 16,-3-1 0-16,-2 1 1 16,-7-1-1-16,1 3 1 0,-6-3 1 15,-4 5 0-15,2-6-1 16,-6 4 0-16,-1-3 1 15,-4 7-1-15,-3-8 2 0,-5 8 0 16,-2-8-1-16,-4 5 1 16,-10-4 0-16,-6 3 0 15,-6-5-1-15,-8-3 1 0,-2 1-2 16,-10-2 0-16,-3-2 0 16,-9-4 0-16,-6-2-1 15,-2-1 0-15,-6-4 1 16,-1-2 0-16,-1-9-1 15,-2 0 0-15,2-6-1 16,-1-3 1-16,0-3 1 0,4-2 0 16,-2-5-1-16,1-3 1 15,5-4 0-15,-2-1-1 16,1-1 1-16,3-6-1 16,5-5 0-16,-2-1 0 0,6-6 0 15,7 1 0-15,3-7 0 16,5-7 0-16,9-2 0 0,6-7 0 15,2-4 0-15,10-1 1 16,3-5-2-16,7-3 1 16,0 0-2-16,0 0-1 15,0 0-3-15,-10-3-5 0,10 3-9 16,0-12-14-16,-3 1-38 16,3 4-13-16</inkml:trace>
  <inkml:trace contextRef="#ctx0" brushRef="#br5" timeOffset="487244.4535">21394 12983 373 0,'0'0'1'0,"0"0"0"16,0 0 0-16,0 0 2 15,0 10 3-15,0 5 1 16,0 6 0-16,0 9 1 15,-2 8-1-15,-8 4 1 0,0 10 1 16,-3 0-2-16,-2 0-4 16,-5-4 1-16,-1-7-1 15,6-7 0-15,-3-5-1 16,8-8 1-16,3-8 0 0,14-13 0 16,25-7 0-16,30-23 0 15,45-17-1-15,53-12 0 16,44-1-43-16,72-13-39 15,34 1-2-15</inkml:trace>
  <inkml:trace contextRef="#ctx0" brushRef="#br5" timeOffset="491964.4651">17919 14650 337 0,'0'0'9'0,"0"0"4"15,0 0 3-15,0 0 2 16,0 0 2-16,0 0 0 16,-5-3 1-16,5 3 1 0,0 0-9 15,0 0-4-15,0 0-3 16,0 0-2-16,-6 5-1 15,6 5-3-15,0 3 0 16,0 2 0-16,0 3 0 0,0-1 0 16,6 2 0-16,1-4 0 15,2-3 0-15,5-1 0 16,2-7 0-16,5-4 0 0,2-3 0 16,-2-1 0-16,0-9 0 15,1 1 0-15,-2-5 0 16,-5-3 0-16,-5 0 0 15,-8 0 0-15,-2-2 0 16,-7 3 0-16,-3 1 0 0,-8 1 0 16,2 9 0-16,-7 2 0 15,0 6 0-15,1 14 0 16,2 1 0-16,-2 5 0 16,8 3 0-16,0-3 0 0,14 9-66 15,0-10-25-15</inkml:trace>
  <inkml:trace contextRef="#ctx0" brushRef="#br5" timeOffset="579411.0475">12087 15837 100 0,'0'0'6'0,"0"0"-1"15,0 0 5-15,0 0 0 16,0 0 1-16,0 0-1 16,-6-10 0-16,6 10-1 0,0 0-1 15,0 0 0-15,0 0 1 16,11 0 0-16,1 0 1 16,8 0 0-16,0 0 1 15,7 0 0-15,5 0-2 0,6 0-3 16,2 0-3-16,2 0-1 15,3 0 0-15,5 0-1 16,-1 0 1-16,8 0-1 0,8 0 1 16,4 0 0-1,3 0 0-15,5-3-1 0,3 3 0 16,3 0-2-16,0 0-1 16,-8 0-4-16,-3 0-1 15,-10 0-2-15,0 0-2 0,-12 0-2 16,1 0 0-16,-13 0-1 15,-5 0 1-15,-3 0 1 16,-5-3 2-16,-5 3 3 16,-5-2-8-16,-6-1-17 0,-9 3-21 15</inkml:trace>
  <inkml:trace contextRef="#ctx0" brushRef="#br5" timeOffset="580109.316">11856 15862 136 0,'0'0'0'0,"0"0"1"16,0 0 2-16,0 0 4 0,0 0 1 16,7-5 3-16,3 2 2 15,10 3 2-15,2 0 0 16,13 0 0-16,10 0-3 0,2 0 1 15,13 0-5-15,7 0-1 16,8-2-2-16,7 0-1 16,11 2 1-16,0-3-2 15,-1 1 0-15,4 2-1 0,-3 0 0 16,-1 0 0-16,-7 0 0 16,-9 2-1-16,-3 1 1 15,-10-1 0-15,0 0-1 0,-8-2 0 16,-3 0 0-1,-4 0 1-15,2 0-1 0,-13-2 0 16,-3 0 0-16,-4-1 2 16,-7 1 2-16,-4-1-1 15,-8 3 1-15,-11 0-1 16,0 0-2-16,0 0-2 0,0 0-4 16,0 0-9-16,-11-3-9 15,-1 3-20-15,2 0-25 16,-5 0-6-16</inkml:trace>
  <inkml:trace contextRef="#ctx0" brushRef="#br5" timeOffset="580749.7118">11993 15859 111 0,'9'0'6'0,"8"0"4"0,6 0 3 0,4 0 2 15,10 0 2-15,9-2 3 16,10 2 0-16,10-5 1 15,5 0-4-15,9 3-4 16,7-1-4-16,5 0-1 16,4 1-3-16,4 2-1 0,-1 0-1 15,-7 2-2-15,-2 1 1 16,-5 0-1-16,-10 2 0 16,-6-3-1-16,-12 3 1 15,-4-3-1-15,-11 1 0 0,-8 0 1 16,-9 1 1-16,-8-4 1 15,-4 3 1-15,-13-3 1 16,7 2 4-16,-7-2-1 0,0 0 0 16,0 0-1-16,0 0 0 15,0 0-2-15,0 0-2 16,0 0-1-16,0 0-2 16,0 0-1-16,-5 3 0 0,5-3-2 15,0 0 0-15,-11 4-4 16,11-4-4-16,-13 5-11 15,13-5-25-15,-8 8-25 16</inkml:trace>
  <inkml:trace contextRef="#ctx0" brushRef="#br5" timeOffset="591857.5468">6715 12658 14 0,'0'-29'29'0,"-2"1"2"15,-2 8 2-15,1 11-3 16,3 9 2-16,-6 12-4 16,2 5-24-16,-2 11-49 15,6 1-13-15</inkml:trace>
  <inkml:trace contextRef="#ctx0" brushRef="#br5" timeOffset="621108.9199">7106 5525 167 0,'0'0'5'0,"0"0"3"0,0 0 0 16,0 0-1-16,0 0 1 0,0 0 0 15,0 0 0 1,0 9-38-16,0-9-23 0</inkml:trace>
  <inkml:trace contextRef="#ctx0" brushRef="#br6" timeOffset="746473.4273">24385 6895 0 0,'0'0'8'0,"0"0"4"16,0 0-1-16,0 0 0 15,0 0-3-15,0 0-1 16,0 0-2-16,0 0 0 0,0 0-4 16,0 0-1-16,0 0 0 15,0 0 0-15,0 0-1 16,0 0 1-16,0 0 0 16,0 0 0-16,0 0-2 15,0 0-7-15,0 0-23 0</inkml:trace>
  <inkml:trace contextRef="#ctx0" brushRef="#br6" timeOffset="747730.1685">24330 6757 98 0,'0'0'8'16,"0"0"0"-16,0 0 4 16,0 0 3-16,-7-3 2 15,7 3 1-15,0 0 1 0,0 0 0 16,0 0-3 0,0 0-3-16,0 0-3 0,0 0-1 15,0 0 1-15,0 0 2 16,7 0 1-16,13 3 0 0,10 0 2 15,12 2-2-15,8 2 0 16,10 4 1-16,4-4-5 16,3 3 0-16,0-3-3 15,-5 6-2-15,-4-6 0 0,-11 3-1 16,-7-1-1-16,-6-1 0 16,-7-1 0-16,-7-2-1 15,-5 0 0-15,-5-2 1 16,-10-3 0-16,0 0 0 15,0 0 1-15,-17 0-1 16,-8 0 1-16,-9-5-1 0,-5-3 0 16,-10-1-1-16,-8-1 0 15,-3 0 0-15,-5 0-1 16,1-2 1-16,2 2-1 16,3 2 1-16,1-1 0 0,6 4-1 15,5-1 0-15,10 2 0 16,10 1 0-16,4 3-1 15,8 0 0-15,15 0 1 0,0 0-1 16,5 3 1-16,22 3 0 16,16 3 0-16,7 0 0 15,12 2 1-15,10-2-1 0,2 4 1 16,1-1-1-16,-6 0 0 16,-7 0-1-16,-9 1-3 15,-19-3-12-15,-5-7-49 16,-10 9-13-16</inkml:trace>
  <inkml:trace contextRef="#ctx0" brushRef="#br6" timeOffset="749366.9739">20569 16322 283 0,'0'0'9'0,"0"0"4"0,0 0 3 15,0 0 0-15,-5-7 0 16,5 7 2-16,0 0 2 0,10-10-1 16,15 7-7-16,20-1-3 15,14-1-2-15,16-2 0 16,14-1 0-16,18 0 0 16,7 4-1-16,6-1-1 0,-8-1-1 15,-6 5-1-15,-14-2 0 16,-10 3 0-16,-15 0-1 15,-12 0 0-15,-18-3 0 16,-9 3 0-16,-13 0 0 16,-15 0 0-16,0 0 0 0,-15-5-1 15,-18 3 1-15,-8 2-1 16,-21-4-1-16,-15 4 1 16,-9 0-1-16,-10 0 0 15,-8 4 0-15,-1-2 0 0,1 3 0 16,4 1 0-16,16 1-1 15,9-5 1-15,21 3-1 16,6 0-1-16,16 0 1 16,12 0 1-16,20-5-1 15,2 10 0-15,25-5 1 0,14-1 0 16,13-1 0-16,16 0 1 16,17-1 0-16,15-2-1 15,7 0 0-15,3 0 0 0,-5-2 1 16,-8-1-1-16,-12-2 1 15,-12 3-1-15,-16-1 1 16,-18 1 1-16,-11-1-1 16,-11 0 1-16,-19 3-1 0,0 0 1 15,-19 0-1-15,-17 0 1 16,-16 0-2-16,-16 3 0 16,-15 0 0-16,-15-1 0 15,-11 3 0-15,-5 0 0 0,-6 0 0 16,6 0 0-16,12 0 0 15,13 0 0-15,22-3 0 16,7 3-2-16,20 0 1 16,18-2 1-16,22-3-1 15,22 7 1-15,23-7 0 0,14 2 0 16,19 1 0-16,16 0 1 16,16-3-1-16,11 0 0 15,3 0 0-15,-9 0 0 0,-6 0 1 16,-17 0-2-16,-13 0 2 15,-17 0 1-15,-19 0-2 16,-15 0 0-16,-14-3 0 16,-14 3 0-16,-14-3 0 0,-19 1 0 15,-9 0 0-15,-16-2 0 16,-11 3 0-16,-9-2 0 16,-8 3 0-16,-1 0 0 0,0 0 0 15,5 0 0 1,5 4 0-16,13 0 0 0,14 0 0 15,5 2 0-15,15-3 0 16,5 4 0-16,25-7 0 16,0 10 0-16,15-3 0 0,17 2 0 15,11-1 0-15,7-1 0 16,17 6 0-16,7-3 0 16,6 2 0-16,-3-2-5 15,0 2-2-15,-8-4-7 16,-7 2-14-16,-7 4-50 0,-10-8-11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14:49.195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 8061 146 0,'0'0'1'0,"0"0"0"0,0 0 3 15,0 0 7-15,0 0 2 16,8 0 3-16,5 0 3 0,10 0 1 15,1 0 2-15,14 0-1 16,1 0-2-16,16-3-3 16,7-4-1-16,11 5-4 0,4-3-2 15,11-1-1 1,5 4-1-16,6-1 0 0,6 3-1 16,-1 0-1-16,4 0-1 15,6 5 0-15,0 1-1 0,5-1 0 16,5 2-1-16,0-2 1 15,2-1-1-15,9 2 0 16,3-4 0-16,1 0 0 16,5 1 0-16,3-3-1 15,2 0 1-15,5 0-1 16,-1 0 0-16,5 0 1 0,-2 0-1 16,9 0 0-16,-1 0-1 15,2-3 1-15,3 1 0 16,8 0 0-16,2-4-1 0,3 5 1 15,1-5-1-15,6 4 1 16,0-3-1-16,3 3 1 16,-1-3-1-16,0 5 1 15,4-3-1-15,1 0 1 0,-3 1-1 16,2 2 1-16,-2 0-1 16,4 0 1-16,1 0-1 15,-1 0 1-15,2 0-1 16,-2 2 1-16,1-2-1 0,3 0 1 15,4 0-1-15,-7 0 0 16,4 0 1-16,-4 0-1 16,6 0 0-16,-2 0 0 15,4 0 0-15,-5-5 0 0,6 5 1 16,-3-5-1-16,1 3 0 16,4-3 1-16,-2-1-1 15,-1 5 0-15,1-5 1 16,-1-2-1-16,-2 7 0 0,-3-2 0 15,-2-2 0-15,-5 3 0 16,0-1 0-16,-3 0 0 16,3 1 0-16,-10 2 1 15,0 0-1-15,0-2 0 0,-2 2 0 16,-1 0 0-16,-2 0 1 16,-5 2 0-16,0-2-1 15,0 2 1-15,0 1-1 0,-8 2 2 16,4-5-2-16,-7 0 0 15,0 3 1-15,-4-1-1 16,-3-2 0-16,-7 0 0 16,1-2 0-16,-10-1 0 15,3 3 0-15,-6-2 1 0,-3-1-2 16,-3-2 1-16,1 3 0 16,0 0 0-16,-7 2 0 15,1 0 0-15,-2 0 0 16,1 0 0-16,-3 2 0 0,0 2 0 15,-6 4 0-15,1 0 0 16,-3 1 1-16,-5-2-1 16,-2 4 0-16,-3-4 0 15,-4 1 1-15,-3 2-1 0,0 0 0 16,-7-3 0-16,-1 0 1 16,-4-1-1-16,-1 1 0 15,-4-2 0-15,-3 0 0 16,0 1 1-16,-2 0-1 0,-4-1 0 15,5 2 0-15,-7-4 0 16,0 2 0-16,-1 1 0 16,-3-2 0-16,-3 1 1 15,-3-2-1-15,-1-1 0 16,-4 4 0-16,5-5 0 0,-1 2 0 16,-1-1 0-16,0 1 0 15,3 0 0-15,-3 1 0 16,0-1 0-16,-3-1 0 0,-1 3 0 15,-1-2 0-15,-2-1 1 16,-5 0-1-16,0 1 0 16,-3-3 0-16,-3 0 0 15,-2 0 0-15,-2 0 0 0,1 0 0 16,-7-3 0-16,1-1 0 16,-2 1 1-16,-4-4-1 15,1 2 0-15,-3-5 1 16,1 0 0-16,-4 0 0 0,2 0-1 15,-8 0 1-15,6-6 0 16,-10 2 0-16,4 2 0 16,-1-5 0-16,-1 0-1 15,-1-1 1-15,-3 0-1 0,3-1 0 16,-2-1 0-16,1 0-1 16,-1 0 0-16,2-2-1 15,0 0 1-15,-3-3-1 16,4 1 1-16,-4-5 0 0,2 3 0 15,-1-2 1-15,0-4 0 16,-3 2 0-16,4 1 1 0,-1-1 0 16,-5-3-1-16,7 4 1 15,-6-2-1-15,3 3 1 16,-2-2 0-16,-1 3-1 16,3 0 1-16,-3-1 0 15,2 0-1-15,-2 2 1 0,-1 1-1 16,2 0 0-16,-3-3 0 15,1 7 1-15,0-4-1 16,-3 0 0-16,0 0 1 16,0 3-1-16,0 0 1 15,0-2-1-15,-3 0 1 16,0 4 0-16,1-1-1 0,-1 3 0 16,1 1 1-16,-1 2 0 15,1 0-1-15,0 3 1 16,-1 1-1-16,0 2 0 0,1-1 0 15,2 10 0-15,-4-12 0 16,4 12 0-16,-5-10-1 16,5 10 0-16,0 0 0 0,0 0-1 15,0 0-1-15,0 0 0 16,-6-10 0-16,6 10 0 16,-14-3 0-16,1 2 0 15,-7-5 1-15,-2 4 0 0,-6-3 2 16,-4 0-1-16,-3 2 1 15,-8 0 0-15,-1-2 0 16,-8 0 1-16,-6 3-1 16,-4-3 0-16,-7 0 0 15,-5 1 1-15,-8-4-1 0,-6 3 0 16,-8-5 0-16,-4 5 0 16,-7-8 0-16,-3 4 0 15,-10-3 0-15,-3-1 0 16,-6 3 0-16,-5-3 0 0,-3-1 0 15,-4-1 0-15,-9 3 0 16,1-3 1-16,-5-2-1 16,-6 1 2-16,-1 1-2 0,-3-2 0 15,-8 5 0-15,-2 0 0 16,3 2 1-16,-8 2-1 16,0 1 0-16,0 2 0 15,0-1 0-15,-3 1-1 0,-1 4 1 16,1-2-2-16,1 3 0 15,-3-3-1-15,0 3 0 16,2-2 0-16,-2 2-1 16,0 0 0-16,3 0 2 15,-5-3-1-15,-5 3 1 0,8 0 1 16,-3 0-1-16,-1 0 2 16,0 0-1-16,7 3 1 15,-4 2-1-15,5-1 0 16,-1-1-1-16,1 3 0 0,0-2-1 15,0-1 0-15,6 4 0 16,-6-1 0-16,2-4 0 16,1 1-1-16,-1 1 2 0,-2-1 1 15,1 2 0-15,-4-1 0 16,2-1 1-16,2 2 0 16,-5 0-1-16,5 0 1 15,-3 2 0-15,2 0-1 0,0-1 1 16,-3 1 0-16,3-2-1 15,0 2 1-15,1-1 0 16,-1-1 0-16,2-3 0 16,-2 3 0-16,0 0 0 0,2-5-1 15,-2 3 2-15,0-3-2 16,1 0 1-16,1 0 1 16,1 0-1-16,-6 0 0 15,3 0 1-15,5 0 0 16,-3 0-1-16,-2 0 1 0,3 0 0 15,4 0 0-15,1 0 0 16,2 0-1-16,2 2 1 16,1-2 0-16,7 3-1 0,-3-3 2 15,3 4-2-15,3-1 0 16,4-3 0-16,0 2 0 16,3 1 0-16,0-1 0 0,0 3 0 15,4 0 0-15,-1-3 0 16,2 3 0-16,-1 3 0 15,3-4 0-15,4 1 0 16,-4 2 0-16,8-4 0 16,-1 2 0-16,8 1 0 0,1 0 0 15,-1 3 0-15,5-4 0 16,1 2 0-16,4 2 0 16,-5-1 0-16,7 2 0 15,-2 0 0-15,6 0 0 16,4 0 0-16,-2-3 0 0,4 0 0 15,1 1 0-15,4 0 0 16,3-3 0-16,8-3 0 16,-1 4 0-16,5-5 0 0,4 2 0 15,1-3 1-15,6 3-1 16,-1-3 0-16,5 2 0 16,1-2 0-16,5 3 0 0,2-3 0 15,-2 0 0-15,11 2 0 16,2-2 0-16,-2 0 0 15,7 2 0-15,1 1 0 16,1-3 0-16,-2 2 0 0,2 1 0 16,5-3 0-16,-2 2 0 15,2 1 0-15,2 0 0 16,-1-2 0-16,8 5 0 16,-3-4 0-16,4 3 1 15,1 0-1-15,2 2-1 16,-2 1 1-16,1 1 0 0,2 2-1 15,2-1 1-15,2 2 0 16,-3-2-2-16,7 2 2 16,0 1 0-16,1 2 0 15,6-3 2-15,1 8-1 0,1-1 0 16,4 4 1-16,-1 4 0 16,1 6 0-16,4 4 1 0,0 2-1 15,4 5-1-15,1 3 0 16,-1 10 1-16,4-2-1 15,0 0 0-15,-3 3-1 16,1-2 1-16,0 0 0 16,-1 2 0-16,-2-1 1 15,-1-3 0-15,1 0-4 0,-3-1-7 16,5-5-29-16,-3 5-35 16,0-17-4-16</inkml:trace>
  <inkml:trace contextRef="#ctx0" brushRef="#br0" timeOffset="3501.1369">3101 7159 156 0,'0'0'6'0,"0"0"3"16,0 0 5-16,0 0 2 15,-11-5 4-15,11 5 2 16,0 0 3-16,0 0 3 0,0 0-5 16,0 0-2-16,0 0-3 15,0 0-2-15,0 0-1 16,-8-12-5-16,8 12-2 16,0-18-2-16,-2 6-1 0,2 3-2 15,0-8 0-15,0 1 0 16,0 0-1-16,0-3 0 15,2 2 0-15,4-5-1 16,1 1 1-16,-1-1 0 0,3 0-1 16,1 0 1-16,0 0-1 15,2-4 1-15,-2 4 0 16,3 3 0-16,-1-1 1 16,1-2-1-16,2 1 0 15,0 2 1-15,2-4-1 0,-2 7 0 16,2-4 0-16,1 2 0 15,-2-2-1-15,4 3 1 16,1 2-1-16,-2 1 1 0,2-2-1 16,-3 3 0-16,1 4 0 15,3 1 0-15,-1-1 0 16,-5 1-1-16,5 3 1 16,-2 3-1-16,1-1 1 15,3 1-1-15,-4 2 1 0,3 0 0 16,1 0-1-16,2 2 1 15,0-2 0-15,-3 3 0 16,3 1 0-16,-2-1 0 0,2 2 0 16,-1 0 0-16,1-2 0 15,-1 1 0-15,6 1 0 16,-4 1 0-16,1-2 0 16,1 2 1-16,1-2-1 15,-1 4 0-15,-1-3 0 0,3 3 0 16,0-4 0-16,2 1 0 15,1 0 0-15,1 0 0 16,1 0 0-16,2 0-1 0,2 0 1 16,4-3 0-16,1 3 0 15,4-5-1-15,2 2 1 16,2-2 0-16,3-4 1 16,4-1-2-16,3-5 0 0,1 2 0 15,0-4 0-15,-3 3 0 16,3-7 0-16,-6 6 0 15,-2-2 0-15,-9 2 0 16,0-5 0-16,-7 3 0 0,2-3 0 16,-2-2 0-16,-4-4 0 15,0 1 0-15,-1-1 0 16,1-1 0-16,-5-3 0 16,-5 3 0-16,0 2 0 15,-10-3 0-15,-3 6 0 16,-4 0 0-16,-6 2 0 0,-2 0 0 15,0 4 0-15,0 5 0 16,0 6 0-16,-7-15 0 0,7 15 0 16,-10-5 0-16,10 5 0 15,-13 0 0-15,13 0 0 16,-14 5 0-16,14-5 0 16,-16 16 0-16,9-5 0 0,0-4 0 15,2 6 0-15,-3-3 0 16,5-2 0-16,1 1 0 15,2-9 0-15,0 15 0 16,0-15 0-16,0 12 0 0,0-12 0 16,2 15 0-16,4-6 0 15,1-1 0-15,1 2 0 16,1 4 0-16,4-5 0 16,-3 3 0-16,8 0 0 15,-1 1 0-15,5-1 0 0,1 1 0 16,4-4 0-16,1 1 0 15,4 0 0-15,0 0 0 16,1-2 0-16,1-1 0 0,3-4 0 16,-1 2 0-16,3-3 0 15,1 0 0-15,-3 1 0 16,6-3 0-16,-1 0 0 16,2 0 0-16,4 0 0 0,-4-3 0 15,4 1 0-15,4-3 0 16,-3 3 0-16,1-6 0 15,3 4 0-15,-2-2 0 16,-1 1 0-16,3 2 0 0,-7 1 0 16,4 0 0-16,-3 0 0 15,1 2 0-15,2 0 0 16,-1 0 0-16,-4 0 0 16,4 0 0-16,-1 0 0 15,2 0 0-15,-3 4 0 16,0-4 0-16,-2 5 0 0,0-5 0 15,4 3 0-15,-1-1 0 16,-2-2 0-16,2 0 0 0,2 0 0 16,-6 0 0-16,2 0 0 15,-4 0 0-15,-3 0 0 16,-3 0 0-16,1 0 0 0,-5 0 0 16,-2-2 0-16,0 2 0 15,0-3 0-15,-3 3 0 16,3 0 0-16,0 0 0 15,-5 0 0-15,4 0 0 0,-2 0 0 16,3 0 0-16,-3 0 0 16,-2 0 0-16,3 0 0 15,-3 3 0-15,2-1 0 16,0-2 0-16,-2 0 0 16,5 0 0-16,-5 0 0 15,2 3 0-15,1-3 0 0,-3 3 0 16,0-3 0-16,-4 0 0 15,2 4 0-15,0 1 0 16,-4-2 0-16,1 2 0 0,0 2 0 16,-4-4 0-16,5 4 0 15,-4-2 0-15,3 2 0 16,1 1 0-16,1-2 0 0,-5 0 0 16,1 2 0-16,-1-4 0 15,1 4 0-15,-4-1 0 16,1-2 0-16,-5 6 0 15,2-7 0-15,1 6 0 0,-1-5 0 16,-1 2 0-16,1 1 0 16,-3-1 0-16,7 0 0 15,-4 3 0-15,1-5 0 16,-1 5 0-16,3-2 0 16,-3 4 0-16,-2-1 0 15,8 1 0-15,-11 0 0 16,6 5 0-16,-1-3 0 0,0 2 0 15,-1 4 0-15,1-3 0 16,1 1 0-16,-1 2 0 0,-3-4 0 16,4 1 0-16,-1 1 0 15,-3 0 0-15,5 2 0 16,-4-4 0-16,0 2 0 0,-3 2 0 16,1 0 0-16,-4-3 0 15,1 3 0-15,1-3 0 16,-4 0 0-16,3 1 0 0,-2-5 0 15,-1-1 0-15,3-2 0 16,-3 0 0-16,-2-3 0 16,0-7 0-16,5 12 0 15,-5-12 0-15,0 0 0 16,6 10-23-16,-6-10-64 16,0 0-3-16</inkml:trace>
  <inkml:trace contextRef="#ctx0" brushRef="#br0" timeOffset="4323.1857">6859 6453 366 0,'0'0'8'0,"0"0"2"16,0 0 1-16,0 0 3 15,0 0 0-15,0 0 2 16,0 0 0-16,3-11 0 0,-1 2-5 16,3-8-4-16,2-3-1 15,8-6-1-15,5-6-1 16,3-4-1-16,9-5 1 15,5 2-4-15,6-5 0 16,3 4 0-16,2 6 0 0,-4 1 0 16,-1 9 0-16,-3 1 0 15,-8 8 0-15,-2 6 0 16,-5 4 0-16,-6 2 0 16,-1 1 0-16,-4 2 0 0,-3 0 0 15,1 0 0 1,-12 0 0-16,12 0 0 0,-12 0 0 15,0 0 0-15,3 7-3 16,-3-7-35-16,-8 7-47 0,8-7-2 16</inkml:trace>
  <inkml:trace contextRef="#ctx0" brushRef="#br0" timeOffset="4568.2429">7800 5628 463 0,'0'0'3'0,"0"0"0"0,0 0 1 0,0 0 0 15,4 7 0-15,-2 8 2 16,1 8-1-16,2 1 1 16,2 8-2-16,-2 9-1 15,5-5 0-15,0 7 0 16,0 1-3-16,-2-8 0 0,-1 5-4 15,-2-9-11-15,0-8-44 16,-3 7-26-16,-2-11-4 16</inkml:trace>
  <inkml:trace contextRef="#ctx0" brushRef="#br0" timeOffset="4768.1102">7527 5700 365 0,'0'0'8'15,"-2"-10"2"-15,2 10 0 16,0-17 2-16,0-1 0 16,5 4 1-16,5-7 0 15,9-3 0-15,9 4-6 16,4-2-2-16,9 2-2 0,-2 2-1 16,9 9-6-16,-4-2-16 15,-9 9-60-15,3 2-2 16</inkml:trace>
  <inkml:trace contextRef="#ctx0" brushRef="#br0" timeOffset="5137.2029">8189 5874 360 0,'0'0'8'16,"0"0"1"-16,-5 12 3 15,2-2 1-15,-1 4 1 0,-1 1 0 16,-1 6 1-16,-1-1-1 16,7-1-5-16,0 0-4 15,0-3-1-15,10-2 0 16,2-4-2-16,6-4 0 0,4-6 2 16,1 0-1-16,-1-11 1 15,1-4 0-15,-2-2 0 16,-5-8-1-16,-4 3 1 15,-10-6-4-15,-2 4 0 0,-7 2 0 16,-7 2 0-16,-9 3 0 16,-7 4 0-16,3 5 0 15,-3 5 0-15,2 3 0 0,3 3 0 16,9 8 0-16,0-7-8 16,9 9-26-16,7-13-50 15,2 10-4-15</inkml:trace>
  <inkml:trace contextRef="#ctx0" brushRef="#br0" timeOffset="5350.7564">8353 5232 468 0,'0'0'4'15,"0"0"2"-15,0 0 0 0,-8-10 1 16,8 10-1-16,0 0 1 15,-5 10 0-15,5 3-7 16,8 8 0-16,0 4 0 0,1 7 0 16,3-2 0-16,6 9 0 15,-2-1-78-15,0-8-10 16</inkml:trace>
  <inkml:trace contextRef="#ctx0" brushRef="#br0" timeOffset="9043.4548">9387 7132 178 0,'0'0'6'0,"0"0"3"0,-8-5 4 15,8 5 5-15,0 0 2 16,0 0 3-16,-12-5 2 15,12 5 1-15,0 0-3 0,0 0-3 16,0 0-2-16,0 0-2 16,0 0-3-16,-5-12-3 15,5 12-1-15,0-13-2 0,0 1-1 16,0-1-1-16,0-5 0 16,0-1-1-16,5-1 0 15,0-4 1-15,0-4-1 16,-3 1 0-16,4 0-1 15,1 0 0-15,-2-1 0 16,2-1-1-16,4 2 0 0,-4-1-1 16,5 3 0-16,1 1 1 15,-1 3-1-15,0 0 0 16,4 3 1-16,-2 0-1 0,-1 1 0 16,0 5 0-16,1 0 0 15,1 2 0-15,-4 0 0 16,0 2-1-16,-2 4 0 15,5-2 0-15,-4 3 0 16,-1 3 0-16,4-1 1 0,2 1-1 16,0-3 0-16,-3 3 0 15,6 0 0-15,-1 0 0 16,1 0 0-16,0 0 0 16,-4 0 0-16,4 0 0 15,-1 0 0-15,-3 3 0 0,4-3 0 16,-3 1 1-16,2 2-1 15,-1-3 0-15,0 2 0 0,5 2 0 16,-1-2 0-16,2-2 1 16,0 2-1-16,3-2 0 15,3 0 1-15,-1 0 0 16,3 0-1-16,-3 0 1 0,8 0-1 16,-3 0 1-16,3-2 0 15,2 0 0-15,1-4-1 16,-1 3 1-16,-3-4 0 15,4 2 1-15,-1-2-2 0,-2-3 0 16,0 3 0-16,-3-1 0 16,1 1 0-16,1 0 0 15,-1-6 0-15,1 1 0 16,1 0 0-16,0-4 0 16,-1 2 0-16,2-4 0 0,-5 1 0 15,2 0 0-15,-6-1 0 16,1 1 0-16,-6 2 0 15,-2 2 0-15,-5-1 0 16,-2 4 0-16,-1 0 0 0,-2 1 0 16,-3-2 0-16,-7 11 0 15,10-15 0-15,-10 15 0 16,3-12 0-16,-3 12 0 0,0-12 0 16,0 12 0-16,-3-11 0 15,3 11 0-15,0 0 0 16,0 0 0-16,0 0 0 15,0 0 0-15,0 0 0 0,-7 0 0 16,7 0 0-16,-3 11 0 16,3 1 0-16,0 0 0 15,0 6 0-15,3-1 0 16,2 0 0-16,2 0 0 16,6 0 0-16,1 1 0 0,7 0 0 15,4-3 0-15,1-1 0 16,7 1 0-16,2-5 0 15,2 0 0-15,5-3 0 16,-2 1 0-16,2-5 0 0,-2-2 0 16,5-1 0-16,-6 0 0 15,7 0 0-15,-4-4 0 16,-3-4 0-16,6 1 0 0,-5 2 0 16,3 0 0-16,-4 0 0 15,1 3 0-15,-3-1 0 16,-4 3 0-16,-1 0 0 15,-2 0 0-15,-6 0 0 0,1 0 0 16,0 0 0-16,0 0 0 16,-2 0 0-16,3 0 0 15,-1 0 0-15,0 0 0 16,0 0 0-16,0 0 0 0,0 0 0 16,-1 0 0-16,-1-2 0 15,2 2 0-15,3 0 0 16,-1 0 0-16,3-5 0 15,2 5 0-15,5-2 0 0,0 2 0 16,6 0 0-16,-6 0 0 16,0 0 0-16,-4 0 0 15,-2 2 0-15,-3 5 0 0,-3-2 0 16,0 0 0-16,-8 0 0 16,3 0 0-16,1 2 0 15,-2 1 0-15,-1-1 0 16,-2 3 0-16,2 0 0 15,0 5 0-15,-3-5 0 0,2 2 0 16,0 0 0-16,3 5 0 16,-3-2 0-16,1-2 0 15,2 8 0-15,-3-9 0 16,1 0 0-16,-4 5 0 16,2-4 0-16,-4 2 0 0,1-5 0 15,-4 2 0-15,1 1 0 16,-2-1 0-16,0 0 0 15,-1 0 0-15,0 3 0 16,1 0 0-16,-3 0 0 0,-4 3 0 16,5-1 0-16,-2 0 0 15,2 3 0-15,-4-3 0 0,6 1 0 16,-4-6 0-16,2 5 0 16,-2-5 0-16,4 1 0 15,-3-1 0-15,2-2 0 16,1 2 0-16,-6-2 0 15,4-2 0-15,-2 2 0 0,-4-10 0 16,6 15 0-16,-6-15 0 16,7 13 0-16,-7-13 0 15,3 9 0-15,-3-9 0 16,0 0 0-16,2 7 0 16,-2-7 0-16,0 0 0 15,0 0 0-15,0 0 0 0,0 0 0 16,0-5-44-16,-2-2-44 15,-5-13-2-15</inkml:trace>
  <inkml:trace contextRef="#ctx0" brushRef="#br0" timeOffset="9679.0798">11520 6200 374 0,'0'0'7'0,"0"0"4"16,0 0 0-16,0-9 2 15,0 9 2-15,0-17 1 0,0 0 0 16,2 1 2 0,3-7-5-16,6-1-3 0,1-6-3 15,8-2-7-15,-1 0 0 16,11-5 0-16,0-3 0 15,2 0 0-15,3-1 0 0,3 5 0 16,-3 2 0-16,-3 1 0 16,-6 6 0-16,-2 10 0 15,-8 2 0-15,-7 8 0 16,-9 7 0-16,11-7 0 0,-11 7 0 16,0 0 0-16,0 0 0 15,0 0 0-15,0 7 0 16,0-7 0-16,-1 15 0 15,1-3-15-15,0-3-71 0,0-9-5 16</inkml:trace>
  <inkml:trace contextRef="#ctx0" brushRef="#br0" timeOffset="9918.5485">12191 5259 427 0,'0'0'4'0,"0"0"3"0,0 0-1 16,0 0 1-16,0 0 0 16,0 10 1-16,3 2 1 0,-1 13 0 15,-2 5-2-15,2 4-3 16,3 3 1-16,0 9 0 0,-2-5-1 16,4 4-2-16,1-8-2 15,-3-2 0-15,3-5-7 16,-1-1-19-16,3-4-57 15,-8-5-4-15</inkml:trace>
  <inkml:trace contextRef="#ctx0" brushRef="#br0" timeOffset="10135.5994">11927 5323 341 0,'0'0'8'16,"0"0"3"-16,0-12 3 0,0 12 1 15,0-20 0-15,6 8 1 16,1-3 2-16,10-4-2 16,3-1-6-16,10-3-3 15,7 3-3-15,4 3 0 0,1 0-2 16,0 5-1-16,-3 6-5 16,-1 1-11-16,-6-8-57 15,-7 24-12-15</inkml:trace>
  <inkml:trace contextRef="#ctx0" brushRef="#br0" timeOffset="10351.1532">12506 5484 321 0,'0'0'9'0,"0"0"5"0,0 0 4 15,11 10 3-15,-11-10 0 16,7 17 0-16,-4-1 0 15,2-1 0-15,-1 2-8 0,0 2-4 16,-2 1-5-16,5-1-1 16,-2 2-2-16,0-6-6 15,2 5-14-15,-7 7-59 0,8-18-6 16</inkml:trace>
  <inkml:trace contextRef="#ctx0" brushRef="#br0" timeOffset="10745.9581">12708 4999 414 0,'0'0'5'0,"-8"-11"2"0,8 11 2 16,-17-19 0-16,12 7 2 15,-3 2-1-15,4-5 1 16,2-3 0-16,4 6-5 15,8-3-2-15,10 5-2 16,2 3 0-16,8 0-2 0,-3 7 0 16,1 0 0-16,-1 9 0 15,-2 9 0-15,-7 5-1 16,-10 4 1-16,-2 2 0 0,-6 1 0 16,-2 3 0-16,-8-4 0 15,-3-2 0-15,1-5 0 16,-1-2 0-16,4-8 0 15,1-1 1-15,8-11 0 0,0 0 2 16,0 0 0-16,10 0 0 16,8-8-3-16,9-4 0 15,15-6 0-15,8-2 0 16,12 10-12-16,15-12-73 16,-13 3-3-16</inkml:trace>
  <inkml:trace contextRef="#ctx0" brushRef="#br0" timeOffset="13995.5921">13737 7112 194 0,'0'0'7'0,"0"0"3"15,-3-8 6-15,3 8 2 16,-1-12 3-16,1 2 2 16,0-2 2-16,0-1 2 15,0-2-5-15,0-2-1 0,4-2-5 16,-1-2-3-16,1-1-3 15,5-3-1-15,-2 1-2 16,0-1-2-16,8-3 0 0,0-1-2 16,5 1 0-16,0-2 0 15,7 3-1-15,-2 1 0 16,3 1 0-16,0-1-1 16,-2 6 0-16,0-1 0 0,-2 3 1 15,-2 2-1 1,3-2 0-16,-5 2 0 0,2 4 1 15,3-3-1-15,-2 3 0 16,2 3 0-16,-4 1 0 16,4 3-1-16,-2 3 1 0,1 2-1 15,5 0 1-15,-2 0-1 16,-1 0 0-16,2 0 1 16,2 5-1-16,2-5 0 15,-2 2 1-15,2-2-1 0,4 2 1 16,-2-2-1-16,1 0 1 15,5 0 0-15,-3 0 0 16,3 0 0-16,0-2 0 0,1 2 0 16,2 0-1-16,-1 0 1 15,1 0 0-15,-3 0-1 16,1 0 1-16,-3 0-1 16,4 0 0-16,-5 0 0 0,4 0 1 15,-2 0-1-15,-2 0 0 16,5 0 0-16,-1 0 1 15,-2 0-1-15,1 0 0 16,2 0 1-16,-2 0-1 16,2-2 0-16,1 2 1 0,-1 0-1 15,5-3 1-15,-3 1 0 16,7-3 0-16,2-2 0 16,3-1-1-16,6 0 1 15,5-2 0-15,3-2 1 0,5 0-2 16,1-3 1-16,4 0-1 15,-1 0 1-15,-4 0-1 16,2 1 1-16,-4-2-1 0,-2 2 0 16,-4 1 1-16,0-2-1 15,-4 3 0-15,-7-2 1 16,4-3-1-16,-5 3 0 16,-2-1 2-16,-10-2-2 15,3 2 0-15,-11-2 0 16,-5 0 0-16,-8-1 0 0,-3 3 0 15,-3 3 0-15,-6 0 0 16,-7 2 0-16,4 0 0 0,-7 10 0 16,3-12 0-16,-3 12 0 15,0 0 0-15,0 0 0 16,0 0 0-16,0 0 0 16,0 0 0-16,0 0 0 15,0 0 0-15,0 0 0 0,0 0 0 16,0 0 0-16,0 0 0 15,0 0 0-15,0 0 0 16,0 0 0-16,0 0 0 16,0 5 0-16,0-5 0 0,4 17 0 15,4-7 0-15,-1-1 0 16,6 3 0-16,4 3 0 16,4-3 0-16,3 2 0 0,6 1 0 15,0-3 0-15,7 0 0 16,2 0 0-16,6 0 0 15,1-4 0-15,5 2 0 16,6-1 0-16,-2 0 0 0,10-1 0 16,-5-1 0-16,4 0 0 15,3 0 0-15,-4-2 0 16,3 2 0-16,-4-1 0 16,0-2 0-16,-5-1 0 0,3-3 0 15,-3 0 0-15,1 0 0 16,-3-3 0-16,4 1 0 15,-2-3 0-15,1-2 0 16,-2 4 0-16,0-2 0 0,-4 1 0 16,0 1 0-16,0 3 0 15,-2-2 0-15,-5 2 0 16,5-3 0-16,1 3 0 16,-2 0 0-16,2-5 0 0,3 2 0 15,1 2 0-15,3-5 0 16,-5 4 0-16,5-2 0 15,-1-2 0-15,-4 4 0 16,1-2 0-16,-7 2 0 16,3 2 0-16,-5-3 0 0,-3 3 0 15,-2 0 0-15,-4 0 0 16,-3 0 0-16,-1 0 0 0,-4 0 0 16,2 0 0-16,-5 3 0 15,2-3 0-15,1 0 0 16,-3 0 0-16,-4 0 0 15,4 0 0-15,-4 0 0 16,-1 0 0-16,-3 0 0 0,1 0 0 16,-2 0 0-16,-3 0 0 15,2 0 0-15,3 0 0 16,1 0 0-16,1 0 0 16,2 0 0-16,-3 0 0 15,9 0 0-15,-5 0 0 16,0 0 0-16,-1 0 0 0,-2 0 0 15,0 2 0-15,2 2 0 16,-2-2 0-16,0-2 0 16,4 1 0-16,0-1 0 0,1 0 0 15,3 5 0-15,0-5 0 16,-1 1 0-16,1 2 0 0,-1-3 0 16,1 2 0-16,-6-2 0 15,0 3 0-15,-2 0 0 16,-2 1 0-16,-4-4 0 15,2 5 0-15,-4-5 0 16,0 3 0-16,-2-1 0 0,0 1 0 16,-10-3 0-16,12 2 0 15,-12-2 0-15,0 0 0 16,11 5 0-16,-11-5 0 16,0 0 0-16,0 0 0 0,0 0 0 15,0 0 0-15,0 0 0 16,0 0 0-16,0 0 0 15,0 0 0-15,0 0 0 16,0 0 0-16,0 0 0 16,0 0 0-16,0 0 0 0,0 0 0 15,0 0 0-15,5 9 0 16,-5-9 0-16,0 10 0 0,0-10 0 16,2 13 0-16,-2-13 0 15,7 15 0-15,-2-6 0 16,1 3 0-16,1-3 0 15,3 1 0-15,-1 2 0 0,2 0 0 16,-2 0 0-16,-1 1 0 16,5-1 0-16,-6 0 0 15,3 1 0-15,-2 0 0 16,1-1 0-16,-1 1 0 0,-1-1 0 16,-1 3 0-1,1 2 0-15,-3-2 0 0,5 5 0 16,-3-1 0-16,-1-1 0 15,3 3 0-15,-3-3 0 16,0 5 0-16,-1-3 0 0,4 2 0 16,-8-2 0-16,5 1 0 15,-2 3 0-15,-3-2 0 16,2 3 0-16,-2-1 0 0,0 2 0 16,-2 0 0-16,-1 2 0 15,1-2 0-15,-1 2 0 16,1-3 0-16,-1 0 0 15,3-4 0-15,-3 0 0 0,3-6 0 16,0-3 0-16,0-2 0 16,0-10 0-16,0 10 0 15,0-10 0-15,0 0 0 16,0 0-15-16,-14 0-70 0,14 0-1 16</inkml:trace>
  <inkml:trace contextRef="#ctx0" brushRef="#br0" timeOffset="14646.1256">17979 6332 344 0,'0'0'7'0,"0"0"3"16,0 0 5-16,0 0 1 0,-3-8 1 16,3-2 0-16,0-2 2 15,10-3 0-15,4-5-5 16,4-5-4-16,7-4-3 16,8-9-1-16,1-1 0 0,7-1-2 15,0-6-4 1,1 3 0-16,-5-1 0 0,-1 4 0 15,-6 3 0-15,-8 7 0 16,-5 5 0-16,-9 7 0 16,-1 6 0-16,-7 12 0 0,1-9 0 15,-1 9 0-15,0 0 0 16,0 0 0-16,0 0 0 0,0 0 0 16,0 0 0-16,-8 2-34 15,-9 3-52-15,17-5-2 16</inkml:trace>
  <inkml:trace contextRef="#ctx0" brushRef="#br0" timeOffset="14898.9917">18682 5317 366 0,'0'0'2'0,"0"0"-1"0,0 0 3 15,0 1 2-15,0 15 2 16,0 0 2-16,-5 9 1 16,2 4 1-16,1 9-1 0,-1 4 1 15,-3 1-3-15,6-1-2 16,0-6-1-16,0 0-2 16,4-7-4-16,1-4-6 0,-5-8-15 15,0-5-56-15,0 3-3 16</inkml:trace>
  <inkml:trace contextRef="#ctx0" brushRef="#br0" timeOffset="15163.0843">18374 5361 354 0,'0'0'6'0,"0"0"2"16,0-8 1-16,0 8 2 15,10-17 1-15,2 4 1 16,8-4 0-16,5-3 1 0,10 0-4 16,1-1-3-16,12-2-1 15,-1 5-1-15,-2 1-2 0,2 2-1 16,-7 5-1-16,-7 8-1 16,-6-1-1-16,-10 3-3 15,-2 5-5-15,-5 5-10 16,-10 0-18-16,-2 4-45 0,2 3-4 15</inkml:trace>
  <inkml:trace contextRef="#ctx0" brushRef="#br0" timeOffset="15727.2139">18893 5692 432 0,'0'0'4'0,"0"0"2"15,-2-2 1-15,2 2 2 0,0-17 0 16,-2 5 1-16,2 0 0 16,4-5 1-16,4 2-5 15,1 1-1-15,7 4-3 16,3-2-2-16,0 5 0 0,7 2 0 16,-6 2 0-16,0 3 0 15,-2 5 0 1,-6 5 0-16,-4 5 0 0,-8 2 0 15,0 2 0-15,-8 4 0 16,-4 0 0-16,-9-1 0 0,4-2 0 16,0-2 0-16,2-3 0 15,0-3 0-15,3-5 0 0,5 0 0 16,7-7 0-16,-11 3 0 16,11-3 0-16,0 0 0 15,11-3 0-15,1-4 0 16,7-3 0-16,3 2 0 15,3-5 0-15,3 4 0 0,-3-3 0 16,0 4 0-16,-3-2 0 16,-2 3-5-16,-8 0-27 15,-12 7-53-15,15-13-3 16</inkml:trace>
  <inkml:trace contextRef="#ctx0" brushRef="#br0" timeOffset="16245.9955">19177 5063 395 0,'0'0'5'15,"-5"-10"1"-15,5 10 1 16,-5-15 2-16,5 6-1 15,0-3 1-15,10-1 1 0,-2-3-1 16,12 7-3-16,6-1-3 16,2 2-1-16,2 4-1 15,0 1 0-15,-3 3 0 16,-4 3-1-16,-7 7 0 16,-5 2 0-16,-1 0 0 15,-10 3 0-15,-3 5 0 16,-7-2 0-16,-2-4 0 0,0 3 0 15,-4-1 0-15,4-3 0 16,-1-2 0-16,6 2-1 16,0-3 1-16,7-3 0 0,0-7 0 15,9 15 0-15,3-8 1 16,6-2-1-16,2 0 1 0,0 0 0 16,2 0-1-16,-1 0 0 15,-2-2 0-15,-4-2 0 16,-5 5 1-16,-10-6 0 15,0 0 0-15,0 12 0 0,-10-4 0 16,-10-1 1-16,-7 1-1 16,-3 1 0-16,-5 2 0 15,0 1-1-15,1-5-7 16,6 3-30-16,2 0-47 16,10-3-1-16</inkml:trace>
  <inkml:trace contextRef="#ctx0" brushRef="#br1" timeOffset="19991.0079">8418 5157 167 0,'0'0'2'16,"0"0"-1"-16,0 0 0 15,0 0-2-15,0 0-19 16,0 0-32-16,0 0 0 16</inkml:trace>
  <inkml:trace contextRef="#ctx0" brushRef="#br1" timeOffset="21231.1457">8462 5125 297 0,'0'0'8'16,"0"0"4"-16,0-13 4 16,0 13 2-16,0-14 1 15,-5 7 2-15,1-4-1 16,-1-1 1-16,-6 2-7 15,4 3-5-15,-5 0-4 0,-1 1-1 16,-2 4-2-16,-2 2 0 16,-5 0-1-16,-6 2-1 15,3 6 0-15,-7 7 1 0,2 4-1 16,1 5 0-16,-4 8 0 16,8-3 0-16,0 5 1 15,5 6 0-15,8 0-2 0,5 1 3 16,2 0-1-16,5-2 1 15,7-4 0-15,3 2 0 16,8-8 0-16,1 1 1 0,3-4 0 16,3-5-1-16,5-3 1 15,3-9-1-15,5 2 1 16,1-11 0-16,3 0-1 16,6-5 1-16,-2-10-1 15,1-3 1-15,2-3-3 16,-5-5 0-16,-2 2 0 15,-5-4 0-15,-5-1 0 0,-7 0 0 16,-5-2 0-16,-9-3 0 16,-2 1 0-16,-7-4 0 15,-2 3 0-15,-12-2 0 0,-2 2 0 16,-9 2 0-16,-2 5 0 16,-5-1 0-16,-2 4 0 15,-3 6 0-15,-2 3 0 0,2 3 0 16,-4 3 0-16,8 3 0 15,-1 3 0-15,0 3 0 16,7 3 0-16,0 0 0 0,3 4 0 16,8-2 0-16,0 3 0 15,5-4 0-15,9-4 0 16,-16 11 0-16,16-11 0 16,0 0 0-16,-10 9 0 15,10-9 0-15,0 0 0 16,0 0 0-16,0 0 0 15,0 0 0-15,0 0 0 0,0 0 0 16,0 0 0-16,0 0 0 16,0 0 0-16,0 0 0 15,0 0 0-15,0 0 0 0,0 0 0 16,0 0 0-16,0 0 0 16,0 0 0-16,0 0 0 0,0 0 0 15,0 0 0-15,0 0 0 16,-2 10 0-16,2-10 0 15,0 0 0-15,0 0 0 16,-2 12 0-16,2-12 0 0,0 11 0 16,7-4-9-16,-7-7-33 15,7 14-46-15,2-8-1 16</inkml:trace>
  <inkml:trace contextRef="#ctx0" brushRef="#br1" timeOffset="28808.1013">12941 4696 324 0,'0'0'7'15,"0"0"1"-15,-12-2 2 16,3-1 1-16,-6 1 3 16,-3 2 1-16,-4 0-1 15,-6 2 0-15,-4 12-4 0,-3 10-1 16,-2 3-3-16,3 10-1 16,1 8 0-16,6 9-2 15,2 3 0-15,9 5 0 16,9-2-1-16,7-1-1 0,13-5 1 15,9-4 0-15,8-10-1 16,10-6 1-16,4-13 0 16,9-7 0-16,4-14-1 15,4 0 1-15,-1-14-1 16,-2-7 1-16,-6-3 0 0,-2-3-1 16,-8-8 1-16,-7-5 0 15,-13 0 0-15,-4-10 0 16,-16-1 1-16,-4-9-1 0,-16 1-1 15,-9 2 1-15,-8 8 0 16,-12 1 1-16,-3 9-1 16,-5 12 0-16,-4 9 0 15,1 13-2-15,-4 8 0 16,5 6 0-16,3 9 0 0,6 5 0 16,6 1 0-16,8 0 0 15,6 6 0-15,8-4 0 16,13 1 0-16,2-6-20 15,5 5-65-15,15-6-4 0</inkml:trace>
  <inkml:trace contextRef="#ctx0" brushRef="#br1" timeOffset="30244.4267">19378 4932 281 0,'0'0'6'0,"0"0"4"16,-5-10 3-16,5 10 3 16,-10-9 0-16,10 9 2 15,-17-21 2-15,6 13 0 0,2 1-6 16,-6 2-2-16,0 3-4 15,-2 2-1-15,-1 0-2 16,-4 7 0-16,-2 3-1 16,3 3 1-16,-4 1-2 0,3 6 0 15,-1 3 0-15,1 1 0 16,2 1-1-16,3 7 0 16,4 1 0-16,1 0 0 0,4 5 0 15,3-3-1-15,5 2 1 16,0 1 0-16,11-4 0 15,3-2-1-15,4-1 3 16,4-5 0-16,8-6 0 0,2-3 0 16,8-5 1-16,1-3-5 15,8-7 0-15,0-2 0 16,3-2 0-16,1-10 0 16,-1-5 0-16,-5 1 0 15,-5-4 0-15,-2-2 0 0,-5-6 0 16,-5-4 0-16,-10-5 0 15,-5 1 0-15,-8-12 0 16,-7 4 0-16,0-6 0 16,-12 3 0-16,-5-1 0 15,-6 6 0-15,-4 4 0 0,-3 5 0 16,-8 8 0-16,-1 3 0 16,-6 6 0-16,-2 4 0 15,-5 7 0-15,2 5 0 0,-2 0 0 16,1 5 0-16,5 7 0 15,0 4 0-15,9-4 0 16,5 8 0-16,7-1 0 0,6 1 0 16,8 3 0-16,8-3 0 15,3-5 0-15,21 1-48 16,2 2-41-16,11-6-1 16</inkml:trace>
  <inkml:trace contextRef="#ctx0" brushRef="#br1" timeOffset="31009.6982">19619 4813 277 0,'0'0'7'16,"0"0"4"-16,0 0 3 0,0 0 4 15,0 0 1-15,0 0 3 16,0 0 2-16,-4 3 0 16,4-3-4-16,0 0-3 15,0 0-3-15,0 0-2 0,0-12-2 16,7-4-2-16,5-1 0 16,1-5-2-16,11-7-6 15,2-9 0-15,11-4 0 16,2-2 0-16,8-4 0 15,6-2 0-15,4 6 0 0,3-3 0 16,-5 4 0-16,-1 9 0 16,-2 2 0-16,-4 1 0 15,-11 7 0-15,-4 5 0 16,-7 4 0-16,-5 2 0 0,-7 4 0 16,-4 2 0-16,-10 7 0 15,13-6 0-15,-13 6 0 16,0 0 0-16,0 0 0 0,0 0 0 15,0 0 0-15,0 0 0 16,0 0 0-16,0 6 0 16,0-6 0-16,-8 13 0 0,8-13 0 15,-13 18 0-15,9-5 0 16,-1-2 0-16,5 4-17 16,-5 13-64-16,5-21-10 15</inkml:trace>
  <inkml:trace contextRef="#ctx0" brushRef="#br1" timeOffset="31642.2452">20589 4067 402 0,'0'0'5'15,"0"0"4"-15,-9-10 1 0,9 10 2 16,-9-18 1-16,4 7 1 16,0-1 1-16,1-8 0 15,1 3-4-15,6-1-6 16,6 0-5-16,3 1 0 15,6-3 0-15,5 6 0 16,4 2 0-16,-3-1 0 0,9 5 0 16,-6 4 0-16,-2-2 0 15,-2 6 0-15,-5 2 0 16,-2 2 0-16,-8 5 0 16,-4 7 0-16,-4 3 0 0,-7-2 0 15,-2 5 0-15,-8 1 0 16,6 0 0-16,-3-4 0 15,1 1 0-15,5-5 0 0,4-1 0 16,4-1 0-16,4-3 0 16,11 0 0-16,3-3 0 15,4 1 0-15,2 1 0 16,3-1 0-16,1-1 0 0,0-1 0 16,-6 1 0-16,1-1 0 15,-6 2 0-15,-4 0 0 16,-13-8 0-16,7 18 0 15,-9-12 0-15,-11 4 0 16,-7 4 0-16,-5-3 0 0,-9 2 0 16,-3-3 0-16,-4-1 0 15,2 1 0-15,-1-3 0 16,5-1-2-16,6-4-10 16,6 3-11-16,3-1-24 0,5-3-39 15,15-1-3-15</inkml:trace>
  <inkml:trace contextRef="#ctx0" brushRef="#br1" timeOffset="32301.69">21208 4013 365 0,'0'0'8'15,"0"0"3"-15,0-10 0 16,0 10 1-16,-3-15 2 0,-2 6 0 16,-2 1-1-16,-3-2 1 15,-5 4-6-15,0 1-4 16,-2 5-2-16,1 0 0 0,-3 3-2 16,4 7 0-16,0 6-1 15,6-2 0-15,5 1 1 16,4 0-1-16,0 0 2 15,13-1-1-15,-1-3 1 16,8-7 0-16,5-4 1 16,0 0 0-16,-3-8 1 15,6-9 1-15,-7-2 0 0,0-8 0 16,-6-10-1-16,-3-4 1 16,-5-6-1-16,-3-4 1 15,-4-4-4-15,0-2 0 0,-8 2 0 16,0 4 0-16,-1 9 0 15,-2 7 0-15,4 5 0 16,0 15 0-16,7 15 0 0,-18 0 0 16,13 18 0-16,3 14 0 15,2 8 0-15,0 4 0 16,0 9 0-16,7 5-3 16,6 0 3-16,4-4-1 0,3-2-3 15,5-10-4-15,2-5-8 16,0-9-12-16,3-8-30 15,0-6-28-15,-8-5-2 16</inkml:trace>
  <inkml:trace contextRef="#ctx0" brushRef="#br1" timeOffset="32594.8916">21501 3889 333 0,'0'0'8'16,"0"0"2"-16,0 0 4 16,0 0-1-16,-13-5 2 15,13 5-2-15,-14 0 1 16,7 8-1-16,-6-1-7 0,1 6-2 15,1 3-3-15,9-1 0 16,-1 5 0-16,3-2 1 16,8 0 1-16,4-4 0 0,11-4 1 15,2-8 0-15,2 1 0 16,0-3 1-16,-2-5 0 16,-3-10-1-16,-5-2 0 15,-4-6 0-15,-5 1-1 0,-8-3 0 16,-5 3-1-1,-11 3-1-15,-1-2-1 0,-4 11-1 16,-3 0-4 0,-1 10-5-16,1 0-13 0,6 0-21 15,9 7-39-15,9-7-4 16</inkml:trace>
  <inkml:trace contextRef="#ctx0" brushRef="#br1" timeOffset="32812.3106">21768 3629 389 0,'0'0'8'0,"0"-11"2"0,0 11 1 16,-6-19 1-16,1 9 1 16,5 10-1-16,-12-12-1 15,5 10 0-15,-2 7-6 0,-3 14-4 16,3 11-1-16,1 5-1 16,3 7 1-16,2 2-1 15,3 6 1-15,0-4-4 16,10 0-4-16,1-12-10 0,5-5-17 15,12 0-46-15,-8-14-3 16</inkml:trace>
  <inkml:trace contextRef="#ctx0" brushRef="#br1" timeOffset="32960.9132">21812 3765 439 0,'0'0'4'0,"0"0"1"15,0 0 0-15,-7-12 1 16,7 12-1-16,0-11 0 15,0 11 0-15,12-17-1 0,7 15-9 16,4-5-12-16,10-3-41 16,6 7-24-16,1 3-3 15</inkml:trace>
  <inkml:trace contextRef="#ctx0" brushRef="#br1" timeOffset="33293.6233">20640 4630 446 0,'0'0'2'16,"0"0"1"-16,0 0 1 15,0 0 1-15,16-10 1 0,11 0 0 16,20-4 1-16,14-7 0 15,25 1-2-15,19-2 1 16,14-5-2-16,13-1-1 0,9 1 0 16,-2 0 1-16,-1 3-4 15,-9-2 0-15,-17 4 0 16,-16-2 0-16,-13 4 0 16,-17 3 0-16,-19 1 0 15,-14-1 0-15,-16 5 0 0,-9 0-8 16,-6-9-53-16,-7 15-26 15,-9-2-1-15</inkml:trace>
  <inkml:trace contextRef="#ctx0" brushRef="#br1" timeOffset="49525.6876">20477 4493 214 0,'0'0'7'16,"0"0"2"-16,0 0 1 16,0 0 2-16,0 0-1 15,0 0-1-15,0 0 1 0,0 5 3 16,2 3-5-16,8 4-1 16,5 6-1-16,1-4 0 15,14 3 1-15,7 3 0 0,7-5 1 16,11-1-2-16,4-7 1 15,8-5-2-15,8-4 2 16,4-8-2-16,4-5 0 16,1-3 0-16,-2-2 0 15,3-2-2-15,-6-3 0 16,-4 4 0-16,-4-8 0 16,-1 0 0-16,-7-5 0 0,-1-4-1 15,-2-4 1-15,-4-5 0 16,2-8 0-16,-6 0 0 15,2-5 0-15,-3-1 2 0,-10 4-1 16,-2-2 0-16,-13 0 0 16,-3 4 1-16,-8 3-1 15,-8 0 0-15,-7 3 0 0,-2 2-1 16,-11 2-1-16,-4 3-1 16,-6-3 0-16,-7 7 0 15,-2 2 0-15,-6-1-2 16,-6 6 0-16,-8 5 0 0,-3 1-2 15,-7 2 2-15,-2 11-1 16,-6 0 1-16,-5 4 0 16,-4 8-1-16,-3 0 1 15,-3 8 0-15,-4 7-1 0,2 2 1 16,0 8-1-16,-5 2 1 16,5 8-1-16,1 7-1 15,10 3 0-15,1 9 0 16,6 9 0-16,4 0 0 15,8 7 1-15,8 1-1 0,13 8 0 16,6-7 1-16,14 3 0 16,7-5 1-16,9-6-1 0,13-4 1 15,10-4 0-15,9-6 0 16,10-8 0-16,8-3 1 16,8-6-1-16,1-4-5 15,3-4-18-15,20-5-60 16,-23-5-1-16</inkml:trace>
  <inkml:trace contextRef="#ctx0" brushRef="#br1" timeOffset="50475.6838">19102 5816 272 0,'0'0'6'0,"0"0"2"0,0 0 3 15,0 0 3-15,0 0 1 16,0 0 1-16,0 5 0 15,0-5 2-15,0 0-6 0,0 0-4 16,0 0-5-16,0 0-10 16,0 0-31-16,5 3-33 15,2-3-5-15</inkml:trace>
  <inkml:trace contextRef="#ctx0" brushRef="#br1" timeOffset="50640.3426">19734 5162 412 0,'0'0'1'0,"0"0"-1"16,0 0-5-16,0 0-18 0,0 0-52 15,0 0-3-15</inkml:trace>
  <inkml:trace contextRef="#ctx0" brushRef="#br1" timeOffset="63307.8839">2546 17516 323 0,'0'0'-13'0,"0"0"-51"0,2 11-4 16</inkml:trace>
  <inkml:trace contextRef="#ctx0" brushRef="#br1" timeOffset="97246.6095">2248 13150 165 0,'0'0'6'0,"0"0"3"0,0 0 3 16,0 0 1-16,0 0 1 15,0 0-4-15,0 0 2 16,0 0 1-16,0 0-3 16,0 0-2-16,10 4-1 0,6 1 0 15,5 0 4-15,11-3 1 16,7 1 2-16,9 2-3 0,8-5-1 15,7 0-2-15,7 0-1 16,3 0-1-16,1-3-2 16,6-2-2-16,-4 3-1 15,4-3 1-15,-4 0-1 16,0 1 0-16,-2 1 0 0,-1-2 0 16,-7 2 0-16,-3 1 0 15,-6-2-1-15,-5 3 1 16,-11 1 1-16,-5-2-2 15,-9-2 1-15,-9 2 0 16,-1 2 0-16,-7 0 0 0,-10 0 1 16,10 0 1-16,-10 0 1 15,0 0 0-15,0 0 0 16,0 0 0-16,0 0 0 16,0 0-1-16,0 0 0 0,0 0-1 15,0 0-1-15,0 0 0 16,0 0 0-16,0 0-1 15,0 0 0-15,0 0 0 0,0 0-1 16,0 0 1-16,0 0-2 16,0 0-2-16,0 0-2 15,0 0-6-15,0 0-11 16,0 0-26-16,-5 6-28 16,5-6-7-16</inkml:trace>
  <inkml:trace contextRef="#ctx0" brushRef="#br1" timeOffset="97833.2604">3538 12923 272 0,'0'0'7'15,"0"0"3"-15,0 0 4 16,0 0-2-16,0 0 1 0,0 0-1 16,0 0 1-16,0 0 0 15,0 0-3-15,9 2-5 16,4 4 1-16,7 2-1 16,4-1 1-16,9 1 1 15,2-1-1-15,12 0 0 16,-3 1-1-16,2-1-1 0,4 0-1 15,-8-1-1-15,-3-2 0 16,-4 5-2-16,-3-1 1 16,-9 1-1-16,-1 0-1 0,-8-1 1 15,0-4 0-15,-14-4 0 16,9 18 1-16,-9-11 0 0,0 5 2 16,-9-2-2-16,-7 2 2 15,-3 3 0-15,-3 1 1 16,-8 1-1-16,-3-2-1 15,-1-1 0-15,-3 4 0 16,1-9-1-16,-2 6 1 0,8-3-1 16,-1-1 0-16,6-1 1 15,6 0-1-15,1-5 0 16,3 0-1-16,5-3 1 16,10-2-1-16,-15 5 1 15,15-5-1-15,0 0 0 0,0 0 0 16,0 0 0-16,0 0 0 15,-10 10 0-15,10-10-1 16,0 0-2-16,-5 10-4 0,5-10-16 16,0 24-56-16,0-24-4 15</inkml:trace>
  <inkml:trace contextRef="#ctx0" brushRef="#br1" timeOffset="99297.8681">5900 12821 292 0,'0'0'4'16,"-8"-6"4"-16,-1-2 1 0,-4 1 2 15,-8-1 0-15,-8 3 1 16,-8 2 1-16,-3 3 1 16,-10 5-4-16,2 13-2 15,-3 7-3-15,1 7-1 0,0 9 0 16,3 8-1-16,5 5-1 15,12 3-1-15,3 4 0 16,14 2-1-16,8-6 1 16,6 2 0-16,18-6 0 15,28-7 1 1,8-6 0-16,7-10 0 16,6-13 1-16,8-10 0 15,3-7 0-15,1-9 0 0,0-14 0 16,-20-10 0-16,-3-3 0 15,-10-6 0-15,-10-8 1 16,-7-1-1-16,-10-10 0 16,-20-2-1-16,-2 0 0 0,-23 1 0 15,-10 8-1-15,-18 7 0 16,-11 12-1-16,-13 11-1 16,-7 13 1-16,-6 19 0 15,-2 12 0-15,5 14-2 16,2 11-8-16,18 7-34 15,11 13-37-15,23 1-3 0</inkml:trace>
  <inkml:trace contextRef="#ctx0" brushRef="#br1" timeOffset="102313.3973">8448 7840 176 0,'0'0'2'0,"0"0"2"15,0-4 1-15,0 4 3 0,0 0 2 16,0 0 4-16,0 0 0 15,0 0 3-15,0 0-2 16,-11 0 1-16,11 0-2 16,-5 7-2-16,5-7-2 0,-2 10-1 15,2-10-2-15,-5 12-1 16,5 0-1-16,0-12-1 16,0 18-1-16,0-18 0 0,0 19 0 15,0-11 0-15,0 2 0 16,0-10-1-16,0 17 2 15,0-17 0-15,5 15-1 16,-5-15 1-16,13 17 1 0,-8-9 0 16,2 2-1-16,3-1 1 15,-1-2-1-15,4 4 0 16,-1-4 0-16,1 4-1 16,2 1 1-16,0-3-1 15,2 1 0-15,3 0 0 0,3 0 0 16,4 2-1-1,-2 1 1-15,2-3 0 0,3 0-3 16,3 3 2-16,-2-1-1 16,5-2 0-16,1 0 0 0,0 0 0 15,0-1 0-15,1 3 0 16,-2-2 0-16,7 0 0 16,-3 0 0-16,0 4 0 15,-1-5 0-15,4 3 0 0,-1-2 0 16,1 0 0-16,1 2 0 15,0-2 0-15,-1 3-1 16,-1 0 1-16,3 2 0 0,-5-3-1 16,3 2 1-16,-2 1 0 15,1 2 0-15,-4 1-1 16,0 2 0-16,-5 0 0 16,5 1-1-16,-3 2 1 15,-3 4 0-15,0-2 0 16,-2 5 0-16,0-1 0 15,-2 1 1-15,-2 0 0 0,0-1 0 16,2 6 0-16,-7-5 0 16,2 5-1-16,-1-2 1 15,1 0 1-15,-6 2-1 0,3 0 0 16,-3 2 0-16,-2-2 0 16,-3 4 0-16,4 1 0 15,-7 2 0-15,1 0-1 0,-2 3 1 16,-4 0 0-16,0-1-1 15,-4 3 1-15,0-2 0 16,-4 2 0-16,-2 0-1 0,-5-1 1 16,-2 4-1-16,1-5 1 15,0 5-1-15,-6-6 0 16,-1 6 0-16,-3-6 0 0,1 4 0 16,-3-1-1-1,-6-4 1-15,1 3 0 16,-5 0 0-16,0-1 0 0,-3 2-1 15,0 1 1-15,-6-1 1 16,-2-1-1-16,0 2 1 16,-4 1-1-16,-3 1 1 15,-3 1-1-15,-2-1 1 0,-5 0-1 16,3 0-1-16,-4-4 1 16,4 4 0-16,-3-3 0 15,4 0-1-15,3-2 1 0,1 2 2 16,4-5-1-16,0 0 1 15,5-4-1-15,3-4 1 16,8-2 0-16,1-7 0 0,8-3-1 16,5-5 0-16,3-2-1 15,7-2 0-15,10-13 0 16,-13 14 0-16,13-14 0 16,0 0 0-16,-4 11 0 15,4-11 0-15,0 0-1 16,0 0-1-16,0 0-2 0,0 0-5 15,0 0-8-15,0 0-14 16,0 0-39-16,0 0-13 16</inkml:trace>
  <inkml:trace contextRef="#ctx0" brushRef="#br1" timeOffset="102743.8071">8783 11030 365 0,'0'0'5'0,"0"0"2"16,0 0 1-16,0 0 0 15,-5-9 0-15,5 9 0 16,0 0 0-16,0 0 2 15,-8 12-4-15,6 8-1 0,-3 5-1 16,0 9-1-16,-2 4 1 16,-4 1 0-16,2 3 0 15,-1-4-2-15,0-1 0 0,0-5-1 16,3-6 0-16,-2-5 0 16,8-6-1-16,-2-3 1 15,3-12 0-15,3 10 0 0,12-10 1 16,5-5 0-16,10-2 1 15,4-3-1-15,6-2 1 16,1-3-1-16,5 6 0 16,-7-2-1-16,-3 4-2 0,-1 1-1 15,-14 4-6-15,-1 4-18 16,5 4-56-16,-25-6 0 16</inkml:trace>
  <inkml:trace contextRef="#ctx0" brushRef="#br1" timeOffset="103365.479">9452 11107 425 0,'0'0'5'0,"0"0"3"0,0 0-1 16,0-7 1-16,0 7 0 15,0 0 0-15,0 7 1 16,0 5 1-16,2 11-5 15,1 3-2-15,-1 3 0 0,1 3 0 16,-1 0 0-16,3 5-2 16,-3-5 0-16,2-2-3 15,-2 0-5-15,-2-8-9 0,1 1-31 16,3-4-38-16,-4-4-1 16</inkml:trace>
  <inkml:trace contextRef="#ctx0" brushRef="#br1" timeOffset="103611.9472">9176 11202 369 0,'0'0'6'0,"0"0"4"16,-7-13 0-16,7 13 2 16,0-20 0-16,0 8 2 0,12-6 1 15,2-3 0-15,19-1-5 16,2-3-5-16,12 3-1 15,10-4-1-15,-2 4-1 16,1 2-2-16,-3 6-2 0,-6 4-2 16,-7 5-4-16,-8 2-5 15,-9 6-19-15,-8 14-51 16,-7 0-2-16</inkml:trace>
  <inkml:trace contextRef="#ctx0" brushRef="#br1" timeOffset="103965.0034">9730 11279 404 0,'0'0'4'0,"0"0"1"0,-5 7 2 15,-2 3 0-15,-3 2 1 0,0 3 0 16,3 2 1-16,-1 1-1 15,0 2-3-15,6-1-2 16,2-1-1-16,7-3 0 0,6-3 0 16,6-7 0-16,6-2 0 15,0-3 0-15,5-8 1 0,-3-7-1 16,1 3 1-16,-3-7 0 16,-8-4 0-16,-7 0-1 15,-5-1 0-15,-5 2 0 16,-13-1-1-16,-3 8 0 0,-7 3-1 15,-4 1-1-15,-3 7-4 16,2 4-6-16,1 0-18 16,-3 4-54-16,13 2-3 15</inkml:trace>
  <inkml:trace contextRef="#ctx0" brushRef="#br1" timeOffset="104146.0316">10075 10662 468 0,'0'0'3'0,"0"0"0"0,0 0 1 15,5 5 0-15,1 7 0 16,-2 5 1-16,4 8-1 0,2 7-2 16,0 3-12-16,9 10-73 15,-1-1-2-15</inkml:trace>
  <inkml:trace contextRef="#ctx0" brushRef="#br1" timeOffset="105442.9289">3712 7756 157 0,'0'0'7'15,"0"0"7"-15,-13 0 3 16,13 0 7-16,-17 0 1 0,17 0 2 16,-15 0 0-16,15 0 0 15,-10 0-9-15,10 0-5 16,0 0-4-16,0 0-4 15,5 2-2-15,15-2-2 0,10-2-7 16,12-18-58-16,13 16-9 16</inkml:trace>
  <inkml:trace contextRef="#ctx0" brushRef="#br1" timeOffset="109494.4586">7138 12012 147 0,'0'0'8'0,"0"0"2"16,0 0 6-16,0 0 4 0,0 0 2 16,0 0 5-16,0 0 1 15,0 0 2-15,0 0-5 16,0 0-4-16,0 0-1 15,0 0-4-15,0-15-4 0,2 5-2 16,1-2-2-16,-1-6-3 16,5 1 0-16,-1-5-1 15,5 2 0-15,0-6-1 0,3 5 0 16,-1-4-1-16,7 0 1 16,0 3-1-16,0-3 0 15,2 3-1-15,2 0 1 16,-1 2 0-16,5 2-1 15,-3-2 0-15,2 6 0 16,0 1 0-16,0 1 0 16,0 4-1-16,3 1 0 0,2 2-1 15,-2 4 1-15,0 1 0 16,1 0 0-16,-2 0 0 0,2 0 0 16,-1 4 0-16,0 1 0 15,0-2 0-15,-2 1 1 16,4 1-1-16,-2 0 0 15,0-2 1-15,0 4-1 0,1 0-1 16,6-2 1-16,-3 2 0 16,1-2 1-16,7 5-1 15,-2-4 0-15,5-2 0 16,2 2 1-16,2-2 1 0,2-1-2 16,1 2 1-16,0 1 0 15,0-5 0-15,3 4 0 16,2 1-1-16,5-2 1 15,2-1 0-15,-1 1-1 16,4 2 1-16,0-4-1 16,1 6 1-16,-2-4-1 0,1 1 1 15,-2-1 0-15,3 2-1 16,1-1 1-16,-2 0-1 16,0-2 1-16,0 2-1 0,-5-1 1 15,6 2-1-15,-6-2 1 16,3-1-1-16,-1 0 0 15,3-1 1-15,2-2-1 0,4 0 1 16,1 0-1-16,1-2 0 16,-1-4 1-16,1 2-1 15,-3-4 1-15,-5-2-1 16,-2 2 1-16,-6 0-1 0,-6-1 1 16,-7-1-1-16,0 0 0 15,-4-1 1-15,0-1 0 16,0-2 1-16,-2 0-1 15,-2-4 0-15,4 1 1 16,-5 2-1-16,1-2 0 16,-7 0 0-16,-1 5-1 0,-3-5 1 15,-4 5 0-15,-3 0 0 16,-8 2 0-16,1-2 0 16,-6 3 0-16,3-2 0 0,-5 2 0 15,-5 9 0-15,8-16 1 16,-8 16 0-16,5-10-2 15,-5 10 0-15,0 0 0 0,0 0 0 16,0 0 0-16,0 0 0 16,0 0-3-16,0 0 1 15,0 0 0-15,0 0 0 16,-5 0 0-16,5 0 0 0,-2 6 1 16,2-6 0-16,0 14 0 15,0-6 1-15,0 2 0 16,2 2 0-16,5-2 0 15,-2-1 0-15,5 4 1 0,0-3 0 16,7-1 0-16,-1 2-1 16,5-1 1-16,-1-2 0 15,6 0 0-15,1-4 0 16,3 4 0-16,4-7 0 16,-1 5 0-16,6-6-1 0,-1 2 1 15,4-2-1-15,0 0 1 16,3 0-1-16,-3 0 0 15,1-2 0-15,-2-1 0 0,5 3 0 16,-9-4 0-16,5 4 0 16,-5-3 0-16,4 3 0 15,-3-3 0-15,-2 3 0 16,-2 0 0-16,1 0 0 0,-2 0 0 16,2 0 0-16,-3 0 0 15,-4 3 0-15,-1 0 0 16,0 1 0-16,-3-1 0 15,-1 4-1-15,0 3 0 0,-4-3 1 16,1 2-1-16,-2 5 0 16,1 0 1-16,4 2-1 15,0 1 0-15,-2-3 2 16,4 6-1-16,-2 0 0 16,0 6 0-16,-1-2 1 0,-3 0-1 15,-1 1 0-15,-6 0 1 16,1 0-1-16,-3-3 0 15,-3-2 1-15,0 0-1 0,-4-3 0 16,0-2 1-16,-3-3-1 16,0 3 1-16,0-5-2 15,0 5-3-15,0-5-11 16,0 0-66-16,0 1-4 0</inkml:trace>
  <inkml:trace contextRef="#ctx0" brushRef="#br1" timeOffset="110245.3073">10553 11708 337 0,'0'0'9'0,"0"0"4"0,0 0 4 0,0 0 2 16,0 0 0-16,-11 0 1 15,11 0 1-15,-4-3 1 16,4-12-8-16,0 3-4 15,4-14-3-15,9-1-4 16,8-6-3-16,5-13 0 16,12-3 0-16,10-12 0 0,6 3 0 15,5 1 0-15,9-3 0 16,-6 6 0-16,0 4 0 16,-2 11 0-16,-11 4 0 0,-7 11 0 15,-9 8 0-15,-9 3 0 16,-3 6 0-16,-12 2 0 15,-9 5 0-15,11-4 0 0,-11 4 0 16,0 0 0-16,0 0 0 16,0 0 0-16,5 7-2 15,-5-7-3-15,0 12-8 0,0-12-37 16,0 16-35 0,0-16-1-16</inkml:trace>
  <inkml:trace contextRef="#ctx0" brushRef="#br1" timeOffset="110753.9954">11267 10643 393 0,'0'0'6'16,"0"0"1"-16,0 0 4 15,-8-11 0-15,8 11 1 16,0 0 1-16,-5-9-1 0,5 9 1 16,7-13-4-16,8 5-4 15,11 0-1-15,1-1-2 16,8-4 0-16,4 4 0 16,-2-1-1-16,1 5-1 15,-1 0 1-15,-9 5-1 0,-7 0-1 16,-3 5 1-16,-11 7 0 15,-4 8 0-15,-6 2 0 16,-6 5 1-16,-7 6-1 16,-3-1 1-16,-4 1 0 0,-4 1-1 15,2-5 0-15,3-1 0 16,2-6-1-16,6-2 0 16,8-3 1-16,3-7 0 0,3-10 0 15,14 15 0-15,5-15 1 16,3 0 0-16,6-3 0 15,4-4 0-15,0-3 0 16,3 0 1-16,-3-2-2 16,0 0 0-16,-4 1 0 0,-8 5-3 15,-3-3-3-15,-4 5-2 16,-3 4-8-16,-10 0-28 16,0 0-43-16,0 0-1 0</inkml:trace>
  <inkml:trace contextRef="#ctx0" brushRef="#br1" timeOffset="111410.9916">12106 10513 394 0,'0'0'4'0,"-4"-8"1"0,4 8 2 15,-21-15 0-15,5 11 0 16,-5-1 0-16,-4-2 0 15,-7 4 0-15,2 3-3 16,0 5-3-16,-2 8-1 0,8-1 0 16,4 2-1-16,2 4 0 15,11 0 0-15,7-1 0 16,2-5 1-16,11 0 0 16,4-5 1-16,2-1 1 0,0-6 0 15,10-6 1-15,-4-3 0 16,-2-3 0-16,-1-6 0 15,-5 1 0-15,-1-4 0 16,-7 7 0-16,-2-1-1 16,-2 3-1-16,-5 12-2 0,6-10 0 15,-6 10 0-15,2 7-1 16,-2 5 1-16,5 6-2 16,2-4-1-16,-2 7-5 15,8-4-10-15,-3 3-27 0,-1-10-35 16,9-3-4-16</inkml:trace>
  <inkml:trace contextRef="#ctx0" brushRef="#br1" timeOffset="111794.4601">12223 10449 368 0,'0'0'6'0,"-5"-7"4"16,3-3 0-16,-3-1 1 16,2 1 1-16,2-2 0 15,-3-1 0-15,4 1 0 16,0 0-6-16,8 5-3 0,2 2-2 15,2-1-1-15,1 6 0 16,4 6 0-16,-4 4 0 16,-1 4 0-16,-1 1 0 15,-7 0 1-15,1 2-1 0,0 1 0 16,-3-6 1-16,-2 1-1 16,0-13 1-16,0 14 0 0,0-14 1 15,0 0-1-15,0 0 1 16,0 0 0-16,3-12-1 15,-1-5 0-15,4 3-1 16,1-7-1-16,0 1 0 16,3 5 0-16,-2 0-1 15,-1 3-1-15,1 4 1 0,-8 8 0 16,15 3 1-16,-14 5 0 16,8 6 1-16,-2 2 0 15,0-4-2-15,0 5-6 16,3 1-12-16,-2 6-53 15,4-12-6-15</inkml:trace>
  <inkml:trace contextRef="#ctx0" brushRef="#br1" timeOffset="111964.0078">12577 10258 388 0,'0'0'3'15,"0"0"-2"-15,0 0 2 16,0 0 0-16,0 10 0 0,0 0 1 15,0-1 0-15,2 4 0 16,1-1-5-16,1 6-6 16,-1-5-14-16,-3-13-44 15,20 17-12-15</inkml:trace>
  <inkml:trace contextRef="#ctx0" brushRef="#br1" timeOffset="112245.3318">12828 10101 373 0,'0'0'4'0,"0"0"4"16,-10-12-1-16,10 12 2 0,-20-7-1 15,10 2 0-15,-3 5 0 16,1 0 0-16,2 5-5 0,0 7-1 16,5 0-2-16,3 6 0 15,2 2-2-15,2 2 2 16,11 1 0-16,2-6 0 15,5 3 0-15,1-3 0 0,2-4 0 16,-5-1 0-16,1-2-1 16,-6-1 1-16,-3-2 0 15,-10 4 0-15,-12 2 0 16,-13-3-3-16,0-10-69 0,-13 15-3 16</inkml:trace>
  <inkml:trace contextRef="#ctx0" brushRef="#br1" timeOffset="114561.8161">12751 12002 222 0,'0'0'7'0,"0"0"3"16,0 0 4-16,0 0 3 16,0 0 1-16,0 0 1 15,-13-8 1-15,13 8-1 16,0-18-5-16,0 9-2 15,2-11-5-15,9-2-1 0,-2 1-2 16,4-11 0-16,4 6-1 16,0-6 1-16,6 0 0 15,0-2 0-15,4 3 1 16,-2-1 0-16,5-1-1 0,0 4 0 16,0 2-1-16,2-1 0 15,0 0-1-15,3 7 0 16,-3 2-2-16,3 1 2 15,-1 0-2-15,6 1 0 16,-3 2 0-16,8 0 1 0,-2 5 0 16,0-1-1-16,4-2 1 15,-6 6 0-15,1 1-1 16,-1 1 1-16,-2 5-1 0,-4 0 1 16,0 0-1-16,-4 3 0 15,-1 5 1-15,0-1-1 16,3 3 1-16,-1 0 0 15,0-1 1-15,4 1 0 0,1 3 0 16,0-4 0-16,5 1 0 16,3 0 0-16,-3 0 1 15,8-2-1-15,5-1 1 16,2 1-1-16,5-1 0 0,8-2 0 16,1 0 0-16,7-2-1 15,-1 1 1-15,1-2-1 16,2 1-1-16,0 0 1 15,-2-1 0-15,-6-2-1 16,0 0 1-16,-2 0-1 0,-1-2 1 16,0-4-1-16,-3-3 1 15,-2-1-1-15,-2-5 0 16,-2 0 1-16,-9 1-1 0,-1-7 1 16,-8 4 0-16,-6-2 1 15,-12-1-1-15,-5 2 1 16,-2 6 0-16,-5-3-1 0,-7 5 1 15,-3-3-1-15,-2 6 0 16,0 7 0-16,0-12-1 16,0 12 0-16,-6-10 0 15,6 10-2-15,0 0 0 16,-8-5 0-16,8 5 0 0,-5 8 0 16,1 1 0-16,4 4 1 15,0-1 0-15,6 5 1 16,1 1 0-16,3 2 1 15,4 2 0-15,6-3 0 16,10-2 1-16,6 1-1 0,8-3 0 16,4-4 0-16,12-4 0 15,2 0 0-15,7-7 0 16,3 0-1-16,1 0 1 0,3-2-1 16,-3-3 0-16,-1-2 0 15,-4-1 0-15,-5-2 0 16,-3-1 0-16,-3 2 0 0,-2-1 0 15,-3-3 0-15,0 4 0 16,-4-4 0-16,2 4 0 16,-1-3 0-16,-2 1 0 15,0 1 0-15,-2 2 0 16,0 1 0-16,0 2 0 0,-3-2-1 16,0 5 1-16,1-1 0 15,-2 1 0-15,2 2 0 16,-1 0 0-16,-2 0 1 15,2 0-1-15,0 5 0 16,1-1 0-16,1 6 0 0,-6 0 1 16,0 0-1-16,3 0 0 15,-3 3 0-15,-4 1 0 16,1 1 0-16,1 0 1 0,-4 0-1 16,0 0 0-16,0 2 0 15,-2-2 0-15,-2 3 0 16,-5-2 0-16,0 1 0 0,-5 4 0 15,-6 2-1-15,-2-2 0 16,-2 4 0-16,-6 3 1 16,1 2-1-16,-3-1 1 15,0 2-1-15,0 3 0 0,0-4 1 16,0-2 0-16,0 3 0 16,0-1 1-16,0-6-1 15,0 1 0-15,0-5 0 16,0-3 0-16,0-2-2 15,0-3-7-15,0-12-16 16,-18 15-56-16,18-15-2 16</inkml:trace>
  <inkml:trace contextRef="#ctx0" brushRef="#br1" timeOffset="115362.8862">15038 11400 372 0,'0'0'6'0,"0"0"5"15,0 0 0-15,0-7 2 16,0 7 1-16,5-20 0 15,-1 7 1-15,4-4 0 0,5-5-5 16,6-7-3-16,8-9-2 16,6-5-1-16,12-5-1 15,7-5-1-15,10-6-1 0,5 0 0 16,5 2 0-16,-2-1 0 16,2 8-1-16,-5 6 0 15,-10 8 0-15,-4 3 1 16,-15 13 0-16,-5 5-1 15,-10 5 0-15,-9 5 0 16,-3 1 0-16,-11 4-1 0,0 0-1 16,9 0-1-16,-9 0-3 15,0 7-5-15,0 2-16 16,0 4-58-16,0-3-1 0</inkml:trace>
  <inkml:trace contextRef="#ctx0" brushRef="#br1" timeOffset="115879.1467">16083 10357 387 0,'0'0'7'0,"0"0"3"15,0 0 0-15,-2-10 2 0,2 10 0 16,0 0 0-16,0-12 0 15,0 12 0-15,0 0-7 16,14-7-2-16,-2 7-2 16,3 2-1-16,4 6 0 0,6 1 1 15,0 4-1-15,-2 1 1 16,-4 3 0-16,-3 3-1 16,-4 1 1-16,-10-2 0 0,-2 4 1 15,-5-7-2-15,-4 2 1 16,-4-4 0-16,-2 3 0 15,2-8 0-15,1-4 1 0,0 0 0 16,12-5 0-16,-13-3-1 16,13-6 1-16,0-9-1 15,7-2 0-15,9-7-1 16,0-5-1-16,5-6 0 0,1 6 1 16,3-3-1-16,-3 9 1 15,-4 2 0-15,-3 8-2 16,-5 6 1-16,-10 10 0 15,10 0 0-15,-9 10 0 16,2 2-1-16,-3 5 1 16,8 4 1-16,-3 1 1 0,3 5 0 15,1-5-1-15,2 3-1 16,-2-7-4-16,6 4-12 16,0 4-50-16,0-15-17 0</inkml:trace>
  <inkml:trace contextRef="#ctx0" brushRef="#br1" timeOffset="116256.8299">16836 10228 405 0,'0'0'5'0,"0"0"1"0,-8-12 1 15,-5 6 1-15,-2 2 1 0,-5-1-1 16,-5 5 1-16,-1 0 0 15,-2 7-4-15,-2 6-3 16,5 2 0-16,7 7-2 16,4-2 0-16,1 2 0 15,11 1 1-15,2-3-1 0,6-3 1 16,10-5-1-16,-2-5 1 16,6-1 0-16,3-6 0 15,0 0 1-15,-4-11-2 0,4-1 1 16,-3-3 0-16,-8 3 1 15,0 2 0-15,-4-5-1 16,0 7 0-16,-8 8-2 0,7-9 0 16,-7 9-1-16,0 0 0 15,5 4-1-15,3 6-5 16,-8-10-7-16,10 21-16 16,3-6-51-16,1-8-1 15</inkml:trace>
  <inkml:trace contextRef="#ctx0" brushRef="#br1" timeOffset="116645.0371">16954 10240 375 0,'0'0'6'0,"0"-6"3"15,0 6 1-15,0-18 1 16,0 6 1-16,0 1 0 0,0-1 0 16,3 0 0-16,4 2-6 15,4 5-2-15,1 5-3 16,0 0 0-16,3 5-2 0,-1 7 1 15,4 0-1-15,-2 3 0 16,-7 3 1-16,1 0 0 16,-8-4-1-16,-2-1 2 0,0-1-1 15,0-3 1-15,0-9 1 16,-4 12 0-16,4-12 1 16,-10 3 0-16,10-3-1 15,-5-7 1-15,3-5-1 16,2-3 0-16,0-2-1 0,2-1-1 15,5-2 0 1,1 2-1-16,0 4 1 0,1 2-2 16,1 7 1-16,0 3 0 15,-10 2 0-15,15 9 0 0,-9 3-1 16,4 0 1-16,4 6-4 16,-2 0-7-16,3-1-22 15,7-2-48-15,-4-3-2 0</inkml:trace>
  <inkml:trace contextRef="#ctx0" brushRef="#br1" timeOffset="116829.6665">17404 10089 416 0,'0'0'2'16,"0"0"0"-16,0 0 0 16,-7 5 0-16,7-5 1 15,-9 18-1-15,5-6 1 16,-2 6 0-16,3 1-2 15,3 1 1-15,0-3-5 16,-3-1-6-16,3-2-20 0,5-2-47 16,-5-12-4-16</inkml:trace>
  <inkml:trace contextRef="#ctx0" brushRef="#br1" timeOffset="117001.2275">17258 9757 415 0,'0'0'5'0,"-10"-10"2"16,10 10 1-16,-15-12 0 16,15 12 0-16,-17-12-1 15,17 12 1-15,-9 0-2 16,9 8-13-16,11 6-20 0,-1 13-55 16,10 1-1-16</inkml:trace>
  <inkml:trace contextRef="#ctx0" brushRef="#br1" timeOffset="117376.2484">17745 10026 425 0,'0'0'6'0,"0"-14"1"16,-3 4 2-16,-1 1 0 0,-1-3 2 15,-3-4 0-15,0 4-1 16,-4 0 1-16,4 5-6 15,-4 2-2-15,2 5-1 16,-3 0-2-16,-1 7 0 16,3 6-1-16,-1 1 0 0,5 4 0 15,2 1 0-15,3 4 0 16,2-1 1-16,7 0-1 16,8 0 1-16,0-1 0 0,10-4 0 15,-3 0 0-15,5 0 0 16,-2-2-1-1,0-2 1-15,-5-6-1 0,-3 1 0 16,-7 2 0-16,-10-10 1 16,8 14-1-16,-16-6 0 0,-7-1 1 15,-7 3-1-15,-6-2-6 16,1-6-46-16,-5 13-31 16,-1-6-2-16</inkml:trace>
  <inkml:trace contextRef="#ctx0" brushRef="#br1" timeOffset="118943.1336">13997 11737 244 0,'0'0'11'15,"0"0"4"-15,0 0 2 16,0 0 4-16,0-5 2 0,4-5 1 16,4-2 4-16,1-8 0 15,4-2-8-15,4-13-4 16,6-2-1-16,4-8-2 15,5-6-3-15,5-5-1 0,4 0-3 16,-3-2-1-16,5 1-2 16,-6 10 0-16,1 1-3 15,-8 8 0-15,-6 8 0 16,-5 8 0-16,-2 5 0 16,-10 8 0-16,-7 9 0 0,10-13 0 15,-10 13 0-15,0 0 0 16,0 0 0-16,0 0 0 15,0 0-5-15,0 0-9 0,-10 8-17 16,0-2-54-16,10-6-3 16</inkml:trace>
  <inkml:trace contextRef="#ctx0" brushRef="#br1" timeOffset="119442.7994">14475 10709 392 0,'0'0'6'0,"0"0"2"0,0 0 2 15,-4-10 1-15,4 10 0 16,0-15 1-16,0 15 0 16,7-15 0-16,4 8-6 15,1 2-2-15,3 3-2 0,-1 2-1 16,3 0-1-16,3 7 0 15,-2 5 0-15,0 3 0 16,-4-1 1-16,-1 4-1 0,-5 4 0 16,-1-1 0-16,-5-2 0 15,-2-4 1-15,0 2-1 16,-4-5 1-16,-4-2-1 16,8-10 1-16,-15 11 0 0,15-11-1 15,-12 0 0-15,4-11 0 16,5-4 0-16,3-7 0 15,0 0-1-15,0-3 1 16,6-5 0-16,4 6 0 16,-3-1 0-16,0 3 1 0,1 5-1 15,0 5-1-15,-8 12 1 16,12-9-1-16,-12 9 1 16,10 5-1-16,-3 5 1 15,3 5-1-15,0-2 1 0,3 4 0 16,-1-5-2-16,3 3-4 15,1-5-5-15,4 2-20 16,13-6-53-16,-15-5 0 0</inkml:trace>
  <inkml:trace contextRef="#ctx0" brushRef="#br1" timeOffset="119826.7712">14826 10391 410 0,'0'0'6'0,"0"0"2"15,0 0 0-15,0 0 1 0,0 0 0 16,0 0 0-16,5-9 0 16,7 4 1-16,6 2-6 15,2 1-2-15,2 2-1 0,1 2 1 16,2 3-1-16,-3 7 1 15,-2 1-2-15,-7 1 1 16,-1 3-1-16,-5-1 1 16,-1-1 0-16,-4-3-1 15,-2-1 0-15,0-11 0 0,-5 12 1 16,5-12 0-16,-13 2 0 16,13-2 1-16,-17-5-1 15,8-4 0-15,5-2-1 0,0-3-1 16,1-3-2-1,3-1-3-15,0-2-5 0,7 2-10 16,3-4-19-16,-2 3-44 16,11 4-4-16</inkml:trace>
  <inkml:trace contextRef="#ctx0" brushRef="#br1" timeOffset="120091.0655">15174 10261 354 0,'0'0'4'15,"0"0"3"-15,-17 14 3 16,10-2 0-16,-4-2 0 0,2 5 0 15,-4 3 0-15,3-4 1 16,0 6-3-16,10-7-2 16,0-1-1-16,0-12 0 0,20 8-1 15,-5-8-1-15,5-3 2 16,0-6-2-16,0-4 1 16,-2-4-1-16,-4 0 0 15,-4-1-1-15,-8-2 1 16,-2 5-1-16,-6 0 0 0,-5 3-2 15,-7 5-1-15,-1 4-4 16,-6 1-5-16,5 2-10 16,-5 2-22-16,3 3-41 15,9 0-2-15</inkml:trace>
  <inkml:trace contextRef="#ctx0" brushRef="#br1" timeOffset="120270.1774">15212 10082 381 0,'0'0'6'15,"0"0"0"-15,0 0 1 0,0 0 0 16,0 0 0-16,12 10 2 16,-6-2-1-16,3 4 1 15,-4 0-5-15,7 6-3 0,-2-3-2 16,1 4-5-16,-2-2-9 16,1 0-18-16,0 4-35 15,-6-6-14-15</inkml:trace>
  <inkml:trace contextRef="#ctx0" brushRef="#br1" timeOffset="120379.4064">15293 10190 353 0,'0'0'5'0,"0"-9"2"0,0-1 1 15,9-2 0-15,3 0 2 16,4-5-3-16,10-1-15 16,21-5-58-16,-5-4-6 0</inkml:trace>
  <inkml:trace contextRef="#ctx0" brushRef="#br1" timeOffset="121245.1683">17272 11604 314 0,'0'0'9'16,"0"0"3"-16,-7 4 3 16,7-4 3-16,0 0 2 0,-5 10 1 15,5-10 1-15,0 0 1 16,0 0-8-16,0 0-3 15,0-10-3-15,7-5-1 16,9-10-1-16,11-7-1 0,8-10-6 16,11-5 0-16,9-3 0 15,5-4 0-15,5 0 0 16,-1 1 0-16,-2 6 0 16,-10 8 0-16,-6 8 0 15,-9 8 0-15,-12 3 0 0,-12 9 0 16,1 5 0-16,-14 6 0 15,0 0 0-15,0 0 0 16,0 0 0-16,0 0 0 16,-5 0 0-16,-5 2 0 0,0 5 0 15,0 1 0-15,0 1-2 16,1-1-32-16,-9 2-54 16,18-10-3-16</inkml:trace>
  <inkml:trace contextRef="#ctx0" brushRef="#br1" timeOffset="121793.034">17993 10853 366 0,'0'0'6'0,"0"0"3"15,0 0 3-15,-7-13 2 16,7 13 0-16,-5-9 0 16,5 9 1-16,0-16 0 0,5 6-4 15,5 1-4-15,7 1-3 16,6 3-1-16,-1 0-1 16,5 3-1-16,1 2 0 15,-1 4 1-15,-7 6-2 0,-3 5 1 16,-4 5 0-16,-6 0 0 15,-7 3 0-15,0-1 0 16,-9-2 0-16,-2-1-1 16,-3-4 1-16,1 1-1 0,1-7 1 15,-5-3 0 1,9-5-1-16,-2-1 1 0,8-9-1 16,-1-9 0-16,3-2 0 15,7-10 0-15,5-4-1 0,6-6 1 16,2 1 0-16,2 0 0 15,1 3 1-15,-1 7 0 16,-7 4-1-16,0 11 0 16,-5 8 1-16,-10 6-1 0,7 6 0 15,-5 6 0-15,4 7 0 16,-1-1 0-16,2 4 0 16,0 0 0-16,7 3-1 15,-2-6-2-15,3 1-2 0,-1-5-5 16,4 1-12-1,-1 4-59-15,3-18-6 0</inkml:trace>
  <inkml:trace contextRef="#ctx0" brushRef="#br1" timeOffset="122014.4414">18547 10310 435 0,'0'0'5'0,"0"0"1"0,0 0 0 16,0 0 0-16,0 8 0 16,0 6 2-16,4 6 0 0,1 5 0 15,2 4-5-15,2 7-2 16,4 3-2-16,2 2-7 16,0 0-13-16,0-2-63 15,0-4-2-15</inkml:trace>
  <inkml:trace contextRef="#ctx0" brushRef="#br1" timeOffset="123026.2484">18585 10587 383 0,'0'0'7'0,"-2"-9"2"16,2 9 2-16,-2-15 0 0,2 5 1 15,0 0 1-15,2-5 0 16,8 2 0-16,7 3-5 0,3 0-3 15,5 5-2-15,5 4-1 16,-1 1 0-16,1 1-1 16,0 12 0-16,-5-1-1 15,-8 4-1-15,3 1 0 0,-13 0 0 16,1-4-1-16,-3-1 2 16,-5 0-1-16,0-12 1 15,0 10 1-15,0-10 0 16,-13 0 1-16,6-2-1 15,-2-6 1-15,-2-4-1 16,1 0 0-16,3-6-1 0,5 4 0 16,2-7-3-16,0 4-1 15,12 2-6-15,0-2-5 16,10 5-8-16,1-1-9 0,2 6-6 16,2 2-2-16,0-2 3 15,0 4 5-15,-6-2 15 16,1 5 16-16,-10-3 14 0,-1 3 12 15,-11 0 8-15,0 0 2 16,5-10 2-16,-5 10-6 16,-13-2-10-16,1 2-9 15,-4 0-5-15,4 2-2 0,0 5-3 16,-3 4-2-16,5-1 0 16,2 0-1-16,7 2 1 15,1 3-1-15,0-2 0 16,4-4 1-16,8-4-1 0,0 0 2 15,1-3-1-15,-1-2 1 16,1-2 1-16,-1-8-1 16,1 1 1-16,2-6 0 15,-3-5-1-15,-1 2 0 16,-2-1-1-16,1-1 0 16,-2 0 0-16,-1 5-1 0,-2 3-1 15,0 2 0-15,-5 10 0 16,0 0 0-16,10-2 0 0,-10 2 0 15,12 12 0-15,-7-2 1 16,5 4 2-16,3-2 0 16,1-1-1-16,2-4 2 15,1-2-1-15,3-3-1 0,2-2 0 16,3-10 0-16,-3 0 0 16,1-7 0-16,-1-5 0 15,-1 0 0-15,-7-3 0 16,-2 2 1-16,-4-1 0 15,-5 5 0-15,-3 4-1 0,-3-1 0 16,-5 9-1-16,-4 7 0 16,-2 0-1-16,1 5 0 15,-2 5-1-15,2 2 1 16,4 0-1-16,1 4 1 0,6 1-1 16,2-3 1-16,7-1 0 15,5-1 1-15,4 4-1 16,0-9 1-16,5 2 1 0,-6-1-2 15,2 0 1-15,-4-1 1 16,-1-2-1-16,-12-5 0 16,12 7 2-16,-12-7 1 15,0 12 0-15,0-12-1 0,-14 13 1 16,-2-3 0-16,-1 0-1 16,-3 1-2-16,0-2-4 15,-2 1-13-15,0-5-59 16,1 4-2-16</inkml:trace>
  <inkml:trace contextRef="#ctx0" brushRef="#br1" timeOffset="128241.2045">8634 12901 260 0,'0'0'7'16,"0"-15"4"-16,0 5 3 0,-2 0 2 16,-3-2 2-16,-3-3 1 15,-2 1 1-15,-2-4 1 16,-6 6-6-16,-2 4-5 16,1 1-2-16,-9 4-3 0,-2 3-1 15,-2 3-1-15,-5 6 0 16,-3 11 1-16,-2 3-2 15,-4 4 1-15,5 5 0 16,-7 2 0-16,6 9 0 0,3-2 0 16,6 8-1-16,6-3 0 15,4 4 0-15,11-3 0 16,12 3 0-16,0-1 0 16,15-5 0-16,10-1 1 15,7-4 0-15,16-3 0 16,3-9 0-16,6-6 0 15,7-6-1-15,-1-4 1 0,5-10-1 16,-1-1 0-16,0-4 0 16,-12-8 0-16,-2-4-1 15,0-6 1-15,-3 1-1 16,-8-8 1-16,-4 2-1 0,-3-4 1 16,-10-6 0-16,-6-4 1 15,-6-1-3-15,-11-5 0 16,-2-2 0-16,-15-1 0 15,-2 0 0-15,-13-1 0 0,-2 4 0 16,-6 2 0-16,-4 5 0 16,-6 9 0-16,4 1 0 15,-6 7 0-15,-2 8 0 16,5 8 0-16,-7 2 0 16,5 5 0-16,3 5 0 15,1 5 0-15,4 5 0 0,5-1 0 16,6 4 0-16,5 0 0 15,7-1 0-15,4 0 0 0,4-3 0 16,5-3 0-16,0-2 0 16,5 3 0-16,0-12-3 15,5 18-14-15,-5-18-23 16,17 18-46-16,1-13-4 0</inkml:trace>
  <inkml:trace contextRef="#ctx0" brushRef="#br1" timeOffset="133100.0422">10903 10560 137 0,'0'0'5'0,"0"-12"3"0,8-1 3 16,-1-3 0-16,6-2 4 16,4-9 0-16,6-5 2 15,9-6 2-15,5 1-3 0,11 0-2 16,7-3 1-16,14-4-2 15,13 2-1-15,9-3 1 0,9 3-2 16,13-3-1-16,3 4-1 16,1-2-1-16,4 4-1 15,-4 1 1-15,0 5-1 16,-7 2-1-16,-1 6 0 16,-10 3-2-16,-1 7 0 0,-11 4-1 15,-1 6-1-15,-8 5-1 16,-11 8 0-16,-6 7 0 15,-8 5-2-15,-6 3 1 0,-7 6 0 16,0 3-1-16,-9 3 1 16,-3 4 0-16,0 9 1 15,-11 3-1-15,-4 7 2 16,-9 5 0-16,-4 10 0 16,-7-1 1-16,-13 4-1 15,-7 3 1-15,-13 1-1 0,-5-6 1 16,-7 0-1-16,-8-4 0 15,0-7-1-15,-8-7 1 16,-3-3 2-16,-3-10-2 0,-4-3 1 16,0-7-1-16,-7-4 1 15,-4-4 0-15,-8-5 0 16,-6-5-2-16,-7-3 0 16,2-2 0-16,-7-5 0 0,-2-3-1 15,1-2 1-15,-3-5-1 16,4-9 0-16,8 2 0 15,5-12 0-15,7 0 0 16,11-3-3-16,8-8 1 0,5 0 0 16,14-4 0-16,10-3 0 15,10-3 0-15,7-2 0 16,10-5 0-16,13-2 2 16,9-3 0-16,19-6 1 15,11 2-1-15,12-7-1 0,15-1 1 16,11 0 0-16,17 4 0 15,10-1 0-15,8 4 0 16,6 4 0-16,6 7 0 0,5 9 1 16,0 4 0-16,-3 11 0 15,-9 6 0-15,-6 5 0 16,-12 6 0-16,-13 6-1 0,-14 1 0 16,-12 3-1-16,-16 0 0 15,-11 4 0-15,-10 5 0 16,-16-9 1-16,10 17-1 15,-10-7 1-15,-6 0 1 16,-1 2-1-16,-2 2-1 0,-1-1-2 16,-1 6-8-16,-1-4-22 15,5 8-46-15,-3-3-2 16</inkml:trace>
  <inkml:trace contextRef="#ctx0" brushRef="#br1" timeOffset="134529.9271">11485 12929 337 0,'0'0'5'0,"0"-7"4"15,0-2 2-15,-2-3 2 16,-3 0 1-16,-3-3 1 15,-4 0 0-15,-6-2 0 0,-3 2-4 16,-3 6-3-16,-6 0-3 16,0 4-1-16,-6 5-1 15,-7 0-1-15,-1 11 0 16,1 4-1-16,-6 5 0 0,1 4 0 16,2 6 1-16,0 5-2 15,5 2 1-15,5 4 0 16,6 7 0-16,6-1 1 15,9 7-2-15,7-2 1 16,8 5 0-16,10-7 1 0,10 2-1 16,20-5 1-1,5-5 1-15,12-7-1 16,3-6 0-16,4-8 0 0,6-9 0 16,-1-7 0-16,4-5-1 15,-9-10 1-15,-4-8-1 16,2-1 0-16,-2-11 1 15,-8 1 0-15,-3-9 1 0,-6-9-3 16,-6-2 0-16,-9-4 0 16,-9-6 0-16,-11 0 0 15,-8 2 0-15,-13-3 0 16,-12 5 0-16,-5 9 0 16,-12 0 0-16,-4 12 0 0,-9 5 0 15,-5 6 0-15,-2 3 0 16,2 10 0-16,-2 5 0 15,7 5 0-15,0 3 0 16,5 9 0-16,8 8 0 0,5 3 0 16,5 1 0-16,5 3 0 15,7 1 0-15,5-6 0 0,2 5 0 16,6-7 0-16,4-1 0 16,3-1 0-16,5 0-6 15,0-4-39-15,13 1-42 16,0-2-2-16</inkml:trace>
  <inkml:trace contextRef="#ctx0" brushRef="#br1" timeOffset="139135.2977">14190 12850 229 0,'0'0'5'16,"0"-11"4"-16,0 11 4 0,0-12 3 15,-5 4 1-15,0-2 0 16,-3 1 2-16,-1-4-2 15,-3 6-4-15,-4-1-2 16,-4 4-3-16,-2-2-4 0,-3 4-1 16,-5 2 1-16,-4 2-2 15,-3 6 1-15,-1 4-1 16,-2 3-1-16,1 7 1 16,1 4-1-16,3 1 1 0,2 2-1 15,9 6-1-15,2 2 1 16,2 2-1-16,8 2 0 15,4 3 0-15,5-2 1 16,3 0 0-16,8 2 1 0,3-1 0 16,11-3 0-16,5-4 1 15,0-1 1-15,8-5 0 16,4-3 1-16,6-4-1 16,3-6 0-16,4-2 0 15,-3-5 0-15,6-6 0 16,2-4-1-16,-2 0 0 0,3-9 0 15,-5-6 0-15,2 0-1 16,-2-4 1-16,-6-4 0 16,-2-7 0-16,-6 1 0 0,-7-8 1 15,-4-4-1-15,-10-3 1 16,-9-1-1-16,-4-3 0 16,-5-2 0-16,-10-3-1 0,-10 6-1 15,-7 1 1-15,-13 3-2 16,-4 6 1-16,-11 0 0 15,-7 7-1-15,-7 5 0 16,-9 5 1-16,1 6-1 0,0 4 0 16,2 7 0-16,6 3 0 15,9 6-1-15,8 8 0 16,10 8-5-16,12 5-17 16,14 8-59-16,16 5-4 15</inkml:trace>
  <inkml:trace contextRef="#ctx0" brushRef="#br1" timeOffset="145855.3341">8544 13699 232 0,'0'0'9'16,"0"0"3"-16,0-8 3 0,0 8 3 16,-7-12 2-16,7 12 0 15,-14-15 0-15,5 6 2 16,-2 0-7-16,-2 3-4 0,-3 0-4 16,-1-2-2-16,-1 7-1 15,-1-2-1-15,-1 3-1 16,-5 3 0-16,1 1-1 15,-4 7 1-15,1-1-1 16,-3 4 1-16,0 6-1 0,-3 5 2 16,2-1-1-16,1 7 0 15,0 1 1-15,5-1-1 16,2 7 0-16,0 1 0 0,12-4-1 16,1 2 1-1,10 1-1-15,0-2 0 0,10-1 0 16,8-2 1-16,3 1 0 15,7-6 0-15,6-4 2 16,4-2-1-16,2-2 0 16,-1-5 1-16,6-6 0 0,0 0 0 15,3-7-1-15,-4-2-1 16,0 0 1-16,1-8-1 16,-2-2 0-16,-1-2-1 0,0-3 1 15,-4-5 1-15,-1 4 0 16,-3-7 1-16,-6-4-1 15,0-3 1-15,-7 1-1 0,-3-9-1 16,-6-1-2-16,-6 0 0 16,-4-5 0-16,-2 3 0 15,-8 2 0-15,-9-2 0 16,0 5 0-16,-11 3 0 16,3 3 0-16,-6 3 0 0,-5 2 0 15,1 6 0 1,-2-2 0-16,-2 4 0 0,-2 2 0 15,4 3 0-15,0 5 0 16,3-1 0-16,-1 6 0 16,3-1 0-16,2 3 0 0,0 0 0 15,7 5 0-15,1 3 0 16,2-1 0-16,5 1 0 0,-4-1 0 16,8 0 0-16,11-7 0 15,-15 15 0-15,15-15 0 16,-10 7 0-16,10-7 0 15,0 0 0-15,-5 10 0 16,5-10 0-16,0 0-6 0,3 12-4 16,-3-12-7-16,12 9-18 15,-12-9-52-15,20 7-2 16</inkml:trace>
  <inkml:trace contextRef="#ctx0" brushRef="#br1" timeOffset="147249.748">8724 12385 85 0,'0'0'6'0,"0"0"4"16,0 0 4-16,0 0 2 15,-10 0 3-15,10 0 2 16,0 0 3-16,0 0 1 16,0 0-3-16,0 0-2 15,0 0-1-15,0 0-2 0,0 0-1 16,0 0 1-16,0 0-2 15,12-14-1-15,2 7 0 16,7-3-1-16,1 0-2 0,8-5-2 16,5-2 0-16,-1-1-3 15,3 3 0-15,2 0-2 16,-5 1 0-16,-2 4-2 16,-4 0 0-16,-6 2-1 15,-2 4-1-15,-5 1 1 16,-5 1 0-16,-10 2-1 0,9 0 1 15,-9 0 0-15,0 0 0 16,0 0 0-16,0 0 1 16,0 0-1-16,0 0-1 0,0 0-2 15,-7 5-3-15,7-5-6 16,-12 3-14-16,12-3-43 0,-13 4-12 16</inkml:trace>
  <inkml:trace contextRef="#ctx0" brushRef="#br1" timeOffset="147772.2065">8808 12126 361 0,'0'0'4'16,"0"0"2"-16,0 0 1 16,0 0 0-16,5-3-1 15,-5 3 0-15,0 0 0 0,0 0 0 16,5 8-3-16,-5 2-1 15,-5 2-1-15,0 3 0 16,-5 6 1-16,0 0 0 16,-3 4 0-16,-4-3 0 0,-1 0-1 15,4 1 0-15,-4-6 0 16,4 1-1-16,-2-4 0 16,7-6 0-16,-1-3 0 15,10-5 0-15,-8 9 0 16,8-9-1-16,0 0 1 0,13 7 1 15,1-7-1-15,7 0 1 16,4 3 0-16,4-3 0 16,3 0 1-16,3 0-1 0,-2 2-1 15,-1-2 1-15,-2 3-1 16,-5-3-1-16,-5 3-2 16,-1 2-6-16,-3 0-14 15,-2 8-48-15,-1-11-7 16</inkml:trace>
  <inkml:trace contextRef="#ctx0" brushRef="#br1" timeOffset="148404.6384">9248 12123 327 0,'0'0'6'0,"0"0"3"15,0 0 3-15,0 0 3 16,0 0 0-16,0 0 0 16,-11-7 0-16,11 7 0 15,0 0-5-15,4-12-4 0,-4 12-2 16,9-7-2-16,2 1 0 16,-2 6-2-1,6 0 1-15,-3 0-1 0,1 0 0 16,0 3-1-16,1 1 1 15,-5 2 0-15,2 1-1 0,-11-7 1 16,13 10 1-16,-13-10 0 16,0 15 0-16,0-15 1 15,-8 17-1-15,8-17 1 0,-16 18 0 16,7-11-1-16,-1 0 1 16,4 0-1-16,-5-1 0 15,11-6-1-15,-13 10 1 16,13-10 0-16,-11 5-1 0,11-5 1 15,0 0-1-15,0 0 1 16,0 0 1-16,0 0-1 16,0 0 0-16,0 0 0 15,0 0 1-15,0 0-1 0,0 0 0 16,0 0-1-16,0 0-3 16,0 0-4-16,0 0-9 15,0 0-22-15,-8 0-43 16,8 0-2-16</inkml:trace>
  <inkml:trace contextRef="#ctx0" brushRef="#br1" timeOffset="149024.0394">9195 12136 370 0,'0'0'5'0,"0"0"0"15,0 0 3-15,0 0-1 16,0 0-1-16,0 0 2 16,0 0 2-16,0 0 0 15,6 0-3-15,6 0-1 0,6 0-1 16,-1 0 2-16,2-3-2 16,0 1 1-16,2 0-2 15,-3-1-1-15,-1 0-1 16,-4 1-1-16,-1 2 0 15,-12 0 0-15,12 0-1 0,-12 0 0 16,0 0 0-16,0 0 0 16,6 5 1-16,-6 2-1 15,-8 6 1-15,-2 1 0 16,-2 6 0-16,-1 3 1 0,-4-1-1 16,-1 3-1-16,2-3 0 15,-2 0 0-15,0 1 0 16,4-3 0-16,1-3-1 0,3-5 0 15,3-2 1-15,2-1-1 16,5-9 1-16,-5 11 0 16,5-11 1-16,5 5 0 15,2-5 1-15,8 0 0 0,-2-3 1 16,7 1 0-16,-1-6 1 16,4 0-1-16,-1-1 0 15,2 2-1-15,-1-3 0 16,0 4-1-16,-3-1 0 15,-3 0 1-15,-2 2-2 0,-3 2 0 16,-12 3 0-16,12-4 0 16,-12 4 0-16,0 0-3 15,0 0 2-15,0 0-2 16,0 0 0-16,0 0-4 0,0 10-3 16,0-10-9-16,-5 5-39 15,5-5-25-15,-7 9-5 16</inkml:trace>
  <inkml:trace contextRef="#ctx0" brushRef="#br1" timeOffset="149744.2825">9703 12094 333 0,'0'0'5'0,"0"0"1"16,-10-6 3-16,10 6 0 0,-10-3 1 16,0 3-1-16,-2 0 1 15,-4 0-1-15,2 3-5 16,-1 6-2-16,3 3-1 0,-1 0-2 15,3 3 0-15,3 0 1 16,4-1 0-16,3-1 0 16,0-2 1-16,0-11 0 15,16 14 2-15,-5-9 0 16,2-5 0-16,2 0 1 0,-3-3 0 16,3-4 1-16,-2-1-1 15,-4-2 1-15,-1 1-1 16,-3 1 0-16,-5 8-1 15,10-15-1-15,-10 15-2 16,0 0-1-16,0 0 0 16,0 0-1-16,12 7-1 0,-12-7-2 15,15 20-4-15,-5-12-9 16,3 1-28-16,6 4-30 0,-1-8-4 16</inkml:trace>
  <inkml:trace contextRef="#ctx0" brushRef="#br1" timeOffset="150134.4391">9845 12116 370 0,'0'0'6'0,"0"0"2"16,0 0 2-16,-11-7 1 15,11 7 0-15,0 0 0 16,-7-11 0-16,7 11-2 16,0 0-4-16,0 0-3 15,11-4-2-15,-2 4-1 0,3 3 0 16,1-2-1-16,-1 7 1 15,0 0 0-15,1-1 0 16,-6 3 0-16,1-3 0 0,-8-7 0 16,6 13 0-16,-6-13 2 15,4 9 0-15,-4-9 0 16,0 0 1-16,0 0-1 0,0 0 1 16,-4-9-1-16,4-1 0 15,0-2-1-15,0-1 0 16,0 1-1-16,7 2-1 15,-2 1 0-15,-5 9-1 16,12-11 1-16,-12 11-1 0,13 0 1 16,-13 0 0-16,14 14 0 15,-6-4 1-15,-1 3-1 16,3 2-3-16,-5-5-9 16,3 2-29-16,9 0-33 0,-10-1-3 15</inkml:trace>
  <inkml:trace contextRef="#ctx0" brushRef="#br1" timeOffset="150316.9548">10108 12056 340 0,'0'0'2'16,"0"0"0"-16,0 0-1 16,0 0 1-16,-8 0 0 0,8 0-1 15,-2 10 1-15,2-10-1 16,0 14-7-16,5-6-13 15,5 1-14-15,0-8-23 16,6 2-16-16</inkml:trace>
  <inkml:trace contextRef="#ctx0" brushRef="#br1" timeOffset="150563.3001">10265 11955 339 0,'0'0'5'16,"0"0"3"-16,0 0 1 0,-6-12 2 15,6 12 0-15,-12-10-1 16,12 10 0-1,-18-8-1-15,9 6-4 0,9 2-4 16,-17 5-1-16,9 4-1 16,3 4 0-16,0 4 1 15,5 0-1-15,0 4 1 0,0-1 0 16,7-1 0-16,1 1 0 16,2-5 0-16,0-3 0 15,-3 1 0-15,1-3 1 0,-3-1-1 16,-5-9-1-16,0 18-5 15,0-18-17-15,-23 12-51 16,11-2-2-16</inkml:trace>
  <inkml:trace contextRef="#ctx0" brushRef="#br1" timeOffset="151153.8781">9112 12168 280 0,'0'0'4'0,"0"0"1"0,0 0 2 16,0 0-1-16,0 0 3 16,0 0 2-16,4-5 2 15,-4 5 1-15,15 0-1 16,-2 0 0-16,1 2 2 15,6-2-1-15,3 0-1 0,1-2-1 16,6-3-2-16,1-5-2 16,-1 3-1-16,0-1-1 15,1 1-1-15,-6-3-1 16,-5 3 0-16,-3-1 0 0,-4 5-1 16,-6 2 1-16,-7 1-1 15,10-6-1-15,-10 6 0 0,0 0-1 16,0 0-1-16,0 0 0 15,0 0 0-15,0 7-1 16,0-7 1-16,-5 20 0 16,0-7-1-16,0-1 1 0,1 8 1 15,-7-3-1-15,1 6 1 16,1-4-1-16,-2-1-3 16,1 4-6-16,1-8-16 15,4 4-56-15,3-2-3 16</inkml:trace>
  <inkml:trace contextRef="#ctx0" brushRef="#br1" timeOffset="155254.0853">17041 12146 234 0,'0'0'10'16,"3"-10"5"-16,-3 10 6 15,0-18 1-15,-3 9 2 16,-4-6 0-16,-3 1 1 16,-5 0 1-16,-5 4-10 0,-5 2-5 15,-13 8-4-15,-1 0-3 16,-3 13 0-16,-5 6-2 15,-3 7 1-15,1 6-1 16,-1 8 1-16,6 3-1 0,8 0 0 16,8 7-1-16,7 0 0 15,8-3 0-15,10 0 0 16,6-2 1-16,17-1 1 0,12-7-1 16,8-2 1-16,12-5 0 15,5-8 0-15,10-8 0 16,3-6-1-16,2-8 1 15,0-2-1-15,-3-11 1 16,-1-4-1-16,-11-7 1 0,-3-6 0 16,-8-8 0-16,-7-4 0 15,-9-8 0-15,-12-1 1 16,-11-7-4-16,-7 0 0 16,-7-5 0-16,-13 1 0 0,-8 8 0 15,-7 2 0-15,-2 5 0 16,-10 12 0-16,-9 8 0 15,1 9 0-15,-11 9 0 16,-3 9 0-16,-1 4 0 0,-5 9 0 16,1 11 0-16,7 6 0 15,5 7 0-15,7 9 0 16,8 3 0-16,10 8 0 0,11 0 0 16,12 2 0-16,9 2 0 15,5 0 0-15,15-7 0 16,7 1 0-16,13-12-2 15,7 3 2-15,8-12 0 16,2-7 0-16,10-4 2 0,3-8-2 16,2-7 0-16,2-8 0 15,2-3 0-15,-5-10 0 16,-3-6 0-16,-4-7 0 16,-10-1 0-16,1-9 0 0,-13-5 0 15,-8-5 0-15,-12-9 0 16,-10-2 0-16,-9-2 0 15,-16 2 0-15,-12 2 0 16,-10 4 0-16,-12 8 0 16,-2 11 0-16,-10 10 0 0,0 6 0 15,11 14 0-15,-2 2 0 16,15 11-10-16,5-2-28 0,18 11-48 16,14 0-2-16</inkml:trace>
  <inkml:trace contextRef="#ctx0" brushRef="#br1" timeOffset="156364.1575">18011 11328 263 0,'0'0'5'0,"0"0"4"16,0 0 2-16,0-13 4 15,0 13 1-15,10-11 3 16,-1 3 0-16,7-4 4 0,6 0-4 16,8-6-3-16,10-2-2 15,10-7-1-15,14-5-2 16,13-6 0-16,16-6-4 0,13-6-1 16,9-4-1-16,6-4-1 15,4-1 0-15,-6 5-1 16,-3 0-1-16,-14 4-1 15,-14 12 3-15,-19 6-1 16,-14 5 0-16,-17 12 2 16,-12 3-5-16,-14 7 0 0,-12 5 0 15,0 0 0-15,-4 0 0 16,-16 5 0-16,-15 10 0 16,-12 5 0-16,-15 10 0 0,-16 7 0 15,-13 4 0-15,-13 12 0 16,-13 1 0-16,0 3 0 15,-5 1 0-15,2 2 0 0,5-4 0 16,9 0 0-16,10-11 0 16,13-3 0-16,19-10 0 15,11-6 0-15,16-5 0 16,12-8 0-16,16-8 0 16,9-5 0-16,29-13 0 0,11-6 0 15,12-5 0-15,13-5 0 16,14-5 0-16,19-7 0 15,8-3 0-15,6-2 0 16,0 0 0-16,-3 0 0 16,-2 3 0-16,-10 4 0 0,-10 3 0 15,-17 7 0-15,-18 5 0 16,-12 4 0-16,-13 9 0 16,-13 3 0-16,-5 2 0 0,-9 6 0 15,0 0 0-15,0 0 0 16,0 0 0-16,0 0 0 15,-16 0 0-15,4 8 0 16,-6 2 0-16,-1 5 0 0,-6-3 0 16,3 8 0-16,-1-1 0 15,4 4 0-15,-2-8-36 16,9 7-53-16,-1 0-1 0</inkml:trace>
  <inkml:trace contextRef="#ctx0" brushRef="#br1" timeOffset="158035.265">17131 13718 275 0,'0'0'6'0,"0"0"3"16,0-9 3-16,0 9 1 15,0-18 2-15,-5 9 1 16,-1-6 1-16,-1 0 1 16,-5 0-5-16,-2-3-3 15,-4 6-4-15,0 2-1 0,-9 3-2 16,-1 2 0-16,-4 3-1 16,-6 2 0-16,-1 4 0 15,-3 9 0-15,0-1 0 0,0 5 0 16,-3 0 1-16,0 9 1 15,5 1 0-15,-2 4-1 16,7 3 1-16,3 2 0 16,5 4-1-16,4 3 1 0,8 0 0 15,2 0 0-15,13-1-2 16,0 0 1-16,13-4 0 16,7-2 0-16,7-4 1 0,8-2-1 15,5-5 1-15,9-3-1 16,1-7 0-16,5-3 0 15,3-5 0-15,1-4 0 16,-3-3-1-16,4 0 0 16,-7-10-2-16,-1-2 0 15,-6-3 0-15,0-5 0 0,-4-1 0 16,-10-5 0-16,-2-6 0 16,-5 0 0-16,-2-2 0 15,-10-11 0-15,-1 1 0 16,-7-1 0-16,-3-5 0 0,-2 3 0 15,-5 0 0-15,-5 4 0 16,-5 2 0-16,-3 2 0 16,-3 3 0-16,-7 2 0 0,-1 6 0 15,-4 2 0-15,-5 5 0 16,-1 4 0-16,-3 5 0 16,-3 5 0-16,0 7 0 15,-2 2 0-15,-13 12 0 16,3 11 0-1,3 3 0-15,1 7 0 16,-2 1 0-16,7 10 0 16,4 2 0-16,7 3 0 15,12-4 0-15,8 3 0 0,2-2 0 16,8 0 0-16,4-4 0 16,3 0 0-16,5-3 0 0,12-5 0 15,6-3 0-15,10-9 0 16,5-1 0-16,10-6 0 15,5-7 0-15,4-3 0 0,-1-4 0 16,7-3 0-16,-7 0 0 16,0-8 0-16,-2-2 0 15,-4-7 0-15,-3 3 0 16,-4-6 0-16,-6-1 0 16,-5-6 0-16,-2 0 0 15,-5-7 0-15,-8-2 0 0,-2-5 0 16,-7-4 0-16,-8-2 0 15,0-4 0-15,-12 0 0 16,-6 1 0-16,-5 9 0 16,-9-1 0-16,-8 9 0 15,-8 4 0-15,-5 9 0 0,-7 6 0 16,-2 6 0-16,-6 8 0 16,4 5 0-16,-1 7 0 0,13 10 0 15,5 8-40-15,20 2-47 16,17 3-2-16</inkml:trace>
  <inkml:trace contextRef="#ctx0" brushRef="#br1" timeOffset="161020.9871">13755 7957 150 0,'0'0'9'16,"0"0"5"-16,0 0 5 15,0 0 2-15,0 0 1 16,0 0 1-16,0 0-1 0,-11-3 0 16,11 3-9-16,0 0-3 15,0 0-5-15,-10 3-1 16,10-3 2-16,8 7 1 0,8-4 2 16,11-1 1-16,8 1 2 15,14-3 1-15,6 0 0 16,12 0-2-16,13 0-3 15,7-3-1-15,5-2-2 16,2 2 0-16,-1-1 0 16,5-1-1-16,0 0-1 15,-4-2 1-15,5 1-1 0,-9 1 0 16,-5-2-1-16,-11 4 0 16,-5-2 0-16,-9 2-1 15,-10 2 0-15,-15-2 1 0,-10 0-1 16,-9 3 1-16,-7-2 0 15,-9 2 0-15,0 0 0 16,-5 0-1-16,-9 0 1 0,-4 0-1 16,-7 0 0-16,-3 0-2 15,-11 0 1-15,-7 2-1 16,-4 1 0-16,-4 1 0 16,-5-1 0-16,-7 2-1 0,2-2 1 15,-6 4 0-15,-1-4 0 16,0 5 0-16,-1-6 1 15,2 3-1-15,1-3 1 16,2 1 0-16,5-1 0 16,2 1 0-16,3-3-1 0,3 0 1 15,4 0 0-15,7 0 0 16,9 0 0-16,1 0 0 16,8 0 0-16,7-3 1 15,6 3-1-15,12 0 0 0,-12-2 0 16,12 2-1-16,0 0 0 15,0 0 1-15,18-5 0 0,1 0-1 16,4 3 1-16,14-6 0 16,8 4 0-16,10-7 1 15,7 4-1-15,14-4 0 16,10 2 0-16,1 1 0 0,7 1 1 16,3 0-1-16,0-1 0 15,-1 5 0-15,0 2 1 16,-16-2 0-16,-6 0-1 15,-10 3 0-15,-9 0 1 16,-15 0-1-16,-8 0 0 0,-12 0 0 16,-8 0 1-16,-12 0 0 15,0 0 0-15,0 0 0 16,-14 6 0-16,-6-5 1 16,-6 5-1-16,-8-1 0 15,-11-1-1-15,-9 1 2 0,-20 3-1 16,-4-3-1-1,-12 4 0-15,-4-1 1 16,-8-1-1-16,-7 3 0 0,-1-2 1 16,0 2-2-16,18-5 1 15,0 2 0-15,11-1 0 16,5-5 0-16,12 2 0 16,7 0 0-16,13-3 0 0,9 0-1 15,5 0 1-15,9 2-1 16,10-2 0-16,11 0 0 15,0 0 0-15,11 0 0 0,18 0 0 16,8 0 1-16,10 0-1 16,13-2 2-16,8-1-1 15,12 3 0-15,7-3 0 16,0 3 0-16,-2 0-2 16,0 0-6-16,-11 3-8 0,-4-3-43 15,-13 10-23-15,-12-3-3 16</inkml:trace>
  <inkml:trace contextRef="#ctx0" brushRef="#br1" timeOffset="162852.8892">8597 14474 266 0,'0'0'5'16,"0"0"5"-16,0 0 1 0,-3-15 2 15,3 15 3-15,-8-12 0 16,4 4 0-16,4 8 3 16,-15-14-4-16,4 6-5 15,-3 1-2-15,-1 0-2 16,-2 1-2-16,-6 4 0 0,1 2-2 15,-6 0 0-15,-2 0 0 16,-2 8 0-16,-3 1-1 16,3 4 1-16,-5 4 1 15,5 0-1-15,-4 7 1 16,5 5-2-16,1-2 2 0,3 2-1 16,4 8-1-16,5-2 1 15,6 2-1-15,5 3 1 0,4 0-1 16,3 3 1-16,8-4 0 15,1 0 0-15,9-4 0 16,5 2 1-16,4-8 1 16,5 0 0-16,6-8 0 0,1-3 0 15,8-6-1-15,-2-5 1 16,7-2-1-16,1-5-1 16,-4-5 0-16,1-2 0 15,-6-3 0-15,2-2 0 0,-7-5 0 16,-2-1 0-16,-5-2 1 15,-2-3-1-15,-7 0 2 16,-3-8-4-16,-5-2 0 16,-2 2 0-16,-11-6 0 15,0-1 0-15,-2 4 0 0,-7-3 0 16,-6 0 0-16,-1 2 0 16,-7 3 0-16,-5-1 0 15,0 7 0-15,-4-2 0 16,-2 3 0-16,-3 5 0 0,-4 3 0 15,-4 2 0-15,3 3 0 16,-5 0 0-16,1 6 0 16,2 2 0-16,-8 4 0 15,8 0 0-15,-3 2 0 0,5 8 0 16,1 0 0-16,1 2 0 16,1 5 0-16,4 5 0 0,4 7 0 15,4 0 0-15,3 2 0 16,2 7 0-16,3 2 0 15,9 2 0 1,3 0 0-16,5 5 0 0,5-2 0 16,8-1 0-16,1-1 0 15,11-2 0-15,2-6 0 16,8 1 0-16,5-10 0 0,5-1 0 16,4-5 0-16,4-5 0 15,1-9 0-15,1 0 0 0,3-6 0 16,-4-2 0-16,-2-7 0 15,-2-3 0-15,-6-2 0 16,4-6 0-16,-13-2 0 16,2-3 0-16,-10-1 0 0,0-3 0 15,-7-8 0-15,-5-1 0 16,-5-2 0-16,-8-9 0 16,-2 3 0-16,-4-1 0 0,-9 0 0 15,-9 3 0-15,-1 0 0 16,-11 3 0-16,-1 6 0 15,-2 3 0-15,-6 2 0 16,-4 6 0-16,2 4 0 16,-4 5 0-16,-1 2 0 15,3 8 0-15,-5 3 0 16,2 4 0-16,1 8 0 0,-2 10 0 16,7 5 0-16,4 7 0 15,10 7 0-15,2 9 0 0,14 4 0 16,9 2 0-16,5 3 0 15,17 3 0-15,10-5 0 16,8-4 0-16,13-4 0 16,4-4 0-16,10-6 0 0,5-10-3 15,3-2-84-15,10-6-4 16</inkml:trace>
  <inkml:trace contextRef="#ctx0" brushRef="#br1" timeOffset="167289.4264">15711 7952 121 0,'0'0'7'0,"0"0"5"15,-14-5 5-15,14 5 3 16,-11-5 1-16,11 5 2 0,-9-2-1 15,9 2-2-15,0 0-6 16,0 0-5-16,0 0-3 16,0 0 1-16,-3 7 1 0,10-2 3 15,11 3 2-15,15-4 2 16,7 4 1-16,20-6 2 16,19 1 0-16,17-3-3 15,21-5-4-15,12-3-2 16,5 1-2-16,3-1-2 15,2 1 0-15,-7-3-1 0,-3 6-1 16,-12-2 0-16,-13 3-1 16,-1-2 0-16,-13 2 0 15,-14 3 0-15,-7 0 0 16,-14 0-1-16,-9 0 0 0,-12 0 1 16,-9 0-1-16,-13 3 1 15,-12-3 0-15,10 5 0 16,-10-5 0-16,-10 0-1 15,-10 0 0-15,-4 0 0 0,-16 0 0 16,-12 0-1-16,-19 0-1 16,-7 0 1-16,-12 0-1 15,-17 5 0-15,-2-1 1 16,-6-3-1-16,1 2-1 0,-1-3 1 16,9 2 0-16,1 1 0 15,8 0 0-15,12-1 0 16,4 3 0-16,13 0 0 0,3 0 1 15,12-1-1-15,5 4 0 16,14-3 0-16,4-2-1 16,7 1 0-16,9-2 0 15,3 4 1-15,11-6 0 0,18 2 1 16,16-2 0-16,14 0 1 16,21-5 0-16,19-2 2 15,16-3-1-15,17 1 0 0,8-4-1 16,6 6 1-16,1-4 0 15,-12 4-1-15,-14-1 0 16,-19 5 0 0,-12-1 0-16,-23 1 0 0,-18 1 0 15,-13-1 0-15,-10 1-1 16,-15 2 1-16,0 0-1 16,0 0 0-16,0 0 0 0,5 10-1 15,-5 2-6-15,-5 11-21 16,12-1-53-16,-7 5-2 0</inkml:trace>
  <inkml:trace contextRef="#ctx0" brushRef="#br1" timeOffset="169182.6619">17071 14521 256 0,'0'0'9'0,"0"0"3"0,0 0 3 16,0-9 3-16,0 9 2 15,3-12 0-15,-3 12 3 16,0-18 1-16,0 18-8 15,-3-16-3-15,-4 7-3 16,1-1-2-16,-1 2-1 0,-3 1-1 16,-3 0-1-16,-3-3-1 15,0 3 1-15,-3-1-1 16,-4 1 0-16,1 2 0 16,-4 0-1-16,5 2 1 0,-4 3-1 15,0 0-1-15,0 0 1 16,0 3-2-16,3 2 1 15,0 4-1-15,-1 2 0 0,0 3-1 16,2 1 1-16,-2 2-1 16,3 3 1-16,1 3 0 15,-2-1-1-15,3 2 1 16,4 1-1-16,2 3 1 0,0-4 0 16,4 6 1-16,3-1-2 15,0 1 0-15,5-2 0 16,0 1 0-16,7-1 0 15,3 4 0-15,0-7 0 16,3 4 0-16,3-4 0 16,2 0 0-16,5 0 0 15,-4-4 0-15,9 0 0 0,1-1 0 16,-1-3 0-16,4-4 0 16,3-3 0-16,0-1 0 15,0-1 0-15,0-3 0 0,-1-4 0 16,-1 2 0-16,-1-3 0 15,0 0 0-15,-2 0 0 0,2 0 0 16,-2-7 0-16,-2 0 0 16,1-3 0-16,-1-2 0 15,-1-1 0-15,-2-1 0 16,0-6 0-16,-8 2 0 16,1-2 0-16,-3-2 0 0,-2 0 0 15,-6-6 0-15,0 6 0 16,-5-5 0-16,6 0 0 15,-6 5 0-15,1-4 0 16,-3 4 0-16,0 0 0 16,0 0 0-16,0 1 0 0,-5 1 0 15,0-1 0-15,2 1 0 16,-6 1 0-16,2-2 0 16,-3 1 0-16,2 5 0 15,-4-2 0-15,-1 5 0 0,1-2 0 16,-4 1 0-16,2 0 0 15,-4 1 0-15,-1 1 0 0,1 2 0 16,-5 4 0-16,4 0 0 16,-4 0 0-16,1 3 0 15,-2 2 0-15,3 0 0 16,1 0 0-16,2 2 0 16,4-2 0-16,-1 3 0 15,5-1 0-15,10-2 0 0,-12 10 0 16,12-10 0-16,-5 9-42 15,5-9-50-15,12 8-2 16</inkml:trace>
  <inkml:trace contextRef="#ctx0" brushRef="#br1" timeOffset="170453.5741">17904 11376 196 0,'0'0'9'0,"0"0"5"16,0 0 1-16,-8-3 4 0,8 3 2 15,0 0 3-15,-12-3 1 16,12 3-1-16,-10 0-6 15,10 0-4-15,0 0-1 16,-10-2-4-16,10 2-2 0,0 0-2 16,0 0-2-16,-9-3 0 15,9 3-1-15,0 0 0 16,0 0-1-16,0 0 1 16,0 0 1-16,0 0 1 15,0 0 1-15,9-10 0 0,6-2 1 16,6-3 0-16,9-2 0 15,10-8 1-15,8 0-2 16,10-5 0-16,6 3 0 16,3-5-1-16,6 5 0 0,-2-3 1 15,0 0-3-15,3 4 0 16,-5 0-1-16,-2-1-1 16,-6 0 1-16,5 3-1 0,-11-2 1 15,4-1-2-15,-1 2 3 16,-1-1-1-16,-5 2 1 15,-3 2-1-15,-1 0 0 16,-6 3 1-16,-6 2-2 16,-6 0 0-16,-2 5 0 15,-5 3 0-15,0-4 0 0,-7 3 0 16,0 0 0-16,2 1 0 16,-4-1 0-16,-1 0 0 15,6-2 0-15,-3 2 0 0,-2-1 0 16,2 4 0-16,-4-3 0 15,0 3 0-15,-4 2 0 16,-8 5 0-16,17-7 0 16,-17 7 0-16,0 0 0 0,9-6 0 15,-9 6 0-15,0 0 0 16,0 0 0-16,8-4 0 16,-8 4 0-16,0 0 0 0,0 0 0 15,10-10 0-15,-10 10 0 16,0 0 0-16,0 0 0 15,0 0 0-15,0 0 0 16,0 12 0 0,-7 3-9-16,-21 10-79 0,19 4-1 15</inkml:trace>
  <inkml:trace contextRef="#ctx0" brushRef="#br1" timeOffset="170868.9885">17129 14779 373 0,'0'0'1'0,"0"0"-1"0,0 0 1 15,0 0-3 1,0 0-27-16,0 0-41 0,0 0-2 16</inkml:trace>
  <inkml:trace contextRef="#ctx0" brushRef="#br1" timeOffset="172511.8647">18088 7872 115 0,'0'0'3'0,"0"0"3"15,-10-7 4-15,10 7 3 16,0 0 2-16,-10-8 2 16,10 8 2-16,-10-1 2 15,10 1-4-15,0 0 0 0,0 0-3 16,-12 0-2-16,12 0-2 16,-8 4-2-16,8-4-1 15,0 0-2-15,-13 5-1 16,13-5-1-16,0 0-1 0,0 0 1 15,0 0-1-15,0 0 0 16,0 0-1-16,0 0 1 16,0 0-1-16,0 0 0 15,0 0 0-15,0 0-1 0,-2 10 0 16,2-10-9 0,5 12-27-16,10 0-30 15,6 0-5-15</inkml:trace>
  <inkml:trace contextRef="#ctx0" brushRef="#br1" timeOffset="173661.782">18036 7954 120 0,'0'0'3'0,"0"0"3"16,0 0 3-16,0 0 4 15,0 0 3-15,-11-7 2 0,11 7 1 16,0 0 0-16,-14-5-1 16,14 5-4-16,-13 0-2 15,13 0-2-15,-12 0-2 0,12 0 0 16,-16 3 0-16,16-3-1 16,-11 7 1-16,11-7 1 15,0 0-1-15,-8 5-1 16,8-5-1-16,0 0 0 0,0 0-1 15,0 0 1-15,-2 10 4 16,2-10 1-16,14 7 1 16,9 0 1-16,9-5 2 15,18-2 0-15,17 0 0 16,9-2-1-16,23 0-2 0,7-5-3 16,13-4-1-16,8 2-1 15,3 2 0-15,-1-1-7 16,-2 0 0-16,-3 1 0 15,-10 4 0-15,-7-2 0 0,-18 5 0 16,-14 0 0-16,-13 0 0 16,-15 0 0-16,-16 0 0 15,-7 0 0-15,-11 3 0 16,-13-3 0-16,10 0 0 16,-10 0 0-16,0 0 0 15,0 0 0-15,0 0 0 0,0 0 0 16,0 0 0-16,-6 0 0 15,6 0 0-15,-7 0 0 0,7 0 0 16,-12-3 0-16,12 3 0 16,-15-3 0-16,5 3 0 15,2 0 0-15,8 0 0 0,-15 0 0 16,5 0 0-16,1 3 0 16,9-3 0-16,-13 8 0 15,13-8-9-15,-8 18-30 16,8-18-50-16,-4 12-3 15</inkml:trace>
  <inkml:trace contextRef="#ctx0" brushRef="#br1" timeOffset="174508.5168">19865 7882 292 0,'0'0'6'16,"0"0"3"-16,-7-7 3 0,7 7 2 16,-15-5 1-16,8 5 0 15,-3 0 2-15,-1 0 1 16,-1 5-6 0,12-5-4-16,-16 12-2 15,16-12 0-15,-4 15 0 16,4-15 2-16,13 12 1 15,11-12 0-15,17 5 0 16,10-5 1-16,16 0 0 0,18-2-1 16,7-1-1-16,17-1-5 15,8-4-3-15,-2 3 0 16,-2 0 0-16,0 0 0 16,-12 3 0-16,-3 2 0 15,-8-3 0-15,-14 3 0 0,-9 0 0 16,-12 0 0-16,-7 0 0 15,-11 0 0-15,-10 0 0 0,-10 0 0 16,-4 0 0-16,-13 0 0 16,0 0 0-16,0 0 0 15,0 0 0-15,0 0 0 16,0 0 0-16,0 0 0 16,0 0 0-16,0 0 0 0,0 0 0 15,0 0 0-15,0 0 0 16,0 0 0-16,0 0 0 15,-5 8 0-15,5-8 0 16,-14 2 0 0,14-2 0-16,-16 5 0 15,16-5 0-15,-14 7 0 16,14-7 0-16,-11 7 0 0,11-7-14 16,-13 11-76-16,13-11-3 15</inkml:trace>
  <inkml:trace contextRef="#ctx0" brushRef="#br1" timeOffset="176319.0153">19877 14601 260 0,'0'0'7'15,"3"-10"5"-15,-3 10 4 16,8-16 3-16,-3 7 3 16,-3-3 1-16,1-3 3 0,-1-3-2 15,-2 4-4-15,-2-1-5 16,-6 0-5-16,-5 0-2 16,-3 3-2-16,-5 1-3 15,-6 2 1-15,-3 1-2 0,-6 1 1 16,0 4 0-16,-6 3-1 15,-3 0 1-15,-3 5 0 16,4 5 0-16,-6 5 0 16,1 2 0-16,1 6 0 15,2 4-1-15,1 0 1 0,7 5 0 16,4 8-3-16,6-1 0 16,11 1 0-16,9 7 0 15,8 1 0-15,5-1 0 16,13-1 0-16,9-1 0 0,10-3 0 15,3-4 0-15,8-4 0 16,3-5 0-16,6-4 0 16,3-7 0-16,2-6 0 15,3-4 0-15,-3-5 0 0,3-3 0 16,2-8 0-16,-2-7 0 16,-1-3 0-16,-7-1 0 15,-2-6 0-15,-8-2 0 16,-6-6 0-16,-4-1 0 15,-12-8 0-15,-4 2 0 0,-5-2 0 16,-8-2 0-16,-2-1 0 16,-4 3 0-16,-2-1 0 15,-8 2 0-15,-3 3 0 0,-8 4 0 16,-1-1 0-16,-9 2 0 16,1 4 0-16,-11 4 0 15,-2 3 0-15,-7 2 0 16,-4 4 0-16,-10 7 0 0,0 4 0 15,-6 5 0-15,-1 2 0 16,0 10 0-16,2 2 0 16,1 8 0-16,8 8 0 15,5 2 0-15,5 8 0 16,9 2 0-16,7 2 0 0,8 9 0 16,8-4 0-16,6 3 0 15,6-6 0-15,12 4 0 16,13-8 0-16,6 1 0 15,13-4 0-15,10-9 0 0,5 0 0 16,6-6 0-16,9-6 0 16,2-6 0-16,5-7 0 15,-3-5 0-15,4-2 0 0,-4-11 0 16,-1-7 0-16,-6-1 0 16,-10-12 0-16,-2-2 0 15,-10-9 0-15,-7-6 0 16,-16-2 0-16,-5-7 0 0,-13-1 0 15,-4-2 0-15,-13 3 0 16,-11-3 0-16,-10 5 0 16,-14 7 0-16,-7 6 0 15,-7 4 0-15,-7 11 0 16,-9 0 0-16,2 10 0 16,-4 9 0-16,0 8 0 0,6 2 0 15,4 15 0-15,6 9 0 16,9 9 0-16,7 11 0 15,9 13 0-15,14 10 0 0,2 10-14 16,18 7-75-16,5 3-5 16</inkml:trace>
  <inkml:trace contextRef="#ctx0" brushRef="#br1" timeOffset="178764.9554">14222 14410 282 0,'0'0'7'16,"0"0"5"-16,0 0 3 15,3-15 2-15,-3 15 1 0,0-15 3 16,-5 5 0-16,1-1-1 16,-4 2-5-16,-4-1-5 15,-4 3-4-15,1 2-1 16,-5 0-1-16,1 2-2 15,-2 3 1-15,-6 0-1 0,-1 8 0 16,-4 2 1-16,-7 5-1 16,4 2 1-16,-8 6 0 15,1 4-1-15,0 3 1 16,-1 3-1-16,9 3 0 16,4 0-1-16,5 5 0 0,8-1 0 15,4-1-1-15,8 3 1 16,5-2-1-16,3 3 0 15,12-4 1-15,0-6 0 0,6 3 0 16,9-4 1-16,8-5 0 16,5-7 1-16,6-5-1 15,6-5 1-15,7-5 1 16,7-5-1-16,-1-3 0 16,6-9-3-16,-4-3 0 0,0 0 0 15,-5-2 0-15,-6-5 0 16,-8-1 0-16,-3 0 0 15,-11-3 0-15,-7-6 0 16,-9-2 0-16,-9-4 0 0,-8-7 0 16,-4-5 0-16,-9-4 0 15,-11-6 0-15,-7 4 0 16,-6 1 0-16,-7 3 0 16,-4 7 0-16,-6 9 0 0,-2 8 0 15,-6 7 0-15,4 9 0 16,-8 5 0-16,3 7 0 15,-4 3 0-15,-2 9 0 0,5 6 0 16,2 4 0-16,3 5 0 16,5 10 0-16,5 3 0 15,4 4 0-15,7 12 0 16,7-5 0-16,4 11 0 16,9-3 0-16,6 6 0 0,6-5 0 15,9-1 0-15,10-5 0 16,16-4 0-16,8-8 0 15,15-7 0-15,11-8 0 16,5-7 0-16,4-8 0 0,8-9 0 16,-3-3 0-16,1-8 0 15,-4-9 0-15,-9-3 0 16,-2-4 0-16,-10-10 0 0,-7 0 0 16,-13-5 0-16,-2-11 0 15,-15-4 0-15,-10-6 0 16,-10-4 0-16,-7-6 0 15,-16 1 0-15,-9 0 0 0,-11 4 0 16,-6 10 0-16,-13 9 0 16,-3 11 0-16,-10 12 0 15,2 11 0-15,-8 12 0 16,5 8 0-16,-2 11 0 0,14 16 0 16,4 16-47-1,12 0-43-15,9 8-2 0</inkml:trace>
  <inkml:trace contextRef="#ctx0" brushRef="#br1" timeOffset="181505.2639">14801 11103 146 0,'0'0'5'15,"0"0"3"-15,0 0 4 16,0 0 4-16,-9 0 2 0,9 0 4 16,-11 2 1-16,11-2 2 15,-9 2-1-15,9-2-1 16,-10 5-2-16,10-5-2 16,0 0 0-16,0 0-2 0,0-16-2 15,10-4-3-15,10-10-1 16,7-8-2-16,12-9-1 15,14-10-2-15,7-10 1 16,8-2-1-16,10 0 0 0,4-5 0 16,-1 7 0-16,-1-1-2 15,-5 10 0-15,-9 8-1 16,-7 6 0-16,-12 8 0 0,-12 9 1 16,-8 8-4-16,-12 6 0 15,-6 6 0-15,-9 7 0 16,0 0 0-16,0 0 0 15,0 0 0-15,0 0 0 16,0 0 0-16,-7 7 0 0,-2 1 0 16,-1 4 0-16,-6 3 0 15,5-3 0-15,-8 3-13 16,10 5-11-16,-6-2-31 16,5-1-31-16,3-3-4 15</inkml:trace>
  <inkml:trace contextRef="#ctx0" brushRef="#br1" timeOffset="184833.8558">20288 8000 250 0,'0'0'7'0,"0"0"6"16,0 0 3-16,0 0 2 16,0 0 1-16,0 0 1 15,5-9 0-15,-5 9 3 0,0 0-10 16,0 0-5-16,0 0-4 16,0 0-2-16,0 0-1 15,0 0-1-15,0 9 0 16,0 5 0-16,0 0 1 0,-5 2 1 15,0 5 1-15,-5 2 0 16,-2 1 2-16,-6 0-1 16,-1 2 0-16,-2 1 1 15,-4-2 0-15,0 3 0 16,-2-1-1-16,0-3 1 0,0 6-1 16,-6-3 0-16,1 4 0 15,-3-2-2-15,-2 5 0 16,0-4-1-16,-3 3 0 15,-3-4-1-15,1 1 1 0,3-3-1 16,-1-2-1-16,-2-3 2 16,2 1 0-16,-3-4-1 15,1 4 1-15,0-6 0 16,-3 3-1-16,0 0 1 16,-4 0-1-16,-3 2 1 0,1-2-1 15,2-1 1-15,-3 4-1 16,4-6 0-16,6 1 1 15,-2-4-1-15,4 1 0 16,-2-1 0-16,0 2 1 0,-1-1-1 16,1-3 1-16,-1 3-1 15,-3 0 1-15,-5 0-1 16,5 0 1-16,-2-3-1 0,0 0 1 16,9-1-1-16,-3-2 1 15,-2 1-1-15,3-2 0 16,0-1 1-16,0 3-2 15,6-3 0-15,-2 0 1 0,-2 4 0 16,1-5-1-16,-2 5 0 16,6-2 1-16,1 3-1 15,4-8 2-15,-1 4-1 16,2-3 0-16,2 2 0 16,-4 0 0-16,6 1 1 0,-5-1-1 15,2 0 0-15,-6 3 0 16,3-2 0-16,0-1-1 15,0-2 2-15,3 1-1 0,5-3 0 16,-3 3 0-16,-2-1 0 16,6 0 0-16,-3 0 0 15,2 3 0-15,-3-4 0 16,-3 6 0-16,-6 0 0 0,-3 2 0 16,0-2 0-16,-2 2 0 15,0-4 0-15,-3 5 0 16,1-6 0-16,1-2 1 15,14 0-1-15,-2-2 0 0,9-1 0 16,1 1 0-16,-4-1 0 16,5 0 0-16,-1 1 0 15,4-1 0-15,-9 3 0 16,3-2 0-16,-2 2 0 16,2-1 0-16,-5-1 0 15,2 2 0-15,1 0 0 0,0-1 1 16,2-1-2-16,0-1 1 15,0 4 0-15,-2-5 0 16,-6 5 0-16,3-4 0 0,3 4 0 16,-4-3 0-16,2-1 0 15,-2 3 0-15,8-3 0 16,-2 3 0-16,4-5 0 0,4 3 1 16,-2 0-1-16,-4-3 0 15,0 1 0-15,-1 2 0 16,-4 0 0-16,-6-1-1 15,1 1 1-15,-4-2 0 0,-3 2 0 16,3 2 0-16,-3-2 0 16,-3-1 0-16,-1 1 0 15,3-1 1-15,0-2-1 16,1 0 0-16,0 3 0 0,0-3 0 16,0 0 0-16,-2 0 0 15,3 0 0-15,0 2 0 16,1-2 0-16,-3 2 0 15,1-2 0-15,3 3-1 0,-5-1 1 16,5 1 0-16,-4-1 0 16,3 4 0-16,-8-5 0 15,4 4-1-15,-2 1 1 16,4-2 0-16,-3 1 0 0,3 1 0 16,-2-1 0-16,0 2 0 15,2-2 0-15,1 1 0 16,-2-2-1-16,4 1 1 15,-3-2 0-15,5 1 0 16,1 1 0-16,0 0 0 0,3 0 0 16,-4-2 0-16,6 4 0 15,-4-5-1-15,1 6 1 16,4-4 0-16,-4 1 0 16,4 3 0-16,4-3-1 0,-5 2 1 15,3 0 0-15,-1 4 0 16,-1-1-1-16,1 0 1 15,-1 0 0-15,-1-1 0 16,4 4 0-16,-3-1-1 0,3 1 1 16,-3 2 0-16,3-3 0 15,1 3 0-15,0 0 0 16,1-3-1-16,-1 3 1 0,1 2 0 16,0-1-1-16,1 1 1 15,2 3-1-15,0-3 0 16,-3 5 1-16,2 0-1 15,0 1 0-15,3 4 0 0,1 0 1 16,0 0-1-16,0 4 0 16,4-5 1-16,1 2-1 15,-2-7 1-15,6 5 0 16,0-9 0-16,-3 3-1 16,6-8 2-16,-2 3-1 0,2-5 0 15,0 5 0-15,0-5 0 16,0-1 0-16,0 2-1 15,0-11-4-15,0 19-3 16,0-19-9-16,0 15-11 0,0-15-26 16,0 0-27-16,0 0-6 15</inkml:trace>
  <inkml:trace contextRef="#ctx0" brushRef="#br1" timeOffset="185164.5422">14142 10198 321 0,'0'0'5'0,"0"0"2"16,0 0 0-16,0 0-1 15,-9 0 0-15,9 0 1 16,-7 10-1-16,2 1 1 16,2 1-6-16,-3 5-1 15,4 0-1-15,-3 5 2 0,3-2 0 16,-3 3 1-16,3-3 0 15,-3 4 0-15,2-7 1 16,-2-2-1-16,2-3-1 0,-2-1 1 16,5-11 0-16,-2 13-2 15,2-13 0-15,0 0 3 16,0 0 2-16,12 0 1 0,6-7 0 16,5-4 1-16,11-2-1 15,8-1 0-15,11 3-10 16,1 11-62-16,11-12-10 15</inkml:trace>
  <inkml:trace contextRef="#ctx0" brushRef="#br1" timeOffset="187209.1685">18633 7969 179 0,'0'0'8'15,"0"0"3"-15,0 0 5 0,0 0 2 16,0 0 0-16,0 0-1 16,-3-8-1-16,3 8 0 15,0 0-5-15,-8 11-4 16,6 3 0-16,0 8-2 15,-3 6 1-15,2 7 1 0,0 4 0 16,3 1 0-16,0 9 0 16,6-3 1-16,3 5-3 15,2-7-1-15,6 4-1 16,-4 0 0-16,9 1 0 16,-3-3 0-16,-1-1-1 0,-1-1 1 15,3-1-2 1,-3-1 1-16,1-5 0 0,-3-2 1 15,3 2 0-15,-2-6 0 16,2 7 1-16,1-3 0 0,2-1 0 16,1-1 0-16,0 1 0 15,1 3 0-15,2-2 0 0,0 2-1 16,5 0 1-16,-5-1-2 16,2 3 1-16,0-1-1 15,0-4-1-15,4 3 0 16,-1-7 0-16,-2 2-1 15,0 0 1-15,-1 0-1 0,1-1 0 16,-1-2 0-16,3-3 1 16,-3 5 0-16,1-4-1 15,1 0 1-15,1 3 0 16,3-3 0-16,-3 1-1 0,0-4 0 16,-3 3 1-16,0 1-1 15,0-1 1-15,-1 0-1 16,0 1 1-16,-2-1-1 15,5 0 0-15,-4-3 1 16,0 3 0-16,-1 2-1 0,1-2 1 16,0-1 0-16,0 1 0 15,-2 3 0-15,1-2 1 16,-2 1-1-16,-1 2 0 0,-5-2 1 16,0 0-1-16,-2-1 1 15,2 5 1-15,-7-2-2 16,4-1 1-16,-3 5 0 15,0 0 0-15,0 1 0 0,-3 5 0 16,3-5 0-16,-3 3-1 16,2 7 1-16,-5-4 0 15,1 3-1-15,2-6 1 16,-4 6 0-16,2-6 0 0,-1 1-1 16,0-7 1-1,1-2-2-15,-3-2 0 0,0-3 0 16,-2-2 0-16,5-4 0 15,-2 2 0-15,-3-4 0 16,2 2 0-16,-2-2 0 0,2-1 0 16,-2 0 0-16,0 0 0 15,4 0 0-15,-4 1 0 0,1-3 0 16,-1 0 0-16,4-1 0 16,-4-3 0-16,0-2 0 15,0-9 0-15,0 15 0 16,0-15 0-16,0 10 0 0,0-10 0 15,0 0 0-15,0 0-2 16,0 0-24-16,0 0-28 16,4-8-33-16,-4 8-2 15</inkml:trace>
  <inkml:trace contextRef="#ctx0" brushRef="#br1" timeOffset="187668.1182">20064 11279 347 0,'0'0'5'0,"0"0"3"15,0 0 0-15,0 0 1 16,0 0 3-16,0 13 1 0,0-13 1 16,3 16 1-16,4-3-3 15,1 1-2-15,4 9 0 16,-2-1-1-16,2 5 0 15,4 1-2-15,-4 1-1 0,0-1-1 16,-2-3-1-16,0-3 0 16,-3-6 0-16,-1 1-4 15,-1-5 0-15,-5-12 0 16,5 9 0-16,-5-9 0 16,0 0 0-16,0 0 0 0,9-12 0 15,-2-1 0 1,2-4 0-16,0-3 0 0,3-4 0 15,6-3 0-15,-1-2 0 16,1 5 0-16,2 0 0 16,-1 4 0-16,-3 1 0 0,-2 5 0 15,-1 2 0-15,-3 4 0 16,-10 8 0-16,15-7 0 0,-15 7 0 16,10-2 0-16,-10 2 0 15,14 0 0-15,-14 0 0 16,16 14-19-16,-4-2-69 15,-2-1-3-15</inkml:trace>
  <inkml:trace contextRef="#ctx0" brushRef="#br1" timeOffset="227057.8327">8534 12348 1 0</inkml:trace>
  <inkml:trace contextRef="#ctx0" brushRef="#br1" timeOffset="245451.4374">6074 6208 190 0,'0'0'6'16,"0"0"3"-16,0 0 5 16,0 0 2-16,0 0 3 15,0 0 1-15,0 0 3 16,0 0 1-16,0 0-5 0,0-13-2 15,7-1-1-15,5-6-3 16,3-11-1-16,12-10-2 16,3-12-2-16,13-8 0 0,7-11-2 15,12-12-1-15,12-14 0 16,16-7-3-16,11-10 0 16,9-6 0-16,19-5 0 15,8-5-1-15,10-4 0 16,4 2 0-16,4 10 1 0,1 4 1 15,-5 10 1-15,-3 14-1 16,-12 11-1-16,-10 12 2 16,-11 8-1-16,-13 14-1 15,-13 6 0-15,-9 8-1 0,-18 7 0 16,-12 7 0-16,-8 7 0 16,-14 3 0-16,-8 2 1 15,-8 5-1-15,-12 5-1 16,0 0-1-16,0 0-3 15,0 7-5-15,-10 1-8 0,-3 7-22 16,4 5-44-16,-14-1-3 16</inkml:trace>
  <inkml:trace contextRef="#ctx0" brushRef="#br1" timeOffset="246602.4258">6148 5682 202 0,'0'0'8'0,"0"0"4"0,-10-9 5 16,7-1 3-16,-2 2 5 16,3-1 0-16,-2-2 1 15,3 1 1-15,-1 1-5 16,2 9-5-16,0 0-4 15,0 0-2-15,0 19-3 16,-3 7-2-16,1 5 0 16,-3 6 0-16,0 8-1 0,-3 5 0 15,1 2-2-15,-1-3-1 16,-1-1 0-16,-2-7 0 16,2 2-2-16,-1-11 1 0,2-3-1 15,1-6 0-15,-1-3 1 16,6-6 0-16,-3-3-1 0,5-11 0 15,0 9 1-15,0-9-1 16,10 5 0-16,-10-5 1 16,9 0 0-16,-9 0 0 15,11 0 0-15,-11 0 0 16,10-7-1-16,-10 7 1 0,4-10 0 16,-4 10 0-16,8-9 0 15,-8 9 0-15,2-11 0 16,-2 11 0-16,0 0 0 15,0 0 0-15,0 0-1 16,0 0 1-16,0 0-1 16,0 0 0-16,0 0 0 0,0 0 0 15,0 0 0-15,0 0 0 16,0 0-1-16,0 0 1 16,0 0-1-16,0 0 0 0,0 0 0 15,0 0 1-15,0 0-1 16,0 8 1-16,0-8 0 15,0 0 0-15,-2 10 0 0,2-10 0 16,0 0 0-16,0 0 0 16,-10 10 0-16,10-10 0 15,0 0-1-15,0 0 1 0,0 9-1 16,0-9 0-16,0 0 1 16,0 0 0-16,7 0-1 15,6-7 1-15,4-5 1 16,6-8-1-16,9-5 2 15,10-10 0-15,6-4 0 0,9-6 0 16,7-5-1-16,1 3 0 16,-1 3 0-16,-2 1 0 15,-4 9-1-15,-8 12 0 16,-12-1-1-16,-2 10 2 16,-11 10-1-16,-7 0 0 0,-9 3 1 15,-9 0 0-15,10 3 0 16,-10-3 0-16,0 9 1 0,0-9-1 15,-10 12 0-15,10-12 0 16,-18 15-1-16,9-7-3 16,-3-1-8-16,12-7-24 15,0 10-49-15,0-10-2 16</inkml:trace>
  <inkml:trace contextRef="#ctx0" brushRef="#br1" timeOffset="292429.9779">6171 5545 225 0,'0'0'9'16,"0"0"9"-16,-3-11 2 0,3 11 5 15,0 0-1-15,0-7 0 16,0 7 1-16,0 0 0 15,-3 4-7-15,3 14-6 16,-3 7-4-16,1 6-3 16,0 5 0-16,-2 8 0 0,3 3 1 15,-2 3-2-15,1-7 0 16,2 3-1-16,-2-7-1 16,-1-3-1-16,1-4 0 15,-1-8-1-15,0-5 0 0,2-6 0 16,1 0 1-16,0-13 0 15,0 0 1-15,0 0 0 16,0-13-1-16,0-9 1 16,0-8-1-16,4-6 0 15,1-10-1-15,0-5-1 0,1-4 0 16,5 0-1-16,-1 1 1 16,-1 1 0-16,5 9 0 15,-4 5 1-15,-1 9 0 0,-1 7-1 16,-3 9 1-16,-5 14 0 15,0 0 1-15,5 19-1 16,-5 14 1-16,-7 7-1 0,-1 3 1 16,-2 13 0-16,3-2 1 15,-6 3-1-15,1-2 0 16,-1-8 0-16,1-5-1 16,0-4 0-16,-1-9 1 15,3-7-1-15,3-5 0 0,2-4 0 16,5-13 1-16,0 0-1 15,-8-11 1-15,8-5 0 16,6-9 0-16,-2-4 0 16,4-8-1-16,-1 4-1 15,-2 3 0-15,2 3 0 16,-1 7 0-16,-6 20 0 0,0 0 0 16,0 0 0-16,7 24 0 15,-7 7 0-15,2-5-2 0,2 11-7 16,0-1-16-16,0-2-55 15,12-7-2-15</inkml:trace>
  <inkml:trace contextRef="#ctx0" brushRef="#br1" timeOffset="294096.6556">9206 3621 340 0,'0'0'9'0,"0"0"4"0,0-12 4 16,0 12 0-16,0-10 1 16,0 10 1-16,0 0 2 15,0 18 0-15,0 3-7 0,0 12-6 16,0 9-2-16,-2 2 0 16,2 6-4-16,0 0-2 15,0 2 0-15,2-6 0 16,3-2 0-16,0-4 0 15,2-4 0-15,1-4 0 0,-6-5 0 16,2-5-3-16,0-1-9 16,-4-9-7-16,2-2-32 15,-2-10-36-15,0 0-2 16</inkml:trace>
  <inkml:trace contextRef="#ctx0" brushRef="#br1" timeOffset="294425.6939">8838 3771 404 0,'0'0'7'0,"0"0"2"15,0 0 3-15,-10-11 1 16,10 11 0-16,-3-10 2 0,8 2 0 16,8-4 1-16,6-2-9 15,17-6-7-15,3-2 0 16,9-6 0-16,12-1 0 15,7-4 0-15,-3 4 0 16,-4-1 0-16,-3 3 0 0,-8 2 0 16,-6 8 0-16,-13-1 0 15,-4 8 0-15,-10 5 0 16,-7 0 0-16,-9 5 0 16,11 0 0-16,-11 0 0 0,0 10 0 15,-2 4 0-15,-7 3 0 16,9 4-39-16,-4 6-50 15,1 0-4-15</inkml:trace>
  <inkml:trace contextRef="#ctx0" brushRef="#br1" timeOffset="294931.4743">9568 3943 402 0,'0'0'6'0,"0"0"1"0,0 0 3 16,0 0 0-16,-4-9 2 15,4 9 1-15,0 0 0 0,0 0 1 16,-11-8-6-16,11 8-2 15,0 0-1-15,-12 5-2 16,5 7-1-16,-3 0-2 0,0 8 0 16,0 4 0-16,0 0 0 15,5 0 0-15,3 2 0 16,4-4 0-16,8-3 0 16,5-1 0-16,5-7 0 15,-1-5 0-15,9-4 0 0,-1-2 0 16,3-9 0-1,-5-3 0-15,-2-6 0 16,-6-2 0-16,-4-2 0 0,-6-3 0 16,-7 3 0-16,-5-5 0 15,-10 4 0-15,-2 3 0 0,-8 5 0 16,0 5 0-16,-5 6 0 16,2 4 0-16,1 0 0 15,2 7 0-15,6 5 0 0,-1-5-13 16,10 4-26-16,10-1-49 15,0-10-2-15</inkml:trace>
  <inkml:trace contextRef="#ctx0" brushRef="#br1" timeOffset="295293.6017">9710 3168 433 0,'0'0'6'16,"0"0"3"-16,0 0 2 0,0 0 1 16,-5-9 0-16,5 9 0 15,0 0 0-15,0 0-8 16,0 7-4-16,3 10 0 0,1 0 0 15,2 8 0-15,1 5 0 16,3 0 0-16,-3 2 0 16,0-2 0-16,2-3 0 15,-5-5 0-15,4 0 0 0,-6-7 0 16,5-2 0-16,-7-3 0 16,0-10 0-16,6 10 0 15,-6-10 0-15,0 0 0 16,0 0 0-16,0 0-82 15,0-7-8-15</inkml:trace>
  <inkml:trace contextRef="#ctx0" brushRef="#br1" timeOffset="300460.5778">3336 7085 178 0,'0'0'7'0,"0"0"4"16,0 0 4-16,-5-11 3 0,5 11 0 15,-9-7 3-15,9 7-1 16,-16-10 1-16,3 7-7 16,-4 2-4-16,3 1-3 15,-9 0-3-15,6 4-2 16,-5 4 0-16,-1 1-1 0,1 3 1 16,0 5-1-16,1-3 1 15,1 3 1-15,1 1 0 16,-3 1 0-16,3 3-1 0,-1 1 3 15,4-1-2-15,1 0 0 16,2 3 0-16,1-3-1 16,5 3 1-16,-1-3 0 15,3 6 0-15,0-6-1 0,3 3 0 16,2-2 0-16,-3-1 0 16,3-1 0-16,0 3-1 15,0-4 1-15,0 1-1 0,3-2 1 16,2 1-1-1,-3 4 0-15,9-4 0 0,-7-3 0 16,6 0 1-16,0-3 0 16,0 1 0-16,0-1 1 15,-1-2 0-15,3-3 0 16,1 2 1-16,3-5-1 16,1 4 1-16,1 0 0 0,-2-2-1 15,4-1 0-15,3 0 0 16,-1-1-1-16,3 1 0 0,0-2 0 15,0 1 0-15,2-2-1 16,-1 1 0-16,-2 2 0 16,0-2 0-16,-1 0 0 15,0 2-1-15,2 1 1 0,-3-1-1 16,0 0 2-16,8 1-1 16,2 0 1-1,5-1-1-15,1 1 1 0,4-4 0 16,3 1-1-1,7-2 1-15,1 3-1 0,-7-5-1 16,6-1 1 0,4 3 0-16,-4-3-1 0,1 2 1 15,7 1 0-15,-2-3-1 16,-1 3 1-16,3-3-1 0,2 2 1 16,-2-2-1-16,2 3 1 15,0-1-1-15,-2-2 1 16,1 2-1-16,2 1 1 0,-3-3-1 15,-2 2 1-15,2-2-1 16,3 0 1-16,-1 0-1 16,0 0 0-16,-2 0 1 15,-3-2-1-15,0 2 0 0,3-3 0 16,-5 1 0-16,0 2 0 16,-1-2 0-16,-4 2 0 15,2 0 0-15,-3 0 0 0,2 0 1 16,-4 0-1-1,0 0 0-15,-2 0 0 16,2 0 0-16,-5 0 0 0,7 0 0 16,0 0 1-16,-3 0-1 15,2 0 0-15,1-3 0 16,-1 1 0-16,2 2 0 0,-1 0 0 16,-2 0 0-16,4-3 0 15,-6 3 0-15,4-3 0 16,0 1 0-16,-1 2 0 0,-3-3 0 15,4 3 0-15,1-1 0 16,-1-3 0-16,-1 2 0 16,-1 2 1-16,0 0-1 15,-3 0 0-15,4 0 0 0,-6 0 0 16,3 0 0-16,-3 0 0 16,0 0 1-16,1-3-1 15,-4 3 0-15,2 0 0 0,1 0 0 16,-5 0 0-16,1 0-1 15,1-2 1-15,-4 2 0 16,2-3 1-16,-2 3-1 16,-1-3 0-16,0 3 0 15,-7 0 0-15,2-1 0 0,-4 1 0 16,0 0 0-16,-5 0 0 16,-3 0 0-16,3 0 0 15,0 0 0-15,-3 0 0 16,1 0 0-16,1 0 0 0,-1 0 0 15,0 0 0-15,-4 0 0 16,7 0 1-16,-7 0-1 16,3 0-1-16,-2 0 1 15,0 0 0-15,4-3 1 0,-3 3-1 16,5 0 0-16,-5 0 0 16,5-3 0-16,-2 3 0 15,4 0 0-15,-1 0 0 0,1-2 0 16,1 2 0-16,2-3-1 15,0 3 1-15,2-2-1 16,2 2 1-16,-3-2-1 16,3-1 1-16,-3 3-1 15,-2 0 1-15,3-2 1 16,-6 2-1-16,-2 0 0 0,-1-3 0 16,-4 3 1-16,0 0-1 15,0 0 1-15,-2-2-1 0,2 2 1 16,-1-3-1-16,-1 0 1 15,4 1-1-15,-2 0 1 16,3-3-1-16,-1 0 1 16,1 3 0-16,-4-4-1 15,2 5 1-15,-4-5-1 0,1 1 1 16,-2 3-1-16,-2-3 1 16,5 0-1-16,1 0 0 15,-3-3 0-15,3 3 1 0,-1-3-1 16,2 4 0-16,-4-1 1 15,1-3 0-15,-1 6-1 16,-1-5 1-16,-4 4 0 16,-7 3-1-16,17-10 1 15,-17 10 0-15,13-10-1 16,-13 10 1-16,10-9 1 0,-10 9-2 16,13-10 0-16,-13 10 0 15,7-10 0-15,-7 10 0 16,7-9 0-16,-7 9 0 0,5-11 0 15,-5 11 0-15,5-10 0 16,-5 10 0-16,8-13 0 16,-8 13 0-16,6-12 0 0,-3 2 0 15,2 0 0-15,2 1 0 16,-3-1 0-16,5 0 0 16,-1 0 0-16,-1-3 0 15,-1 3 0-15,1-3 0 0,0 6 0 16,-2-2 0-16,0-1 0 15,0 0 0-15,-4 0 0 16,6-2 0-16,-5 2 0 16,0 0 0-16,1-1 0 15,-1 2 0-15,1-1 0 16,-3-3 0-16,0 7 0 0,0-4 0 16,0 0 0-16,2 2 0 15,-2 8 0-15,0-17 0 16,0 17 0-16,0-12 0 0,0 12 0 15,-2-16 0-15,2 16 0 16,-3-9 0-16,3 9 0 0,-5-16 0 16,5 16 0-16,-4-12 0 15,4 12 0-15,-7-14 0 16,7 14 0-16,-4-15 0 16,4 15 0-16,-7-16 0 15,4 10 0-15,3 6 0 16,-7-18 0-16,7 18 0 0,-9-17 0 15,9 17 0-15,-6-16 0 16,6 16 0-16,-13-13 0 16,7 2 0-16,6 11 0 15,-16-15 0-15,16 15 0 16,-14-14 0-16,3 4 0 0,2 4 0 16,-1-2 0-16,-3 1 0 15,3 0 0-15,-5 0 0 0,-2-1 0 16,2 1 0-16,-2 2 0 15,-1-5 0-15,1 5 0 16,-3-3 0-16,2 4 0 16,-1-2 0-16,1-1 0 0,-5 2 0 15,4 0 0-15,-6 0 0 16,-2 0 0-16,2 0 0 16,-5 2 0-16,-2 2 0 0,-1-5 0 15,1 6 0-15,-5-2 0 16,1 2 0-1,-1-3 0-15,-2 3 0 0,-1 0 0 16,1-2 0-16,-2 2 0 16,2-2 0-16,-1 2 0 15,0-3 0-15,-2 0 0 0,3 2 0 16,1 1 0-16,-2-6 0 16,1 6 0-16,-2-5 0 15,4 5 0-15,-5-2 0 0,-1-1 0 16,2 3 0-16,-7 0 0 15,1-2 0-15,2 2 0 16,-7 0 0-16,5 0 0 0,-2 0 0 16,-1-2 0-16,-1 2 0 15,5-3 0-15,-2 3 0 16,-4-2 0-16,0 2 0 16,2-3 0-16,-2 3 0 15,0-4 0-15,-3 1 0 0,0 0 0 16,3 1 0-16,0-1 0 15,0 0 0-15,2 0 0 16,1 2 0-16,-4-2 0 16,1 0 0-16,1 1 0 15,0-1 0-15,-4 3 0 0,0-2 0 16,-4-1 0-16,4 3 0 16,-5 0 0-16,4 0 0 15,-1 0 0-15,-3 0 0 0,-3-2 0 16,6 2 0-16,-2 0 0 15,-1 0 0-15,-2 0 0 16,0-2 0-16,0 2 0 0,2-3 0 16,0 3 0-16,1-2 0 15,1-1 0-15,1 0 0 16,-1 3 0-16,4-1 0 16,-3 1 0-16,3-6 0 0,1 4 0 15,-2-1 0-15,3-1 0 16,0 1 0-16,5 0 0 15,-2-1 0-15,1-1 0 16,0 2 0-16,2 1 0 0,-1-1 0 16,4 1 0-16,0 0 0 15,-2 2 0 1,6-3 0-16,-3 1 0 0,0 2 0 16,2-3 0-16,0 3 0 15,2 0 0-15,2 0 0 0,1 0 0 16,0 0 0-16,5 0 0 15,-3-3 0-15,7 3 0 16,-4 0 0-16,3 0 0 16,1 0 0-16,-1 0 0 0,1 0 0 15,2-1 0-15,-4 1 0 16,4 0 0-16,2 0 0 16,-3 0 0-16,0 0 0 15,0 0 0-15,3 1 0 0,-4 2 0 16,4 0 0-16,-3 2 0 15,1-3 0-15,2 3 0 16,-3 0 0-16,0 0 0 16,0-1 0-16,-3 2 0 0,6 1 0 15,-5-2 0 1,1 2 0-16,2 1 0 0,-2-1 0 16,3 0 0-16,0 3 0 15,1 1 0-15,-1 1 0 16,1 3 0-16,2 0 0 0,0 1 0 15,1 2 0-15,-2 2 0 16,-1 3 0-16,5 6-11 0,-3-7-29 16,1 13-46-16,3 0-2 15</inkml:trace>
  <inkml:trace contextRef="#ctx0" brushRef="#br1" timeOffset="310613.6818">6148 7011 64 0,'0'0'4'16,"0"0"-1"-16,0 0 3 15,0 0 1-15,0 0 3 0,0 0 2 16,0 0-2-16,0 0 1 15,0 0-3-15,0 0-1 16,0 0-3-16,0 0-1 16,0 0-2-16,0 0-2 0,0 0-4 15,0 0-5-15,0 0-13 16,0 4-14-16,0-4-12 16</inkml:trace>
  <inkml:trace contextRef="#ctx0" brushRef="#br1" timeOffset="312560.1585">7515 7065 136 0,'0'0'5'15,"0"0"1"-15,0 0 3 0,0 0 1 16,5 5 3-16,-5-5 0 15,0 0 2-15,0 0 3 16,0 0-2-16,0 0-2 16,0 0-1-16,0 0 0 0,0 0-1 15,0 0 0-15,0 0-3 16,10 0 0-16,-10 0-2 16,0 0-2-16,0 0-1 0,3-11-1 15,-3 11 0-15,5-14-1 16,-3 4 0-16,5-5 0 15,1-2 1-15,5-5-1 16,6-9 1-16,4 0 1 0,9-11 1 16,5-8-1-16,13-5 1 15,5-6 1-15,9-12-1 16,6 1 0-16,12-4 0 16,5-3-1-16,3 2 1 15,9-3-1-15,0 7 0 16,0 1 0-16,4-1-1 0,1 7 0 15,-7 4 0-15,-5-1 0 16,-4 10 0-16,-7 2-2 16,-11 10 2-16,-10 9-1 0,-16 5 1 15,-12 6 1-15,-7 6-1 16,-9 8 1-16,-7 5-1 16,-9 2 0-16,0 0-1 0,0 0-1 15,0 0-1-15,0 0-3 16,-9 12-4-16,3-3-8 15,-4 5-24-15,7 5-41 0,-14 4-3 16</inkml:trace>
  <inkml:trace contextRef="#ctx0" brushRef="#br1" timeOffset="313209.9973">7660 6602 317 0,'0'0'5'0,"0"0"2"0,0 0 2 16,0 0 2 0,0 0 1-16,0 0 0 0,-10 7 0 15,10-7 0-15,-6 15-4 16,-1 4-3-16,0 6-3 0,0 7-1 15,-4 3 0-15,-1 8-1 16,1-1 1-16,-3 2 0 16,2-4-1-16,-1-3 0 0,1-8 1 15,1-3-1-15,2-7 1 16,1-3-1-16,1-5 1 16,7-11-1-16,-8 11 2 0,8-11-1 15,0 0 2-15,15-8-1 16,0-2 1-16,5-5 0 15,5-2 2-15,10-5-1 16,2-1 0-16,1 1 1 16,6 0-1-16,-2 3 0 15,-2-2-1-15,-5 8 0 0,-3 1-1 16,-4 5 0-16,-8 2-1 16,-3 0-1-16,-5 2 0 15,-12 3 0-15,12-2 0 16,-12 2 1-16,0 0-1 0,0 0 0 15,0 0 0-15,0 0-1 16,0 0-1-16,0 7-8 16,0-7-20-16,19 12-50 0,-19-12-2 15</inkml:trace>
  <inkml:trace contextRef="#ctx0" brushRef="#br1" timeOffset="318489.3476">9340 4694 233 0,'0'0'6'0,"0"0"1"15,-5-12 4-15,5 12 0 16,0-18 1-16,5 1 0 16,8-5 2-16,13-7-1 15,15-4-3-15,8-9-3 16,16 2-1-16,9-7-2 0,9 2 0 16,5 1-1-16,-3 2 0 15,-5 6 0-15,-11 4-2 16,-9 10 1-16,-15 5-2 15,-15 4 0-15,-11 10 0 16,-19 3 0-16,0 9 0 0,-21 11-2 16,-12 5-3-16,-2 7-4 15,-10 0-7-15,1 7-27 16,6 8-29-16,-6 1-3 0</inkml:trace>
  <inkml:trace contextRef="#ctx0" brushRef="#br1" timeOffset="319900.778">4032 7991 54 0,'0'0'3'0,"0"0"5"15,0 0 4-15,0 0 2 16,0 0 3-16,0 0-2 0,0 0 0 16,0 0-1-16,0 0-5 15,0 0-5-15,0 0-3 16,0 0 0-16,4 0 1 15,10 0 0-15,0 5 1 0,8-2 4 16,4-2 1-16,8 5 0 16,-1-1 0-16,12-2 0 15,-3-2-2-15,11 2-2 16,-2 0 1-16,4-3-2 0,5 2 0 16,-3 1-1-16,9-3 1 15,-3 0-1-15,7 0 0 16,2 0 0-16,-6 0-1 15,12 2 0-15,-1-2 1 0,-2 4-1 16,4 0 0-16,-4-2 0 16,2 6 0-16,0-1-1 15,0 1 1-15,-2 2 1 16,1-3-1-16,2 0 0 0,-4 3 0 16,4-1 0-16,-4 2 1 15,1-4-1-15,-5 1 1 16,4 0-1-16,-2-1 2 15,-3 1 0-15,4-4 0 16,-6 4 2-16,2-3-1 0,-2 0-1 16,3-1 2-16,0 2 0 15,-8-4-2-15,10 3 0 16,-3-5 0-16,1 3-1 0,-1-1 0 16,2-2 0-16,-2 2 0 15,0-2 0-15,-4 0-1 16,3 0 1-16,-4 0 0 15,-2 0-1-15,3 0 1 0,-5-2-1 16,-1 0-1-16,-1 2 1 16,-1 0-1-16,-8 0 0 15,1 0 0-15,-8 0-2 16,-3 2 0-16,-5 0-3 16,-8-2-3-16,-3 3-5 15,-8-3-10-15,-15 0-31 0,15 2-16 16</inkml:trace>
  <inkml:trace contextRef="#ctx0" brushRef="#br1" timeOffset="320288.2087">5345 8358 359 0,'0'0'1'0,"33"-2"-3"0,1-1-1 15,26 0 0-15,19-7 0 16,26-2 1-16,17-8 1 16,34-2 1-16,14-3 0 0,8-7 2 15,5 5 2-15,7-3 0 16,-1 3-1-16,0 4-2 16,-4 4-2-16,-12 4-2 0,-7 5-3 15,-8 0-7-15,-15 3-15 16,-11-5-24-16,-3 7-20 15</inkml:trace>
  <inkml:trace contextRef="#ctx0" brushRef="#br1" timeOffset="329770.1325">9450 7924 256 0,'0'0'3'0,"0"0"-2"0,0 0-1 15,0 0 3-15,7 4 0 16,-7-4 1-16,2 12 0 0,1-3 2 16,-3 3-2-16,4 6 1 15,1-1 3-15,8 5-2 16,-3-2-1-16,10 6 0 15,-7-5 1-15,11 1 3 16,1 1 0-16,7-3 0 0,3 0 1 16,0-3 0-16,5 0 1 15,4-2-1-15,7-2-1 16,0-3-3-16,6 2-1 16,3-5-1-16,2 1-1 0,5-3-1 15,3 0 1-15,2-3-1 16,3-2-1-16,-1 0 1 15,9 0-1-15,-1 0 0 16,4-5 0-16,1 1 0 16,3-4 0-16,2 4 0 0,0-4 0 15,2 1 0-15,-2-2 0 16,6 2 0-16,-2 0 0 0,6 1 0 16,3-2 1-16,-1 2-2 15,8-1 1-15,5-3 0 16,-1 0 0-16,6 3 0 15,3-1 0-15,4-2 0 0,0 2 0 16,0 4 1-16,4 2-1 16,-4-4 0-16,0 6-1 15,-3 0 1-15,-2 0 0 16,2 0-1-16,-2 6 0 0,-2-2 1 16,-9 4-1-16,-1 1 1 15,-2 2-1-15,-6 0 1 16,-5 5 0-16,-3 0-1 15,-13 2 1-15,-3 5 0 16,-6-1 0-16,-6 3 0 16,-11-1 0-16,-7 2 0 0,-11 1-1 15,-3-6 1-15,-10 4-1 16,-5-3 1-16,-6-1-2 0,-5 1 0 16,-1-5 0-16,-6 0 0 15,1-4 0-15,-4-1 0 16,4-1 0-16,-4-11 0 15,0 9 2-15,0-9 1 16,0 0 1-16,0 0 0 0,0 0 0 16,0 0 0-16,0 0 0 15,9-15 0-15,-4 4 0 16,2-3-1-16,4-1-1 0,-1-2 0 16,4-3 0-16,6 0-1 15,1 1 0 1,8-1 0-16,5 0-1 0,9 1 0 15,5-1 1-15,6-4-1 16,9 3 0-16,6 1 1 16,8 1 0-16,0-1-1 0,4 2 1 15,5 6 0-15,-2-2 0 16,5 5 0-16,3-1 0 0,-2 3 0 16,1 2 0-16,4 3 1 15,-3 2-1-15,0 0 1 16,1 0-1-16,-5 0 1 15,2 4-1-15,-3 4 1 0,-2 0-1 16,-8-1 1-16,-2-1 0 16,-6 5 0-16,-5-4-1 15,-9 1 2-15,-5-2-1 16,-8-1 1-16,-4-4 0 0,-5-1 0 16,-9 0 1-1,1-1 0-15,-5-4 0 16,0-3 0-16,-8-2-1 0,0-4 0 15,1 3-2-15,-3-4 0 16,-1 1 0-16,0-4 0 16,-5 6 0-16,4-1 0 0,-6 0 0 15,3 5 0-15,-5 8 0 16,2-16 0-16,-2 16 0 0,0 0 0 16,0 0-5-16,0-7-19 15,0 7-43-15,0 0-19 16</inkml:trace>
  <inkml:trace contextRef="#ctx0" brushRef="#br1" timeOffset="335018.002">9297 7171 162 0,'0'0'7'16,"0"0"3"-16,-4-10 6 0,4 10 2 16,0 0 3-16,0 0 1 15,-8-9 0-15,8 9-1 16,0 0-5-16,0 0-3 0,12-10-3 15,7 2-2-15,5-2-2 16,8 1 0-16,5-2 2 16,11-4 0-16,3 0-1 15,2 3 1-15,4-3-2 0,3 3 0 16,2 0-1-16,-4 2-1 16,3-3 0-16,4 1-1 15,0 2 0-15,2 0 0 16,2 0 1-16,3 1-2 15,2-2 1-15,4 1 1 16,-1 1-1-16,6-1 0 0,-2 0 0 16,1 0 0-16,3 3 0 15,-3-1-1-15,-3 0 0 16,4 1 0-16,-7 2-1 16,4 0 0-16,-2 1 0 0,-4-2 0 15,-3 4 0-15,0-1 0 16,-7 3 0-16,1 0-1 15,-6 0 1-15,-2 0 0 0,-1 3-1 16,-2-1 1-16,0 4 0 16,1-5 0-16,3 2 0 15,-1 0 0-15,-2-1 0 0,-1-2 0 16,-2 3 0-16,1 1 0 16,-7-4 1-16,0 5-1 15,-5-2 1-15,1 2-1 16,-4-2 0-16,-1-2 1 0,1 5-1 15,-4-1 1 1,-2-2-1-16,2 1 0 0,-2 2 0 16,-7-1 0-16,7-1-1 15,-5 4 1-15,0-3 0 16,1 2-1-16,-1 0 0 0,-2-2 0 16,-2 2 1-16,-2 4-1 15,1-4 0-15,2 3 0 16,1 0 0-16,-4 2 1 15,2-1-1-15,2-2 0 0,0 3 0 16,0-2 0-16,-6 2 0 16,1-1 0-16,1-2 0 15,-4 6 0-15,-2-5 0 0,-4 3 0 16,2 2 0-16,0-3 0 16,-1 1 0-16,3-2 0 15,-5 3 0-15,3-1 0 16,-1 0 0-16,-5 0 0 15,4-1 0-15,-4 0 0 16,0 1 0-16,-2-1 1 0,0 1-1 16,-3 2 1-16,4-1-1 15,-3-1 0-15,-1 2 1 16,3-3-1-16,-3 1 0 16,1 1 0-16,-1 1 1 0,-2 0-1 15,0-2 2-15,-2 2-1 16,-3 2 1-16,-5 0-1 0,-3 0 1 15,1 1-1-15,-6 2 0 16,3-1 1-16,-2 4-2 16,0-4 0-16,-3 4 0 15,0-3 0-15,3 2 0 0,-3-2 0 16,-3-1 0-16,-2 4 0 16,-1-3 0-16,-2 0 0 15,-2-3 0-15,-4 3 0 16,-2-3 0-16,-3-2 0 15,-3 5 0-15,-20 2 0 16,-3-5 0 0,-3 5 0-16,-5-2 0 15,3 1 0-15,-8-4 0 16,-2 3 0-16,-3-6 0 0,12 1 0 16,-3-3 0-16,-3-2 0 15,-2 3 0-15,-4-3 0 16,1 0 0-16,3-3 0 0,-3 0 0 15,-3-1 0-15,6-2 0 16,-1 1 0-16,0-2 0 16,1-1 0-16,2 1 0 15,-1-3 0-15,4 2 0 16,0-2 0-16,1 3 0 0,2-3 0 16,1 0 0-16,6 0 0 15,-3 0 0-15,9-3 0 16,-2 1 0-16,6 2 0 15,-4-3 0-15,6 1 0 0,-3-3 0 16,4 2 0-16,-2 1 0 16,1 0 0-16,4-1 0 15,-2 0 0-15,3-1 0 16,3 1 0-16,-4 0 0 0,6-1 0 16,2 1 0-16,-2-2 0 15,3 1 0-15,2-1 0 16,2-3 0-16,-3 0-2 0,1 1 2 15,2 0 0-15,3-4-1 16,-5 2 1-16,5-2 0 16,-6 5-1-16,3-7 1 15,-2 6 0-15,5-3 0 0,-1-3-1 16,0 1 0-16,7 0 0 16,-2-3 1-16,3-3-1 15,6 6 1-15,1-5 0 16,0-1 0-16,1 1 0 15,5-1 1-15,-1 1-1 0,4 0 2 16,1 2-2-16,3-4 1 16,0 1 0-16,0-2 0 15,5 2 1-15,0-1-2 16,0-1 0-16,0 3 0 0,5-6 0 16,0 1 0-16,5 0 0 15,5-1 0-15,3-1 0 0,1-2 0 16,1 3 0-16,3 0 0 15,2 1 0-15,-1-3 0 16,1 5 0-16,0 0 0 16,-1 1 0-16,6 1 0 15,-4-2 0-15,6 2 0 0,-2-1 0 16,0 5 0-16,7-4 0 16,-5 3 0-16,8-3 0 15,-3-2 0-15,8 3 0 16,-3-2 0-16,3 2 0 0,4-4 0 15,-2 4 0 1,3-1 0-16,0 2 0 0,5-2 0 16,2 4 0-16,1 1 0 15,-1 2 0-15,3-1 0 16,2 3 0-16,0-2 0 0,2 2 0 16,3 2 0-16,-2 0 0 15,5-1 0-15,-1 3 0 0,-2 0 0 16,5 3 0-16,1-3 0 15,-2 2 0-15,4 0 0 16,-3 3 0-16,2 0 0 16,-1 0 0-16,-1 0 0 15,-3 0 0-15,1 0 0 16,-5 0 0-16,-1 3 0 0,1 0 0 16,-3-1 0-16,0 1 0 15,0-1 0-15,3-2 0 16,0 0 0-16,0 0 0 0,-1 2 0 15,-4 1 0-15,-4-1 0 16,2-2 0 0,-4 3 0-16,-4 2 0 0,-1-2 0 15,1 1 0-15,-2 1 0 16,1-3 0-16,4 1 0 0,-3-1 0 16,-1 4 0-16,1-2 0 15,-2 4 0-15,-4-1 0 0,-1 0 0 16,-5 3 0-16,0 4 0 15,-3-2 0-15,-3 2 0 16,-2-1 0-16,-2-1 0 16,-3 3 0-16,-3-1 0 15,0 2 0-15,-3-1 0 0,0 2 0 16,-2-2 0-16,-3-1 0 16,4 4 0-16,0-3 0 15,-6 3 0-15,0-6 0 16,-2 3 0-16,0-1 0 15,-2-4 0-15,-3 5 0 16,2-3 0-16,-4 3 0 16,2-2 0-16,-3 2 0 0,-2-3 0 15,0 5 0-15,0-3 0 16,0 6 0-16,-7 0 0 0,-3 1 0 16,-3 3 0-16,1-2 0 15,0 1 0-15,-1 1 0 0,-1-1 0 16,-2-1 0-16,2 3 0 15,-2-3 0-15,3 1 0 16,-1-3 0-16,-3 2 0 16,-1-5 0-16,-2 4 0 15,3-5 0-15,-8 1 0 0,3 1 0 16,-6-1 0-16,-2 1 0 16,-7 0 0-16,0 1 0 15,-13-2 0 1,-1 5 0-16,-7-2 0 15,-4 0 0-15,-2 0 0 0,-4-1 0 16,-4 1 0-16,-2-2 0 16,1-2 0-16,-1 1 0 15,-6-3 0-15,0 1 0 16,-6 2 0-16,1-5 0 0,-2 1 0 16,0 2 0-16,0-5 0 15,2 0 0-15,1-3 0 16,-1 1 0-16,6-4 0 0,0 1 0 15,-1-2 0-15,6 0 0 16,-1-3 0-16,-2 0 0 16,7 0 0-16,-2 0 0 0,5-3 0 15,3-2 0-15,1 1 0 16,4-2 0-16,-1 1 0 16,1 0 0-16,-1 1 0 15,0-2 0-15,-2 6 0 16,0 0 0-16,2 0 0 15,-3 0 0-15,3 0 0 16,2 0 0-16,-2 0 0 0,3 0 0 16,4 0 0-16,-2 0 0 15,4-5 0-15,3 2 0 0,-3-4 0 16,8-1 0-16,-2 1 0 16,5-3 0-16,3 1 0 15,0-4 0-15,7-2 0 16,0 0 0-16,5 0 0 0,0-2 0 15,5-3 0-15,2-2 0 16,4 0 0-16,-1-1 0 16,5 1 0-16,3-3 0 0,-1 1 0 15,3 0 0-15,1-5 0 16,-1 5 0-16,1-1 0 16,2-6 0-16,0 2 0 15,-1 5 0-15,3-3 0 16,0-1 0-16,0 0 0 15,0 5 0-15,5-5 0 0,1 6 0 16,3-3 0-16,1 0 0 16,3 1 0-16,4-1 0 15,6 0 0-15,2-3 0 0,2 2 0 16,3 3 0-16,2-4 0 16,5 5 0-16,-2 0 0 15,2 1 0-15,0-2 0 0,3 7 0 16,0-4 0-16,2 2 0 15,5-1 0-15,1 1 0 16,6-2 0-16,6 0 0 16,4 3 0-16,4-2 0 0,6 4 0 15,1 0 0-15,4 3 0 16,6-1 0-16,2 6 0 16,3-4 0-16,-2 2 0 0,8 2 0 15,0 1 0-15,6 2 0 16,3-1 0-16,7 2 0 15,-3-2 0-15,1 5 0 16,3 0 0-16,-1 0 0 16,1 0 0-16,-1 5 0 15,-8-2 0-15,-3 2 0 16,-3-1 0-16,-6 4 0 0,-1 2 0 16,-11-3-8-16,0-7-76 15,-11 10-4-15</inkml:trace>
  <inkml:trace contextRef="#ctx0" brushRef="#br1" timeOffset="336401.4206">11433 7035 348 0,'0'0'9'16,"0"0"5"-16,0 0 1 16,0 0 1-16,0-4 0 15,2-9 0-15,6-9 1 0,14-9 0 16,10-15-8-16,26-12-6 16,19-25-9-16,34-16-34 15,29-16-41-15,32-16-1 0</inkml:trace>
  <inkml:trace contextRef="#ctx0" brushRef="#br1" timeOffset="337235.7586">11548 6927 286 0,'0'0'6'0,"0"0"3"16,0 0 1-16,0 0 1 0,0-13 0 15,2-2 3-15,10-6 2 16,8-11 4-16,10-10-4 16,13-12-2-16,18-10-1 0,14-13 0 15,19-10-1-15,8-5-1 16,13-2-1-16,6 0-4 16,-1 0-1-16,-4 10-1 15,-9 10-2-15,-15 9 0 16,-14 16-1-16,-19 9 1 15,-17 13-1-15,-12 10 1 0,-10 7-2 16,-10 7 1-16,-10 3-2 16,-5 13-2-16,-9 1-7 15,-2 11-12-15,-9 3-33 16,-2 6-28-16,-8 5-5 0</inkml:trace>
  <inkml:trace contextRef="#ctx0" brushRef="#br1" timeOffset="337771.0141">11497 6522 335 0,'0'0'6'0,"0"0"4"0,0 0 4 16,0 0 0-16,-9-7 1 15,9 7-1-15,0 0 0 16,-10 10 2-16,8 10-7 0,-6 5-4 15,0 7-3-15,-1 7-1 16,-4 4 1-16,-2 1-1 16,2 0 0-16,1-4-1 15,-1-7 1-15,1-7 0 0,3-5 0 16,0-4 0-16,7-7 0 16,2-10 1-16,0 0 1 15,23 2 0-15,2-9 1 16,9-11 0-16,12-4 1 15,8-6 0-15,11-3 0 16,0-1-2-16,1 2 0 0,-3 2 0 16,-6 9-1-16,-12 4-1 15,4 3-3-15,-17 9 0 0,-2 3-3 16,-7 0-2-16,-6 5-6 16,-4 5-7-16,1 2-23 15,6-2-41-15,-15 2-2 16</inkml:trace>
  <inkml:trace contextRef="#ctx0" brushRef="#br1" timeOffset="338666.8741">11532 8148 360 0,'0'0'0'16,"0"0"2"-16,0 0 5 0,6 17 1 16,-6 3 1-16,2 11 0 15,-2 7 0-15,0 16-11 16,0 8-64-16,0 10-5 15</inkml:trace>
  <inkml:trace contextRef="#ctx0" brushRef="#br1" timeOffset="365308.5566">9594 2900 279 0,'0'0'3'0,"-7"-15"0"0,-6 3 4 16,-8-2 0-16,-5-3 2 16,-7 0 0-16,-7 5 3 15,-10-3-1-15,-9 15-2 16,-4 6 0-16,-6 14-2 15,-3 15-2-15,-8 11 1 0,-4 19 1 16,-1 9 0-16,1 18 0 16,4 10 0-16,9 16 1 15,5 9 0-15,19 8 0 16,15 7-1-16,13 2-1 0,19-6-2 16,11 1 0-1,19-9 0-15,15-9 1 0,17-17-1 16,16-12 1-16,16-18-1 15,12-15-1-15,19-11 2 16,14-21-1-16,11-15 0 0,8-15-2 16,7-17-1-16,-2-17 1 15,-1-12-1-15,-4-19 1 0,-10-5 0 16,-11-14 0-16,-15-10-1 16,-18-4 2-16,-17-11-1 15,-14-6 0-15,-22-6 0 16,-11-1 0-16,-18-3-2 15,-14-1 0-15,-8 0 0 0,-20 10 0 16,-10 10 0-16,-12 10 0 16,-14 10 0-16,-9 10 0 15,-13 16 0-15,-7 12 0 16,-9 10 0-16,-8 12 0 16,-5 15 0-16,1 6 0 15,-4 13 0-15,0 10 0 0,9 12 0 16,1 3 0-16,6 12 0 15,7 0 0-15,9 3 0 16,9-1 0-16,12-4 0 0,8 0 0 16,8-8 0-16,7 0 0 15,9-10 0-15,8-2 0 16,1-5 0-16,7-3 0 16,4-2 0-16,5-10 0 0,-8 12 0 15,8-12 0-15,0 0 0 16,0 8 0-16,0-8 0 15,0 0 0-15,0 0 0 0,8 5 0 16,-8-5 0-16,0 0 0 16,9 0 0-16,-9 0 0 15,0 0 0-15,0 0 0 16,0 0 0-16,10 5 0 16,-10-5 0-16,0 0 0 0,0 0 0 15,0 0 0 1,0 0 0-16,0 0 0 0,0 0 0 15,0 0 0-15,0 0 0 16,0 0 0-16,0 0 0 0,0 0 0 16,0 0 0-16,0 0 0 15,0 0 0-15,0 0 0 0,0 0 0 16,0 0 0-16,0 0 0 16,0 0 0-16,0 0 0 15,0 0 0-15,0 0 0 16,0 0 0-16,0 0 0 15,0 0 0-15,0 0 0 0,0 0 0 16,0 0 0-16,0 0 0 16,0 0 0-16,0 0 0 15,0 0 0-15,0 0 0 16,0 0 0-16,0 0 0 0,0 0 0 16,0 0 0-1,0 10 0-15,0-10 0 0,0 0 0 16,0 0 0-16,0 0 0 15,0 0 0-15,0 0 0 16,0 0 0-16,0 0 0 0,0 0 0 16,0 0 0-16,0 0 0 15,0 0 0-15,0 0 0 0,0 0 0 16,0 0 0-16,0 0 0 16,0 0 0-16,0 0 0 15,0 0 0-15,0 0 0 16,0 0 0-16,0 0 0 15,0 0 0-15,0 0 0 0,0 0 0 16,0 0 0-16,0 0 0 16,0 0 0-16,0 0 0 15,0 0 0-15,0 0 0 16,0 0 0-16,0 0 0 0,0 0 0 16,0 0 0-16,0 0 0 15,0 0 0-15,0 0 0 16,0 0 0-16,0 0 0 15,0 0 0-15,0 0 0 16,0 0 0-16,0 0 0 0,0 0 0 16,0 0 0-16,0 0 0 15,0 0 0-15,0 0 0 16,0 0 0-16,0 0 0 0,0 0 0 16,0 0 0-16,0 0 0 15,0 0 0-15,0 0 0 16,0 0 0-16,0 0 0 15,0 0 0-15,0 0 0 0,0 0 0 16,0 0 0-16,0 0 0 16,0 0 0-16,0 0 0 15,0 0 0-15,0 0 0 16,0 0 0-16,0 0 0 16,0 0 0-16,0 0 0 15,0 0 0-15,0 0 0 0,0 0 0 16,0 0 0-16,13 3-19 15,-13-3-43-15,15 7-26 16,-2-7-2-16</inkml:trace>
  <inkml:trace contextRef="#ctx0" brushRef="#br1" timeOffset="366113.1128">4319 6074 305 0,'0'0'1'0,"0"0"1"16,-3 17 0-16,6 10 1 16,4 11 1-16,4 19 1 0,3 8-5 15,2 19-30-15,17 10-33 16,-8 4-8-16</inkml:trace>
  <inkml:trace contextRef="#ctx0" brushRef="#br1" timeOffset="367049.1437">10909 3555 340 0,'0'0'1'0,"0"0"2"0,0 0 1 15,0 0 2-15,0 0 1 16,0 0 1-16,0 0 0 16,0 0 0-16,0 0-1 15,-8 0-2-15,8 0-4 16,-13 8-8-16,13-8-30 15,-26 4-35-15,26-4-5 0</inkml:trace>
  <inkml:trace contextRef="#ctx0" brushRef="#br1" timeOffset="369724.6309">12552 6996 441 0,'0'0'-5'16,"0"0"-10"-16,-5 0-9 0,5 0-1 16,0 0-2-16,-11-3-16 15,11 3-38-15,11-18-5 16</inkml:trace>
  <inkml:trace contextRef="#ctx0" brushRef="#br1" timeOffset="372131.3712">11438 8447 410 0,'0'0'4'16,"0"0"2"-16,0 0 0 16,0 0 0-16,0 0 3 15,0 13 0-15,0 7 2 0,0 8 1 16,5 15-3-16,5 9-1 16,-5 13-1-16,5 9 2 15,0 5-4-15,-5 3-5 16,0-3 0-16,0-5 0 15,-3-4 0-15,-2-6 0 0,0-5 0 16,0-11 0-16,0-6 0 16,-2-10 0-16,-1-7 0 15,3-5 0-15,-2-8-3 16,2-12-10-16,0 0-9 0,-10-10-18 16,-3-9-46-16,8-7-1 15</inkml:trace>
  <inkml:trace contextRef="#ctx0" brushRef="#br1" timeOffset="372622.9402">11389 8485 353 0,'0'0'7'0,"0"0"4"15,9-11 2-15,-9 11 2 0,7-9-1 16,-7 9 0-1,8-11 0-15,-8 11 3 0,0 0-8 16,6 23-1-16,-11 1-3 16,-4 9-1-16,-3 5-1 0,-3 3 2 15,-2 7 0-15,-3 1-2 16,2-5 0-16,1-4 0 0,-3-6-1 16,8-5-1-16,-1-10 1 15,6-5-2-15,2-3 0 16,5-11 0-16,-7-11 0 15,7-5 0-15,0-13 0 16,2-5 0-16,3-7 0 0,5-7 0 16,0-4 0-16,2 5 0 15,1 5 0-15,-3 7 0 16,0 5 0-16,-3 11 0 16,-1 7 0-16,-6 12 0 15,0 0 0-15,8-3 0 0,0 10 0 16,4 5 0-16,1 8 0 15,8 4 0-15,-2-3 0 16,8 9 0-16,1-1 0 16,2 1 0-16,-1-7 0 0,1 1 0 15,0-2 0-15,-2-4 0 16,-6-4-20-16,0 2-66 16,0-6-2-16</inkml:trace>
  <inkml:trace contextRef="#ctx0" brushRef="#br1" timeOffset="390426.6566">18455 7054 263 0,'0'0'6'15,"0"0"5"-15,0-16 1 16,-4 9 3-16,-5-4 1 0,0 2 0 15,-3-2 1-15,-3-1 1 16,-7 6-5-16,-1 2-5 16,-1 1-1-16,-1 3-2 15,0 0 0-15,-3 3-2 0,1 4 1 16,2 1-1-16,-3 2 0 16,4 0 0-16,-1 2-1 15,-2 1 0-15,0 2-1 16,-1-1 0-16,1 5 0 15,2-2 0-15,3-3-1 0,-1 3 0 16,2 1 2-16,-1-1-4 16,6 1 4-16,-6-2-2 15,4 2 0-15,0 1 0 16,-2 4 1-16,1-4 0 0,1 4 0 16,1-3 1-16,2 2-1 15,3-2 0-15,-2-1 0 16,5 2-1-16,2-4 1 15,-4-2-1-15,6 2 1 0,-2-2-1 16,2 0 0-16,3 0 0 16,-1-1 0-16,0-1 1 15,3-1-1-15,0 4 0 16,0-5 1-16,0 1 0 16,0 4 0-16,3-1 0 0,2-2 0 15,3 4 0-15,-4-5 0 16,4 3 1-16,0-3-1 0,-3 0 0 15,4 3 0-15,-1-1 0 16,5-1 1-16,-4 0 0 16,4-1 0-16,-1 3 1 15,0 0-1-15,4-5 0 0,1 5 1 16,0-4-1-16,1 1 1 16,0-3-1-16,4-1 0 15,0-1 0-15,2 3 1 16,1-3-1-16,8 1 1 15,-6-1 0-15,3-2 0 16,0 2 0-16,2-1-1 16,-2-2 1-16,0 1-3 15,2-2 0-15,-5-1 0 16,6 2 0-16,-4-3 0 16,1 2 0-16,5-3 0 0,-4 0 0 15,2 0 0-15,1 2 0 16,0 1 0-16,-4 0 0 0,7-1 0 15,-4 1 0-15,1-3 0 16,-2 2 0-16,2 0 0 16,-1-2 0-16,3 0 0 15,-4 3 0-15,3-3 0 0,-8 0 0 16,3 0 0-16,-2 0 0 16,-2 0 0-16,-3 0 0 15,4 2 0-15,-4-2 0 0,-1 0 0 16,8 0 0-16,-6 0 0 15,4 0 0-15,-1 0 0 16,1 0 0-16,-1 0 0 16,0 0 0-16,1 0 0 15,-1 0 0-15,-3 0 0 16,2 0 0-16,3 3 0 0,-1-3 0 16,2 0 0-16,2 3 0 15,-2-3 0-15,0 1 0 16,2-1 0-16,-2 0 0 0,0 0 0 15,-1 3 0-15,-4-3 0 16,1 3 0-16,-1-3 0 16,-5 0 0-16,4 2 0 0,1-2 0 15,0 0 0-15,0 0 0 16,-3 0 0-16,5 0 0 16,-2 0 0-16,3 0 0 15,-3 0 0-15,1 0 0 16,-1-2 0-16,-2 2 0 0,-3 0 0 15,5 0 0-15,-6 0 0 16,1 0 0-16,1 0 0 16,0 0 0-16,0 0 0 15,1 0 0-15,1 0 0 16,-6 0 0-16,5-3 0 0,-3 3 0 16,-1 0 0-16,3 0 0 15,-5 0 0-15,5 0 0 16,-1 0 0-16,-1 0 0 0,4 0 0 15,-1 0 0-15,0 0 0 16,1 0 0-16,-1 0 0 16,1 0 0-16,-1 0 0 15,0 0 0-15,-2 0 0 0,-1 0 0 16,-1 0 0-16,3 0 0 16,-4-3 0-16,0 2 0 15,3-2 0-15,-3 3 0 0,-1-5 0 16,5 2 0-16,0 1 0 15,-8-3 0-15,6 3 0 16,-5-6 0-16,7 5 0 16,-8-2 0-16,1 3 0 15,-2-6 0-15,4 4 0 0,-4-2 0 16,3 1 0-16,-3 3 0 16,3-3 0-16,0 0 0 15,-2-3 0-15,1 6 0 16,-4 0 0-16,0-3 0 0,3 0 0 15,-3 0 0-15,0 1 0 16,-1 1 0-16,-1-5 0 16,2 3 0-16,-3-2 0 0,5-2 0 15,-1 0 0-15,-1 1 0 16,-1 1 0-16,-9 7 0 16,16-12 0-16,-16 12 0 15,14-15 0-15,-6 6 0 16,-8 9 0-16,10-15 0 0,0 5 0 15,-6-2 0-15,5-1 0 16,-2 1 0-16,-2-4 0 16,2 1 0-16,1 1 0 15,-1-3 0-15,-2 0 0 0,0 1 0 16,0-1 0-16,-1 2 0 16,1-2 0-16,-1 4 0 15,0-1 0-15,-4 2 0 16,3-4 0-16,-1 1 0 0,-2 2 0 15,0 4 0-15,0-5 0 16,0 1 0-16,0 3 0 16,0-2 0-16,0-1 0 15,0 0 0-15,0 4 0 0,0-3 0 16,-2 2 0-16,-1 0 0 16,3 0 0-16,-2 2 0 15,2-1 0-15,-2-1 0 0,-2 2 0 16,4 8 0-16,-7-18 0 15,7 18 0-15,-5-14 0 16,5 14 0-16,-7-17 0 16,7 17 0-16,-5-16 0 15,-1 7 0-15,5 2 0 16,-1-4 0-16,2 11 0 0,-11-14 0 16,9 4 0-16,-6-1 0 15,4 4 0-15,-1-3 0 16,-3 3 0-16,0-3 0 0,-1 0 0 15,-2-2 0-15,-1 5 0 16,2-5 0-16,-5 1 0 16,0 1 0-16,0 0 0 15,0 0 0-15,0 1 0 0,-1-2 0 16,-5 4 0-16,1-3 0 16,-2 0 0-16,0 3 0 15,-3-2 0-15,0 1 0 16,-8-2 0-16,6-1 0 0,-5 6 0 15,4-2 0-15,-6-1 0 16,6 4 0-16,-2-4 0 16,-2 6 0-16,7-3 0 15,-5 1 0-15,2-2 0 16,-2 1 0-16,4 3 0 0,-3-3 0 16,-1 0 0-16,-2 0 0 15,2 2 0-15,-6-1 0 0,1 1 0 16,-2-4 0-16,-2 2 0 15,2-1 0-15,-6-1 0 16,3 0 0-16,-7-1 0 16,3 1 0-16,-3-1 0 15,2 3 0-15,-1-2 0 0,2 5 0 16,1-6 0-16,1 6 0 16,2-4 0-16,-1 2 0 15,0 2 0-15,4-1 0 16,-8 0 0-16,3 1 0 0,0 0 0 15,0 2 0-15,-3 0 0 16,2 0 0-16,2 0 0 16,-5 0 0-16,4 0 0 15,3 2 0-15,-4 0 0 0,6 4 0 16,-2-1 0-16,-4 2 0 16,6-2 0-16,-3 2 0 15,5 3 0-15,-3-3 0 16,4 0 0-16,2 4 0 0,-1-4 0 15,3 3 0-15,-2-2 0 16,2 2 0-16,-2-3 0 16,2 5 0-16,0-4 0 0,1 1 0 15,-1 1 0-15,0 1 0 16,0-2 0-16,0 3 0 16,-2 0 0-16,0-1 0 15,-3 4 0-15,5 2 0 0,-2-4 0 16,4 2 0-16,6-3 0 15,3-3 0-15,1 2 0 16,3-1 0-16,5-2 0 16,2-1 0-16,8-7 0 15,-12 12 0-15,12-12 0 16,-10 10 0-16,10-10 0 0,-7 12 0 16,7-12 0-16,-8 12 0 15,8-12-7-15,-4 13-10 16,4-13-5-16,0 0-23 0,4 9-41 15,6 0-3-15</inkml:trace>
  <inkml:trace contextRef="#ctx0" brushRef="#br1" timeOffset="404659.5279">19848 6574 334 0,'0'0'7'0,"0"0"3"15,0 0 4-15,0 0-1 16,0 0 2-16,-5 5-1 16,5-5 1-16,0 0-1 0,0 0-5 15,2 16-3-15,-2-16-3 16,16 16-1-16,-9-6 0 15,2 3 1-15,7 2-1 16,-4-3-1-16,3-3 1 0,0 2 0 16,3-6 1-16,1-5 0 15,7-5 1-15,7-11 1 16,10-11 0-16,9-9 1 16,18-14-2-16,14-7 1 0,16-10-1 15,15-5 0-15,11-2-4 16,6 0 0-16,7 4 0 15,-5 6 0-15,-5 7 0 16,-5 10 0-16,-16 2 0 0,-12 11 0 16,-18 6 0-16,-16 4 0 15,-15 9 0-15,-17 2 0 16,-8 3 0-16,-6 5 0 16,-16 5 0-16,9-4 0 0,-9 4 0 15,0 0 0-15,0 0 0 16,0 0 0-16,0 0 0 15,0 0 0-15,0 0 0 16,0 0 0-16,0 0 0 0,0 0 0 16,0 0 0-16,0 0 0 15,0 0 0-15,0 0 0 16,0 0 0-16,0 0 0 16,0 0 0-16,0 0 0 0,0 0 0 15,-5 2 0-15,5-2 0 16,0 0 0-16,0 0 0 15,0 0 0-15,0 0 0 0,0 0 0 16,0 0 0-16,0 0 0 16,0 0 0-16,0 0 0 15,0 0 0-15,0 0 0 16,0 0 0-16,0 0 0 16,0 0 0-16,0 0 0 15,0 0 0-15,0 0 0 16,0 0 0-16,0 0 0 0,0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0-10 15,0 0-8-15,-13 5-8 0,13-5-33 16,-14 12-26-16,-1 1-3 15</inkml:trace>
  <inkml:trace contextRef="#ctx0" brushRef="#br1" timeOffset="405343.4339">19741 6433 264 0,'0'0'6'0,"0"0"5"15,0 0 3-15,0 0 0 16,0 0 0-16,0 0 1 0,0 0 2 16,0 0 3-16,0 15-4 15,0 3-5-15,5 2-1 16,2 4-2-16,0 6 2 16,4-4-2-16,1 7-2 15,1-6-2-15,2 0-1 16,-2-6-1-16,1 1-1 0,-2-7 0 15,-1-5-1-15,-2-3 1 16,-9-7-1-16,12 12 0 16,-12-12 1-16,0 0-1 0,0 0 0 15,0 0 0-15,6-7-1 16,-6-3 0-16,-6-2-1 16,1-3 2-16,3-2-2 0,-5 2 1 15,2 0 0-15,0 2 0 16,-1 3 0-16,6 10-2 15,-4-7 1-15,4 7-1 16,-5 7 0-16,5 5-4 0,0 3-6 16,7 2-11-16,1 12-41 15,4-15-12-15</inkml:trace>
  <inkml:trace contextRef="#ctx0" brushRef="#br0" timeOffset="413570.8226">9188 7556 222 0,'0'0'6'0,"0"0"4"0,0 0 2 15,-2-11 2-15,2 11 1 16,0-12 1-16,0 12-1 16,-3-18 2-16,3 9-4 0,3-4-4 15,4-2-1-15,4 3 0 16,3-2-2-16,4-3 1 16,1 2 1-1,6-3-1-15,0 1-1 0,5-1 1 16,2 3-1-16,3-2-2 15,2-3 0-15,2 0 0 0,7-2-1 16,-3 2 0-16,3-2-1 16,2 2 0-16,-4 2 0 0,6-1 1 15,-8 4 0-15,3-2-1 16,2 2 1-16,-2-2-1 16,2 4 0-16,2-2 1 15,5-2-1-15,-3 5 0 0,-1-3 0 16,5 2 1-16,0-1-1 15,-1-1 0-15,-2 4 0 16,3-1 0-16,0 2-1 16,0 0 1-16,0 0 0 0,4 3 0 15,0-2-1-15,1 1 0 16,0-2 1-16,4 0-1 16,-2 3 0-16,4-3 0 15,-4 2 0-15,-2 0-1 16,2 3 1-16,-3-2 0 0,-2 5 0 15,-3-4-1-15,1 2 1 16,0 1 0-16,-6 3 0 16,4-2-1-16,-5 2 1 15,1 0-1-15,-2 0 1 0,3 0-1 16,-3 0 1-16,1 0-1 16,1 0 0-16,-2 0 1 0,-5 0-1 15,6 0 0-15,-6 0 0 16,-3 2 1-16,2 1-2 15,-4 1 2-15,-2 2-1 16,2-4 0-16,-2 3 0 16,0-3 1-16,0 3-1 0,-4 0 0 15,2-2 0-15,-1 0 0 16,-2-2 1-16,-7 3-1 16,2 1 0-16,-6 0-1 15,-1-1 2-15,-1-1-1 16,-3 2 0-16,2 0 0 0,1-3 1 15,-2 3-1-15,0 0 0 16,3-2 1-16,-6 1-1 16,5 2 0-16,-2-4 0 15,3 0 0-15,-6 3 0 0,0 1 0 16,-1-2 0-16,1 1 0 16,-3 2 1-16,2 1-1 0,-4 0 0 15,1 2 0-15,2-1-1 16,-4 2 1-16,3-2 0 15,0 2 1-15,2-4-2 16,-2 2 1-16,-1 1 0 16,5-2 0-16,-4 1 1 15,1-1-1-15,5 2 0 0,-5-3 0 16,5 1 0-16,-3-3 0 16,-2 3 1-16,1-4-1 15,-2 1 0-15,-9-5-1 16,12 10 1-16,-12-10 0 15,13 10 0-15,-13-10 0 0,7 12 0 16,-7-12 0-16,8 16 0 16,-8-16 0-16,8 16 0 15,-8-16 1-15,5 16-1 0,-3-6 0 16,-2-1 0-16,2 1 0 16,-2 0 1-16,0 2-1 0,0-2 0 15,0 5 1-15,0-5-1 16,0 6 1-16,-2-4-1 15,2 0 0-15,-2 3 0 16,-1-1 0-16,3 1 0 16,-5 3 0-16,2-4 0 0,1 4 0 15,-3-3 0-15,2-1-1 16,1 3 1-16,-3-2 0 16,0 3 0-16,1-2 1 15,-2-1-1-15,1-1 0 0,0-2-1 16,-2 2 1-1,0-1 1-15,-4 2-1 0,-1 1 0 16,-3-2 0-16,0 1 0 16,0 0 0-16,-3 0 1 15,-4-1-1-15,2 4 0 0,-1-3-1 16,-6 2 0-16,6-5 0 16,-7 3-1-16,1 2 0 0,-3-1-1 15,0-2-1-15,-2 4 0 16,-1 0 0-16,-1-4-2 15,2 3-5-15,-5-2-10 16,2-10-51-16,3 12-11 0</inkml:trace>
  <inkml:trace contextRef="#ctx0" brushRef="#br2" timeOffset="418489.2541">10060 8400 151 0,'0'0'6'15,"-10"-5"4"-15,10 5 4 16,-12-7 3-16,12 7 4 0,-12-5-1 16,5 0 0-16,7 5 1 15,-11-2-5-15,11 2-5 16,0 0-1-16,0 0 1 0,8 9 0 15,12-1 1-15,12-4 2 16,13 2 1-16,20-4 2 16,14-2-1-16,21 0-2 15,16-10-2-15,13 0-3 0,13 1-2 16,10-6-2-16,5 3 0 16,0-1-1-16,1 0-1 15,6 3 0-15,-10 5 0 16,-5 0 0-16,-4 1 0 15,-8 4-1-15,-6 0 1 0,-10 0-1 16,-8 0 0-16,-16 4 0 16,-12-1-1-16,-19-1 1 15,-13-2-1-15,-13 3 1 16,-18-3-1-16,-7 0 0 0,-15 0-1 16,0 0 1-16,-20 0-1 15,-7 0-1-15,-11 0-1 16,-11 0-1-16,-15 0-1 15,-14 0-1-15,-12 0-1 0,-9 2 0 16,-13 3 1-16,-10 3-1 16,-7-2 2-16,-8 0 0 15,-4 5 1-15,-8-4 1 0,-1 5 0 16,1-2 1-16,2 2 1 16,5 1 0-16,8-1 0 15,13 0-1-15,13 3 2 16,17-4-1-16,16-2 0 15,16-1 1-15,14-1-1 0,16-2 0 16,13 0 1-16,16-5 1 16,5 7-1-16,25-4 2 15,20-3 0-15,22 0 0 16,22-5 1-16,28 0 1 16,22-2-2-16,21-3 1 0,11-3-1 15,10 3 1-15,-1-1-2 16,-1 7 1-16,-9-4-1 15,-3 4 1-15,-15-1-1 0,-10 0 0 16,-14 2-1-16,-11 1 1 16,-17 0-1-16,-13-1 0 15,-20 0 0-15,-15 3 0 0,-16 0 2 16,-13 0-3-16,-15 0 0 16,-13 0 0-16,-13 0 0 15,-19 0 0-15,-12 0 0 16,-16 0 0-16,-20 3 0 0,-17 0 0 15,-17-1-4 1,-15 3 1-16,-13 0 0 0,-6 0 0 16,-10 2 1-16,2 1 0 15,-3-1 1-15,0 4 0 16,5-4 0-16,7 3 0 0,12 0 1 16,11-1-1-16,15-4 1 15,16 2 0-15,22-1 0 16,17-5 0-16,13 2-1 15,15-3 1-15,26 0 0 0,14 0 0 16,28-3 0-16,25-1 0 16,25-3 1-16,25-1-1 15,24-1 1-15,24-1 0 0,14 0 1 16,5 3-1-16,0-2 0 16,-8 1 1-16,-6 7-1 15,-16-2 0-15,-18 3 0 16,-12 0 1-16,-20 0-1 15,-16 0 0-15,-16 3 0 0,-22-3 0 16,-13 1 1-16,-13-1-1 16,-11 0 1-16,-13 0-2 15,-7 0 0-15,-13 0 0 16,-4 0 0-16,-12 0 0 0,-1 0 0 16,-10 4 0-16,0-4 0 15,0 2 0-15,9 0 0 16,3-2 0-16,8 3 0 15,8-3 0-15,1 0 0 0,8 0 0 16,10 0 0-16,-10 0 0 16,10 0 0-16,0 0 0 15,0 0 0-15,0 0 0 0,0 0 0 16,0 0 0-16,0 0 0 16,0 0 0-16,0 0 0 15,0 0 0-15,-3 10 0 16,3-10 0-16,0 0 0 15,-2 11-3-15,2-11 0 16,-5 6-2-16,5-6-2 0,0 0-2 16,-5 15-4-16,5-15-5 15,0 0-9-15,-13 8-27 16,13-8-29-16,-2 10-2 0</inkml:trace>
  <inkml:trace contextRef="#ctx0" brushRef="#br2" timeOffset="420268.9952">13884 8395 246 0,'0'0'7'0,"-7"-2"4"15,7 2 3-15,-13-5 1 16,13 5 2-16,-7-3-2 0,7 3 1 16,0 0 3-16,0 0-4 15,12 0-1-15,15 0-3 16,10 0-1-16,21 0 1 16,16 0 2-16,24-7-1 0,19-3-2 15,21-2-1-15,20 0-3 16,4-1 0-16,16 0-1 0,3 1-1 15,2 5-1-15,0-1 0 16,-2 6 0-16,-4-1 0 16,-4 3 0-16,-1 0 0 15,-2 0 0-15,-4 0-1 16,-7 0 0-16,-3 0-2 0,-19 0 0 16,-8 0 0-16,-17 0 0 15,-15 0 0-15,-22 0 0 16,-13 0 0-16,-22 0 0 15,-13 0 0-15,-6 0 0 0,-21 0 0 16,0 0 0-16,-18 0 0 16,-14 0 0-16,-17 0 0 15,-15 0 0-15,-20 0 0 16,-20 0 0-16,-21 0 0 16,-17 0-2-16,-19 5-1 0,-13-5-1 15,-16 5 2-15,-2-2-1 16,-12 4 1-16,-2 0 1 0,-2 0 0 15,2 1 0-15,5-4 1 16,4 4-1-16,15 1 1 16,19-2 0-16,15-2-1 15,27-1 1-15,20-1 0 16,26-1 0-16,20 1 0 0,20-3 0 16,20 3 0-16,15-3 0 15,23 0 1-15,24-3 0 16,31-5 0-16,28-1 0 15,36-1 0-15,32-5 0 0,29 2 0 16,27-2 0-16,12 3 1 16,8 2-1-16,-2 5 1 15,-9 1-1-15,-12 4 1 16,-11 0 0-16,-13 2 1 16,-22 3-3-16,-9-3 0 0,-23-2 0 15,-16 5 0-15,-20-2 0 16,-21-1 0-16,-22-2 0 15,-20 0 0-15,-18 0 0 0,-17 0 0 16,-15 0 0-16,-33-2 0 16,-13-1 0-16,-19 0 0 15,-22-1 0-15,-25-1 0 0,-22 0 0 16,-23 2 0-16,-13 1 0 16,-18-1 0-16,-11 2-3 15,-10 1 1-15,-2 0 1 16,-3 1 0-16,6 4-1 15,1 3 2-15,11-1-1 0,11 3 0 16,20-2 1-16,19 1-1 16,23-2 1-16,24 1 0 15,24-3-1-15,22-2 1 0,23-2-1 16,30-1 1-16,9 4 0 16,37-4 0-16,37-5 0 15,34-3 1-15,32-2 0 16,35-2 0-16,29 0 0 0,18 2 0 15,13-3 0-15,-3 7 1 16,-5-2-1-16,-20 1 1 16,-14 7-1-16,-28 0 1 15,-20-3-2-15,-32 3 0 0,-25 0 0 16,-23 0 0-16,-21 0 0 16,-24 0 0-16,-29 0 0 15,0 0 0-15,-25-2 0 16,-12 2 0-16,-2-4 0 0,-6 4 0 15,-5 0 0-15,0 0 0 16,9 0 0-16,5 0 0 16,9 4 0-16,10-2 0 15,2 1 0-15,1 1 0 16,14-4 0-16,-8 15-8 0,5-5-12 16,3-10-16-16,-15 17-48 15,11-5-1-15</inkml:trace>
  <inkml:trace contextRef="#ctx0" brushRef="#br2" timeOffset="421920.0698">12700 6921 227 0,'0'0'5'0,"0"0"2"0,0 0 3 16,0 0 0-16,-11-5 2 16,11 5 1-16,0 0-1 15,0 0-2-15,0 0-4 0,0 0-7 16,0 0-15-1,0 8-47-15,0-8-5 0</inkml:trace>
  <inkml:trace contextRef="#ctx0" brushRef="#br2" timeOffset="422435.5268">12721 6834 184 0,'0'0'6'0,"0"0"6"15,0 0 2-15,-8 3 4 0,8-3 4 16,0 0 4 0,0 0 0-16,-10 0 2 0,10 0-5 15,5-15-2-15,11-4-2 16,8-14-3-16,6-9-2 0,15-10-3 16,12-13-2-16,14-14 0 15,12-5-1-15,7-8 0 16,6-4-1-16,6-3-2 0,5 0 0 15,-3 3-1-15,-3 1-1 16,-5 10 0-16,-9 1-1 16,-5 14-1-16,-10 9 0 15,-9 6 0-15,-14 13-1 0,-9 10-1 16,-15 7 1-16,-3 8 0 16,-9 7-1-16,-13 10 0 15,9-7 0-15,-9 7-1 16,-7 9 1-16,-3 3-2 0,-5 7-5 15,3 8-15 1,-10 17-52-16,-4-4-9 0</inkml:trace>
  <inkml:trace contextRef="#ctx0" brushRef="#br2" timeOffset="423070.9261">12634 6522 300 0,'0'0'8'0,"0"-9"5"15,0 9 4-15,-2-15 1 0,-2 7 3 16,4 8-1-16,-2-18-1 16,2 18 1-16,0 0-7 15,0 0-5-15,0 23-3 16,-3 4-2-16,1 8-1 16,-3 3 0-16,-2 5 0 0,2 5 1 15,-5-1-2-15,0-6 0 16,0 0-1-16,0-7 1 15,0-6-1-15,3-6 0 0,2-5 0 16,-1-5 0-16,6-2 1 16,0-10 0-16,6 0 0 15,6-4 1-15,4-6 1 0,3-5-1 16,8-2 2-16,3-4-1 16,7-4 0-1,4 4 0-15,-2-1 0 0,1 4-1 16,-6 1 0-16,-2 3-1 15,-2 5 0-15,-8 2-1 16,-2 2 0-16,-4 5 0 0,-3 0 0 16,-4-3 0-16,-9 3 0 15,12 0 0-15,-12 0 2 16,0 0-2-16,0 0 0 16,0 0 0-16,0 0 0 0,0 0 0 15,0 0 0-15,0 10 0 16,0-10 0-16,0 0 0 15,0 13 0-15,0-4-6 0,0-9-28 16,0 21-50-16,10-12-3 16</inkml:trace>
  <inkml:trace contextRef="#ctx0" brushRef="#br2" timeOffset="424401.731">15955 5704 213 0,'0'0'10'0,"0"-14"6"16,0-1 3-16,-3 1 6 0,1-4 2 16,-3-2 3-16,0 0 2 15,2 1 1-15,1 6-10 16,-1 1-6-16,3 12-5 15,0 0-3-15,-5 19-3 0,5 11-1 16,0 11-2 0,0 7-1-16,5 9 2 0,0 13 1 15,3 2-1-15,2 2-1 16,-1-5 1-16,0 1-1 16,0-5-1-16,1-7-1 0,-2-3 2 15,-1-6-3-15,-2-3 0 16,2-10 0-16,-4-4 0 15,-1-4 0-15,1-6 0 0,0-7 0 16,-3-3 0-16,0-5 0 16,0-7 0-16,0 0 0 15,0 12 0-15,0-12 0 0,0 0 0 16,0 0 0-16,0 0 0 16,-6-12-10-16,6 12-10 15,0 0-37-15,-12-9-29 16,12 9-1-16</inkml:trace>
  <inkml:trace contextRef="#ctx0" brushRef="#br2" timeOffset="424966.8695">15718 6561 331 0,'0'0'8'0,"0"0"4"16,0 0 3-16,9-12 4 15,-9 12-2-15,5-9 1 16,-5 9 0-16,0 0 0 16,12-8-7-16,-12 8-5 0,15 10-2 15,-8 2-2-15,5 4-1 16,6 6 1-16,-4-3-1 15,4 6 1-15,-1 0-1 16,-1 2 1-16,1-4-1 16,0-1 0-16,-4-1-1 0,-1-3 1 15,0 0 0-15,1-5 0 16,-6-4 0-16,-7-9 1 16,12 13 1-16,-12-13 0 0,14 0 0 15,-7-8 0-15,2-5 0 16,2-6-3-16,1-4 0 15,3-4 0-15,0-2 0 0,3-3 0 16,-4-1 0-16,2 3 0 16,-2 1 0-16,-4 1 0 15,3 3 0-15,-4 6 0 16,-2 2 0-16,-1 2 0 0,-1 3 0 16,-3 3 0-16,-2 9 0 15,3-9 0-15,-3 9 0 16,0 0 0-16,0 0 0 15,0 0 0-15,0 9 0 16,0 0 0-16,0 5 0 16,-3 1-15-16,3 0-35 0,-4 4-37 15,-1 1-1-15</inkml:trace>
  <inkml:trace contextRef="#ctx0" brushRef="#br2" timeOffset="425633.2626">15697 6546 272 0,'0'0'9'0,"0"0"5"16,0 0 2-16,0 0 2 15,9-4-1-15,-9 4 0 0,0 0 3 16,12 4-1-16,-3 4-8 15,0 4-3-15,3 6-3 16,6 7 0-16,-3-3 0 0,6 5 0 16,-1 3-1-16,-2-3 0 15,0 3-2-15,-1-5 0 16,-2-3 0-16,-5-2-1 0,1-5 0 16,-4 0 0-16,0-5 0 15,-2-3 1-15,-5-7 1 16,0 0 0-16,10 5 0 15,-10-5 0-15,5-10 1 16,2-5-1-16,-2-4 0 16,2-6 0-16,2-2-1 0,0-1-1 15,1-1 1-15,1 2-1 16,-7 1 0-16,1 6 0 16,0 6 0-16,-3 4-2 15,-2 10 0-15,0 0 0 0,0 0 0 16,5 12-1-16,-2 5 0 15,2 1 0-15,0 0 1 16,1 2 1-16,3-4 0 0,-1 4-1 16,1-5 1-16,-1-5-1 15,-2 2-2-15,-6-12 0 16,12 13-4-16,-12-13-8 16,0 0-17-16,7 7-49 0,-7-7-2 15</inkml:trace>
  <inkml:trace contextRef="#ctx0" brushRef="#br2" timeOffset="431455.5662">7619 6864 110 0,'0'0'6'0,"0"0"4"16,0 0 4-16,-14 5 7 0,14-5 3 15,0 0 4-15,0 0 2 16,-10 5 0-16,10-5-3 15,0 0-4-15,0 0-5 0,0 0-4 16,0 0-4-16,5 0-1 16,-5 0-2-16,14-13 1 15,-1-2 0-15,7-4 0 16,2-5 1-16,8-11 1 0,7-8 1 16,11-3-1-16,4-9 0 15,8-8-2-15,5 0 0 16,11-7-1-16,9-9-1 15,7 0 0-15,9-5-1 16,7-3-1-16,1-3-1 0,3 6-1 16,-3 2 0-16,-7 9-1 15,-3 3 0-15,-12 11-2 16,-9 11 2-16,-16 9-1 0,-12 10 0 16,-14 8 3-16,-10 6-3 15,-7 5 0-15,-8 5 0 16,-11 5 0-16,0 0 0 15,0 0 0-15,-11 10 0 16,-4-2-13-16,4 7-22 16,5 3-51-16,-19 3-1 0</inkml:trace>
  <inkml:trace contextRef="#ctx0" brushRef="#br2" timeOffset="432333.2385">7796 6364 356 0,'0'0'6'0,"0"0"5"16,2-8 1-16,-2 8 1 15,0 0 0-15,2-12 0 0,-2 12 1 16,0 0-3-16,0 9-3 16,-2 17-4-16,-3 1-2 15,1 5-1-15,-4 10 0 0,-3 3 1 16,2 2-1-16,-1-2 1 15,-1-4-2-15,5-8 1 16,-4-3-1-16,3-6 0 0,-1-4 1 16,3-5-1-16,0-5 1 15,5-10 0-15,-2 10 0 16,2-10 1-16,0 0-1 16,0 0 0-16,0 0 1 0,0-12-1 15,0-2 0-15,2-3-1 16,5-2 1-16,4-4-1 15,-4 2 0-15,3 1 1 16,-4 2-2-16,3 5 1 16,-9 13-1-16,12-7 0 0,-9 12 0 15,-1 10 1-15,-2 8-1 16,0 6 0-16,-5 3 1 16,0 2 0-16,0 4 0 15,-6 2-1-15,5-5 1 0,-7-3 0 16,2-5-1-16,0-8 1 15,4 1 0-15,-5-9 0 16,6-1 0-16,6-10 1 0,-7 7-1 16,7-7 0-16,0 0 0 15,-5-5 0-15,5 5 0 16,2-15 0-16,1 4-1 16,4 2 1-16,4-3 0 0,3-3 1 15,6-4 0-15,10-4 0 16,2-4 1-16,8-5 1 15,10-3 0-15,10-7 0 16,-1-1 1-16,11 2 0 16,-1 0 0-16,-2 0-1 0,-4 3 0 15,-3 6-1-15,-14 5-2 16,-6 8 0-16,-8 1 0 16,-12 6 0-16,-4 4 0 15,-16 8 0-15,7 0 0 0,-7 0 0 16,-6 8 0-16,-3-2 0 15,-3 4 0-15,2 4 0 16,-3-2-4-16,13-12-51 0,-17 17-32 16,11-7-3-16</inkml:trace>
  <inkml:trace contextRef="#ctx0" brushRef="#br2" timeOffset="437182.7907">12591 6892 283 0,'0'0'6'0,"0"0"4"15,7 0 1-15,-7 0 2 16,0 0 0-16,11-8 1 16,-11 8 2-16,17-15 5 15,-11 3-7-15,8-3-1 0,2-7-1 16,2-3 1-16,5-5-1 16,10-5 0-16,-1-1-2 15,3-5-2-15,2-1 0 16,1-5-2-16,4-2 0 15,3 0-1-15,-1-1 0 0,6-8-5 16,-1 4 0-16,5-5 0 16,2 0 0-16,4 1 0 15,-1 1 0-15,1 3 0 16,2 0 0-16,-2 1 0 16,-3 4 0-16,1 1 0 0,1 7 0 15,1-4 0-15,-6 6 0 16,-2 0 0-16,-4 3 0 15,-4 7 0-15,-7 2 0 0,-2 4 0 16,-8 5 0-16,-9 9 0 16,-6 1 0-16,-12 8 0 15,13-7 0-15,-13 7 0 0,0 0 0 16,0 0 0-16,-5 7 0 16,5-7 0-16,-20 17 0 15,2-5 0-15,2 11 0 16,-13 2-16-16,-1 4-21 0,-1 9-49 15,-8-1-2-15</inkml:trace>
  <inkml:trace contextRef="#ctx0" brushRef="#br2" timeOffset="437446.668">12582 6730 306 0,'0'0'8'0,"9"-12"6"16,4 0 1-16,6-10 3 0,7-4 2 15,5-6 1-15,10-2-1 16,1-6 1-16,2 3-9 15,-1 0-7-15,2 7-19 0,-11 7-62 16,4-1-4-16</inkml:trace>
  <inkml:trace contextRef="#ctx0" brushRef="#br2" timeOffset="438983.28">14828 5470 292 0,'0'0'8'0,"0"0"1"16,0 0 5-16,0 0 0 16,-2-13 0-16,2 13 3 15,0-10 2-15,10 1 0 16,1-2-5-16,6-1-4 0,8 0-2 16,4-1 0-16,8 1-1 15,6 2 0-15,2 0-2 16,2 2 0-16,5 7-1 15,-2 1 1-15,0 0-1 16,-3 1 0-16,0 7-1 16,-3 2 1-16,-1 2 0 0,-1 3 0 15,-6 5-1-15,8-2 1 16,-9 3-2-16,0-1-2 0,-3 5 0 16,0 3 0-16,-5-1 0 15,-1 3 0-15,-7-1 0 16,-1 8 0-16,-2 3 0 15,-3-3 0-15,-1 6 0 0,-1-2 0 16,-4 4 0-16,3-1 0 16,-8 2 0-16,3-7 0 15,1 2 0-15,-1 3 0 16,0-3 0-16,-4-1 0 16,5 0 0-16,-2-3 0 15,2 1 0-15,2-2 0 0,-2-2 0 16,2-4 0-16,0 3 0 15,-1-4 0-15,1-4 0 16,-1 2 0-16,0-4 0 0,-1-4 0 16,-1 1 0-16,-1-2 0 15,-1-4 0-15,-1 4 0 16,-2-3 0-16,3-3 0 0,-3 0 0 16,0-2 0-16,0 2 0 15,0-4 0-15,0-8 0 16,-5 13 0-16,5-13 0 15,0 0 0-15,-3 12 0 16,3-12 0-16,0 0 0 0,0 0 0 16,0 0 0-16,0 0 0 15,0 0-2-15,0 0-86 16,-7-10-4-16</inkml:trace>
  <inkml:trace contextRef="#ctx0" brushRef="#br2" timeOffset="439947.6015">15564 6495 435 0,'0'0'4'15,"0"0"1"-15,0 0 2 16,0 0-1-16,0 0 1 15,0 0 0-15,0 0 1 16,3 3 1-16,10 4-3 16,1 3-1-16,4 2-1 15,7 6 1-15,2 3-2 0,2 5-3 16,1-4 0-16,-2 5 0 16,-3-3 0-16,0 2 0 15,-5-4 0-15,-6 3 0 0,0-9 0 16,-2 2 0-16,-3-2 0 15,-1-1 0-15,-3-8 0 16,-5-7 0-16,7 10 0 0,-7-10 0 16,0 0 0-16,0 0 0 15,0 0 0-15,-9-5 0 16,-2-7 0-16,-3-6 0 16,-2-7 0-16,-3-2 0 0,-4-3 0 15,-3-3 0-15,2 4 0 16,3-3 0-16,-7 2 0 15,8 5 0-15,0 3 0 16,1 3 0-16,0 6 0 16,10 1 0-16,9 12 0 0,-11-10 0 15,11 10 0-15,9 12 0 16,5 3 0-16,6 5 0 16,3 7 0-16,3 3 0 15,8 2 0-15,-4 3 0 0,2-3 0 16,-2-2 0-16,-4-3 0 15,-1-3 0-15,0-1 0 16,-5-5 0-16,-3-1 0 0,-4-5 0 16,-6-2 0-16,-7-10 0 15,8 10 0-15,-8-10 0 16,-5 0 0-16,-5-3 0 16,-3-9 0-16,1-8 0 0,-6-5 0 15,4-5 0-15,-4 1 0 16,1 2 0-16,4-5 0 15,1 7 0-15,5 2 0 16,-4 8 0-16,9 6 0 16,2 9 0-16,0 0 0 0,0 0 0 15,7 0 0-15,6 7 0 16,1 5 0-16,5 3 0 16,3 5 0-16,3 0 0 15,-1 4 0-15,-1-1 0 16,0-1 0-16,-4-7 0 0,-1 3 0 15,-6-6 0-15,1-2 0 16,-6-6 0-16,-7-4 0 0,9 8 0 16,-9-8 0-16,0 0 0 15,4-14 0-15,-2-1 0 16,1-11 0-16,1-1 0 0,6-9 0 16,6-9 0-16,0 0 0 15,5 2 0-15,-1 2 0 16,1 1 0-16,2 10 0 15,-5 3 0-15,1 15 0 0,-12 2-67 16,6 0-24-16</inkml:trace>
  <inkml:trace contextRef="#ctx0" brushRef="#br2" timeOffset="441367.3515">19744 6754 214 0,'0'0'5'16,"0"0"1"-16,-13 0 4 15,13 0 2-15,-15 0 4 0,6 0 1 16,-4 0 3-16,3 0 1 15,0 0-4-15,10 0-2 16,-15 3-2-16,15-3 0 0,0 0-2 16,-7 0-2-16,7 0-1 15,0 0 1-15,0 0 1 16,14-12 0-16,6-5 1 16,10-5-2-16,11-14 1 15,17-5-2-15,15-14 0 0,18-6-1 16,12-7-1-16,11-1-1 15,10-3 0-15,8 0 1 16,3 3-6-16,3 2 0 16,-1 5 0-16,0 1 0 0,-3 4 0 15,0 0 0-15,-2-3 0 16,-2 6 0-16,-1-1 0 16,-10 3 0-16,-11 7 0 15,-9 6 0-15,-20 4 0 16,-20 12 0-16,-14 9 0 0,-15 2 0 15,-18 7 0-15,-12 5 0 16,-12 7 0-16,-10 5 0 0,-13 5 0 16,-4 9-12-16,-15 1-9 15,-7 15-9-15,-12 0-15 16,-8 8-24-16,-9 7-13 16</inkml:trace>
  <inkml:trace contextRef="#ctx0" brushRef="#br2" timeOffset="441750.3291">19994 6595 152 0,'-9'9'9'16,"-9"6"2"-16,-12 4 6 0,-2 4 5 15,-5 0 1-15,-3 1 2 16,-1 1 1-16,1-1 0 16,12-9-3-16,6-4-3 15,22-11-1-15,0 0-2 16,14-21-2-16,21-3-1 0,13-14 1 15,16-9 0-15,20-9-2 16,19-14-1-16,18-4-2 16,16-5-1-16,17-5 0 0,10-1-2 15,11-2-5-15,8-2-2 16,4 3 0-16,9-1 0 16,-3 3 0-16,-3 4 0 15,-6 8 0-15,-10 6 0 0,-15 4 0 16,-18 11 0-16,-18 10 0 15,-24 9 0-15,-23 10 0 16,-25 2 0-16,-17 11 0 16,-24 5 0-16,-15 4 0 0,-25 10-7 15,-9 10-22 1,-51 17-57 0,-16 10-2-16</inkml:trace>
  <inkml:trace contextRef="#ctx0" brushRef="#br2" timeOffset="443063.5187">19930 6237 357 0,'0'0'6'0,"7"-17"4"16,5 0 3-16,1 0 1 0,-1-3 1 16,4 2 1-16,-4 0-1 15,1 1 1-15,-6 13-6 16,-7 4-3-16,0 21-3 0,-5 12-1 15,-8 7-1-15,-4 6-1 16,-3 9 0-16,-5 5 0 16,1 1 1-16,1 0-2 15,-2-7 1-15,3-10-1 0,0-4 0 16,7-8 0-16,0-7 0 16,5-6 0-16,0-8 1 15,10-11-1-15,0 0 0 16,2-11 1-16,6-10 0 0,4-9 0 15,5-12 0-15,4-8 0 16,1-9-1-16,2-6 1 16,-1 3 0-16,0 2 0 15,-3 7 0-15,-3 8 0 0,-8 7 1 16,-1 17-2 0,-5 10 2-16,-3 11 0 0,-7 11-2 15,-6 13 0-15,-8 13 0 16,5 8 0-16,-7 14 0 0,-2 1 0 15,1 6 0-15,-1 2 0 16,0-7 0-16,2-4 0 16,4-4 0-16,1-12 0 0,3-9-2 15,3-6 1-15,4-6 1 16,5-13-1-16,3-7 1 16,0 0 0-16,13-15 0 15,-3-6 1-15,6-3-1 16,3-13 1-16,-2-2 1 0,3-1-2 15,-3 5 0-15,-1 2 0 16,-4 7 0-16,-2 3 0 16,-5 13 0-16,-5 10 0 15,0 8 0-15,-7 11 0 16,-6 7 0-16,-2 4-2 0,-2-1 2 16,-4 8-1-16,-1 1 1 15,1-7-1-15,-3 1 0 16,5-4 1-16,-1-3 0 0,0-3-1 15,5-8 1-15,5-3-1 16,0-4 1-16,10-7 0 16,0 0 0-16,0 0 0 0,15 0 0 15,10-3 0-15,3-4 1 16,13-1-1-16,7-4 1 16,6 0 0-16,8 2 0 15,4 2-1-15,3-1 1 16,1 2-1-16,-1-1 2 0,0 2-2 15,-1 4 0-15,-6 2 0 16,-4 0 0-16,-12 0 0 16,-6 0 0-16,-9 2 0 0,-7 2 0 15,-11 1 0-15,-13-5 0 16,0 0 0-16,-13 9 0 16,-7-6 0-16,-7-3 0 15,-3 0 0-15,-10 0 0 16,-2 0 0-16,-6 0 0 0,-3-5 0 15,0 0 0-15,-11 3 0 16,5-3 0-16,-3 5 0 16,-4 0 0-16,7 0 0 15,-3 0 0-15,11 5 0 0,4 0 0 16,12-1 0-16,2 2 0 16,15-1 0-16,6 2-3 15,10-7 3-15,10 10-1 16,15-8 0-16,9-2 1 0,16 0 0 15,12-2 1-15,8-6 0 16,7 0 0-16,6-4 1 16,-7-2-2-16,-1 1 0 0,-13 5 0 15,-13 1 0 1,-10 2 0-16,-13 0 0 0,-8 0 0 16,-18 5 0-16,0 0 0 15,0 0 0-15,-18 10 0 16,1-5 0-16,-1 2-2 0,-1 6-10 15,-4 0-17-15,-4-4-55 16,12 3-2-16</inkml:trace>
  <inkml:trace contextRef="#ctx0" brushRef="#br2" timeOffset="444728.6333">20156 8064 295 0,'0'0'7'0,"0"0"3"16,0 0 4-16,0 0 1 0,0 0 1 15,0 0 3-15,0 0-1 16,0 0-1-16,0 0-6 16,-8 7-8-16,8-7-13 15,0 0-40-15,0 14-26 16,0-14-4-16</inkml:trace>
  <inkml:trace contextRef="#ctx0" brushRef="#br2" timeOffset="444881.2261">20253 8138 411 0,'0'0'2'0,"0"0"4"16,0 0 1-16,0 0 1 15,0 0 0-15,0 0 0 16,0 0-4-16,0 0-12 0,-8 0-66 16,8 0-5-16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22:5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17416 4521 370 0,'0'0'5'0,"0"0"0"16,0 0 3-16,0 0-1 15,-4 0 1-15,4 0 0 0,-15 22 2 16,6-10-1-16,-2 8-3 15,4 3-2-15,-1-1 0 16,3 3-2-16,5-6 0 0,0 1 1 16,10-2-1-16,7-8 2 15,13-8 2-15,15-10 0 16,20-14 3-16,22-13 0 16,21-12 0-16,28-10-1 0,18-10-1 15,12-4-7-15,10 3 0 16,-1 4 0-16,-12 5 0 15,-16 14 0-15,-27 8 0 16,-21 12 0-16,-24 11 0 16,-26 2 0-16,-19 8 0 0,-13 4 0 15,-8 4 0 1,-9-4 0-16,4 12 0 0,-4-4 0 16,-4 3 0-16,0 2 0 15,-5-1 0-15,1 5 0 16,-4-4 0-16,2-13-69 0,-5 12-22 15</inkml:trace>
  <inkml:trace contextRef="#ctx0" brushRef="#br0" timeOffset="8109.2121">5361 9267 333 0,'0'0'8'0,"4"-10"5"0,-4 10 4 16,0-17 1-16,-4 9-1 0,-2-2 0 15,-8 3 1-15,-2 5 0 16,-6 4-8-16,-13 13-4 15,-2 7-3-15,-8 7-1 16,3 7-1-16,-2 6 1 0,8 0-1 16,6 2 0-16,11-1-1 15,11-1 1-15,8-8 0 16,15-1-1-16,15-8 1 0,8-11-3 16,16-1-4-16,1-11-12 15,7-7-63-15,2 0-2 16</inkml:trace>
  <inkml:trace contextRef="#ctx0" brushRef="#br0" timeOffset="8414.1206">5656 9423 335 0,'0'0'5'16,"0"0"2"-16,-20 5 2 15,5 3 3-15,0 4-1 0,-2 2 2 16,-1 4-1-16,-1 2 0 15,8-1-4-15,7 2-2 16,4-7-1-16,12-2-2 0,8-2 0 16,5-5 0-16,5-2 0 15,2-3 1-15,0-5-1 16,3-8 0-16,-10 1 1 0,0-5-1 16,-8-1 0-16,-7-1 0 15,-7-4-1-15,-3 6-1 16,-8 2 0-16,-9 3-2 15,-6 7-1-15,-2 5-6 16,2 3-9-16,-3 4-14 0,3 5-49 16,10 6-3-16</inkml:trace>
  <inkml:trace contextRef="#ctx0" brushRef="#br0" timeOffset="8776.3294">6141 9359 401 0,'0'0'5'0,"0"-8"2"16,0 8 1-16,-6-15 1 16,6 15 0-16,-17-12 0 0,3 10 1 15,-4-1-1-15,-5 3-5 16,1 3-2-16,0 7-1 16,-1 2-1-16,3 5 0 0,8-2 0 15,5 5 0-15,7-2 0 16,2 1 0-16,10-2 0 15,11 1 0-15,4 0 1 16,6-1-1-16,-1-5 0 0,0 3 0 16,-2-3-1-16,-5 0 0 15,-6 0 0-15,-8 3 0 16,-11-3 0-16,-5 2 0 16,-13-2-1-16,-8 0 2 15,0-2-1-15,-9 0-1 0,0-5-1 16,1 0-1-16,4-2-3 15,2 1-10-15,8-4-26 16,6 0-38-16,14 0-3 16</inkml:trace>
  <inkml:trace contextRef="#ctx0" brushRef="#br0" timeOffset="9177.0288">6578 9297 435 0,'0'0'4'0,"0"0"0"15,0 0 1-15,-12 0 1 16,-1 10 0-16,-2 5 1 16,-7 4 0-16,1 4 0 15,0 4-3-15,-2 3-1 0,5 2 0 16,6 1-1-16,5-4-1 16,7-4 1-16,10-4-1 15,5-3 1-15,7-5-1 16,3-8 1-16,5-5 0 15,2-5 0-15,0-8 0 0,-2-9 1 16,-5-5-3-16,-5-5 0 16,-5-9 0-16,-9-2 0 15,-6 0 0-15,-10 1 0 0,-3 5 0 16,-12 6 0-16,-5 10 0 16,-2 9 0-16,-3 9 0 15,-1 10 0-15,6 10-2 16,9 9 1-16,2 4 0 0,15 1 1 15,4 4 0-15,12 0 0 16,16-3 0-16,6-2 0 16,19-5-9-16,-1-5-74 0,14-14-3 15</inkml:trace>
  <inkml:trace contextRef="#ctx0" brushRef="#br0" timeOffset="9776.184">7352 8782 385 0,'0'0'6'0,"0"-8"3"0,0 8 2 16,0-15 1-16,0 15 0 15,-16-5 1-15,-1 13 2 16,-10 19 0-16,-14 23-3 16,-3 19-3-16,-8 20-1 15,-6 20-4-15,1 17-4 16,8 7 0-16,8 2 0 0,22-9 0 16,19-7 0-16,23-13 0 15,19-11 0-15,20-15 0 16,12-17 0-16,12-10 0 15,2-19-9-15,9-6-80 0,-5-4-2 16</inkml:trace>
  <inkml:trace contextRef="#ctx0" brushRef="#br0" timeOffset="10865.0924">7630 9044 361 0,'0'0'9'0,"14"-5"5"16,-3-2 1-16,-4 4 1 15,3-2 0-15,-3 3 1 16,6 2 0-16,-6 5 2 16,-7 12-9-16,0 8-4 15,-10 5-2-15,-5 7-2 0,-2 4 1 16,-5 0-1-16,-6 5-2 16,1-5 0-16,-3-5 0 15,0-4 0-15,3-4 0 16,2-6 0-16,5-2 0 15,1-6 0-15,8-3 0 0,2-4 0 16,9-7 0-16,0 13 0 16,12-12 0-16,7 3 0 15,0-4 0-15,11 0 0 0,6 0 0 16,2-4 0-16,-1 1 0 16,0 0 0-16,0 0 0 15,-12-2-16-15,5 5-69 0,-8 0-2 16</inkml:trace>
  <inkml:trace contextRef="#ctx0" brushRef="#br0" timeOffset="11261.1193">8071 9443 473 0,'0'0'5'0,"0"0"0"16,0 0 2-16,-9-12 2 0,9 12-1 16,-10-15-4-16,6 5-4 15,0 0 0-15,4-3 0 16,4 3 0-16,10 1 0 0,4 1 0 16,1 3 0-16,4 5 0 15,2 0 0-15,-6 2 0 16,1 9 0-16,-3 4 0 15,-11 2 0-15,-6 3 0 0,0 2 0 16,-13 0 0-16,-4 4 0 16,-3-5 0-16,1 2 0 15,-2-6 0-15,1 0 0 16,8-2 0-16,5-4 0 0,7-11 0 16,5 9 0-16,12-9 0 15,10-6 0-15,8 3 0 16,4-11 0-16,10 4-9 15,2-2-76-15,4-5-3 0</inkml:trace>
  <inkml:trace contextRef="#ctx0" brushRef="#br0" timeOffset="11715.5202">9061 9094 405 0,'0'0'7'0,"0"0"2"16,0 0 1-16,-12-12 1 0,2 7 0 16,-5 5 2-16,-5 0 0 15,-10 5 1-15,1 7-6 16,-6 5-3-16,3 10 0 0,-1 3-5 15,3 5 0-15,8-1 0 16,4 4 0-16,11-3 0 16,7-6 0-16,2-3 0 15,18-2 0-15,5-12 0 16,13 3-15-16,3-13-19 16,-3-2-52-16,12 0-2 0</inkml:trace>
  <inkml:trace contextRef="#ctx0" brushRef="#br0" timeOffset="11989.083">9216 9244 400 0,'0'0'6'16,"-10"0"1"-16,-1 0 2 0,-1 5 1 15,-2 6 0-15,-4-2 0 16,0 1 1-16,1 5 0 16,4 1-5-16,6 0-2 0,7-1 0 15,3-3-1-15,12-4-1 16,4-4 0-16,11-1 1 15,0-3-1-15,8-4 1 16,-2-4-1-16,0-4 0 0,-4 0 2 16,-7-3-4-16,-6 0 0 15,-6-2 0-15,-8 4 0 16,-7 1 0-16,-10-1 0 16,-9 6 0-16,-6 2-4 15,2 7-25-15,6 5-56 0,-6 4-3 16</inkml:trace>
  <inkml:trace contextRef="#ctx0" brushRef="#br0" timeOffset="12343.3002">9645 9190 467 0,'0'0'3'0,"0"0"0"15,0 0 2-15,-12-7 0 16,2 5 0-16,-2 2 0 15,-1 0 0-15,-7 0 0 16,3 2-2-16,0 5-2 16,4 1 0-16,6 4-1 0,2 3 0 15,5 0 0-15,5 2 0 16,8 1 1-16,6-3-1 16,3 0 0-16,6-3 2 15,-3 0-2-15,0 0 0 16,-6-2 0-16,-1 0 0 0,-6 0 0 15,-5 1 0-15,-7-2 0 16,-4 1 0-16,-13 0 0 16,-4-3 0-16,-6 3 0 0,-5 0 0 15,-5-3-2-15,-3-2-3 16,2 2-6-16,1-7-19 16,5 3-55-16,14-3-1 15</inkml:trace>
  <inkml:trace contextRef="#ctx0" brushRef="#br0" timeOffset="12769.0379">10045 9101 498 0,'0'0'3'0,"0"0"1"16,0 0 0-16,0 0-2 15,-12 3-2-15,5 7 0 16,-8 4 0-16,0 9 0 15,-2 1 0-15,2 7 0 16,-3 3 0-16,6-2 0 0,4 1 0 16,6-2 0-16,2-3 0 15,6-9 0-15,8-1 0 0,1-5 0 16,7-9 0-16,1-4 0 16,2-2 0-16,5-13 0 15,-3-4 0-15,-5-10 0 16,0-2 0-16,-4-10 0 0,-6-3 0 15,-10 2 0-15,-2-2 0 16,-12 4 0-16,-5 6 0 16,-6 6 0-16,-1 8 0 0,-3 10 0 15,-2 10 0-15,5 5 0 16,1 12 0-16,4 9 0 16,9 4 0-16,5 1 0 15,5 9 0-15,5-5 0 16,10 2 0-16,8-5 0 15,5 1 0-15,6 6-68 0,5-19-21 16</inkml:trace>
  <inkml:trace contextRef="#ctx0" brushRef="#br0" timeOffset="13158.391">10404 9312 473 0,'0'0'5'0,"-10"-5"1"15,10 5 3-15,-14-10 0 0,14 10 0 16,-13-10-9-16,13 10 0 16,-10-12 0-16,10 12 0 15,10-11 0-15,3 8 0 16,8 2 0-16,-3-2 0 0,1 3 0 16,4 0 0-16,-3 3 0 15,-3 6 0-15,-6 3 0 16,-9 9 0-16,-2-1 0 15,-8 2 0-15,-2 2 0 16,-4-1 0-16,-4 2 0 0,1-3 0 16,-3 0 0-16,4-2 0 15,7-2 0-15,-1-3 0 16,5-3 0-16,5-12 0 16,3 15 0-16,11-13 0 0,4-2 0 15,1 0 0-15,11-2 0 16,0-3 0-16,2-5 0 15,1 4 0-15,-6 0 0 0,3 6 0 16,-18-6-75-16,3 2-16 16</inkml:trace>
  <inkml:trace contextRef="#ctx0" brushRef="#br0" timeOffset="13841.2345">11398 8990 438 0,'0'0'5'0,"0"0"4"16,10-9 2-16,-10 9 1 0,6-11 1 15,-6 11-1-15,0 0-1 16,11-6-11-16,-11 17 0 15,0 8 0-15,-4 11 0 16,-4 5 0-16,0 5 0 0,1 6 0 16,0 2 0-16,-1-1 0 15,-2-2 0-15,1-6 0 16,-4-4 0-16,5-3-32 0,-4-5-56 16,-1-5-3-16</inkml:trace>
  <inkml:trace contextRef="#ctx0" brushRef="#br0" timeOffset="14041.6243">11060 9297 443 0,'0'0'4'0,"0"0"1"16,0 0 1-16,15-3 1 16,0 1 2-16,13 2 0 15,6-2 1-15,11-1 0 0,7-3-2 16,5 4-8-16,5 1 0 15,3 1 0-15,-8-3 0 16,-2 3 0-16,-13 0-31 16,-5 0-54-16,-7 0-3 0</inkml:trace>
  <inkml:trace contextRef="#ctx0" brushRef="#br0" timeOffset="14442.9901">12047 8881 471 0,'0'0'4'0,"0"0"1"15,0 0 2-15,0 0-1 16,13 0 1-16,-11 8 1 16,1 6-5-16,1 8-3 15,-4 5 0-15,-2 8 0 16,-3 5 0-16,-4 2 0 0,0 0 0 15,-5-2 0-15,-4-1 0 16,-1-7 0-16,-1-2 0 16,2-4 0-16,0-7 0 0,4-2 0 15,-2-2 0-15,5-5 0 16,11-10 0-16,-3 14 0 16,3-14 0-16,8 0 0 15,11 0 0-15,1 0 0 16,7-7 0-16,4 2 0 0,1-4 0 15,0 1 0-15,3 3 0 16,-5-2 0-16,-3 2 0 16,-4 0 0-16,-6 0 0 0,0 2-16 15,3 3-72-15,-10-2-2 16</inkml:trace>
  <inkml:trace contextRef="#ctx0" brushRef="#br0" timeOffset="14944.8708">12369 9332 456 0,'0'0'5'0,"0"0"2"16,0-13 2-16,-4 6 1 15,4-3 2-15,0-5 0 16,0 0-12-16,4-2 0 0,4-3 0 15,8 3 0-15,6 0 0 16,5 5 0-16,3 0 0 16,2 6 0-16,4 3 0 15,-4 3 0-15,-8 0 0 16,1 9 0-16,-10 4 0 0,-5 5 0 16,-7-1 0-16,-3 2 0 15,-3 4 0-15,-3-3 0 16,-2-2 0-16,-3-1 0 15,0-3 0-15,5 1 0 0,0-2 0 16,4-4 0-16,2 3 0 16,0-1 0-16,8-4 0 15,4 4 0-15,4-4 0 0,3 0 0 16,0-2 0-16,5 2 0 16,-3 1 0-16,0-3 0 15,-4 2 0-15,-2-2 0 0,-8-1 0 16,-7-4 0-16,8 17 0 15,-8-17 0-15,-20 14 0 16,-5-7 0-16,-5 1 0 16,-12-1 0-16,-3 1 0 0,-2 2 0 15,-8-6-6-15,10-4-80 16,3 3-3-16</inkml:trace>
  <inkml:trace contextRef="#ctx0" brushRef="#br0" timeOffset="15706.8988">13568 8840 442 0,'0'0'4'16,"0"0"2"-16,0-12 1 15,0 12 2-15,-10-14 0 0,1 4 0 16,-7 3 0-16,-5 4 1 16,-8 3-4-16,-2 15-6 15,-9 4 0-15,0 11 0 16,3 5 0-16,2 4 0 15,3 4 0-15,9-4 0 0,8 3 0 16,10-7 0-16,10-8 0 16,15 0 0-16,5-9 0 15,15-4 0-15,5-8 0 0,11 1 0 16,1 9-79-16,8-16-9 16</inkml:trace>
  <inkml:trace contextRef="#ctx0" brushRef="#br0" timeOffset="16009.7315">13864 8997 412 0,'0'0'6'0,"-10"0"3"0,1 0 2 15,-7 8-1-15,2-1 2 16,-4 3 0-16,-2 2 1 0,1 3-1 16,5-3-5-16,7 4-2 15,7-2-3-15,7-4-2 16,13 0 0-16,8-3 0 15,9-1 0-15,0-6 0 16,6 0 0-16,2-6 0 0,-8-1 0 16,-2-3 0-16,-8 0 0 15,-7-4 0-15,-8-4 0 16,-9 3 0-16,-6 0 0 0,-11 0 0 16,-4 6 0-16,-4 4 0 15,-5 2 0-15,2 3-7 16,-10 3-43-16,12 7-36 15,3-1-2-15</inkml:trace>
  <inkml:trace contextRef="#ctx0" brushRef="#br0" timeOffset="16376.3273">14443 8923 451 0,'0'0'4'16,"0"0"1"-16,-7-10 2 15,-5 7 0-15,-3 1 0 16,-6 0 1-16,2 2 0 0,-4 0 0 16,-2 2-4-16,0 5-2 15,5 3-2-15,3 2 0 16,4 0 0-16,10 3 0 16,0 3 0-16,6-3 0 15,9 2 0-15,5 1 0 16,7-1 0-16,4-2 0 0,-1-2 0 15,3 1 0-15,-2-4 0 16,-3 0 0-16,-5 0 0 16,-3-3 0-16,-4 1 0 0,-13-8 0 15,5 12 0-15,-5-12 0 16,-22 15 0-16,3-7 0 16,-5-2 0-16,-8 0 0 0,-4 1-2 15,-1-2-9-15,4 3-14 16,3-3-58-16,6-3-4 15</inkml:trace>
  <inkml:trace contextRef="#ctx0" brushRef="#br0" timeOffset="16686.986">15277 8395 469 0,'0'0'3'0,"0"0"1"16,0 0 0-16,-13 0 1 15,-2 8 0-15,-8 9 1 0,-6 10 0 16,-4 11 0-16,-4 11-3 16,-6 10-3-16,4 13 0 15,2 7 0-15,5 3 0 0,7 2 0 16,4-4 0-16,14-3 0 15,5-6 0-15,4-6 0 16,16-7 0-16,1-7 0 16,10-10 0-16,10-3 0 0,-9 9-66 15,11-28-23-15</inkml:trace>
  <inkml:trace contextRef="#ctx0" brushRef="#br0" timeOffset="17147.5023">15458 8673 482 0,'0'0'3'0,"0"0"-1"0,0 0 2 16,-11 2 0-16,2 8 0 15,-6 5 1-15,-2 7 0 16,-4 5-3-16,-6 10-2 0,3 5 0 15,-1 6 0-15,2 1 0 16,9 1 0-16,2-1 0 16,11-4 0-16,1-10 0 15,13-3 0-15,5-11 0 16,8-4 0-16,1-10 0 0,8-7 0 16,-3-7 0-16,-2-11 0 15,1-7 0-15,-2-7 0 16,-4-11 0-16,-8-6 0 15,-2-3 0-15,-8-2 0 0,-7-2 0 16,-3 3 0-16,-7 5 0 16,-4 11 0-16,-3 11 0 15,-5 8 0-15,1 10 0 0,0 8 0 16,0 13 0-16,4 9 0 16,2 12 0-16,2 4 0 15,8 4 0-15,5 5 0 16,3 3 0-16,12-4 0 0,5 4 0 15,10-13-33-15,3-2-55 16,6-7-3-16</inkml:trace>
  <inkml:trace contextRef="#ctx0" brushRef="#br0" timeOffset="17490.2879">15748 9061 485 0,'0'0'4'0,"0"0"3"0,0 0 1 15,-7-10-1-15,7 10-7 16,-5-12 0-16,5 12 0 0,-2-17 0 16,2 7 0-16,7 3 0 15,5-1 0-15,6 4 0 16,2 1 0-16,1 3 0 0,-2 0 0 16,1 7 0-16,-6 3 0 15,-1 5 0-15,-10 2 0 16,-3 3 0-16,-6 6 0 15,-8-5 0-15,-5 1 0 0,-1 1 0 16,0-3 0-16,1-1 0 16,2-3 0-16,-1-4 0 15,11-2 0-15,0-3 0 16,7-7 0-16,12 9 0 0,6-9 0 16,7 0 0-1,5-4 0-15,16-21-60 0,0 18-30 16</inkml:trace>
  <inkml:trace contextRef="#ctx0" brushRef="#br0" timeOffset="17892.3289">16365 8705 443 0,'0'0'6'16,"0"0"2"-16,0 0 2 16,0 0 1-16,0 0-1 0,0 0 1 15,0 10 1-15,0 7-12 16,-11 10 0-16,7 8 0 0,-3 7 0 16,2 3 0-16,0 2 0 15,5 0 0-15,0-10 0 16,5 2 0-16,-5-5-54 15,0-10-33-15,3-7-3 16</inkml:trace>
  <inkml:trace contextRef="#ctx0" brushRef="#br0" timeOffset="18065.0049">16159 8896 472 0,'0'0'4'0,"0"0"2"16,0 0-1-16,0 0 2 15,10-7-1-15,5 1 1 0,7 1-3 16,8 1-4-16,8-1 0 16,6 2 0-16,3-3 0 15,10 4-42-15,0 2-42 0,-7-1-3 16</inkml:trace>
  <inkml:trace contextRef="#ctx0" brushRef="#br0" timeOffset="18491.4138">16922 8688 426 0,'0'0'7'0,"0"0"3"16,0 0 0-16,-7-13 2 0,-4 13 1 15,2 0 0-15,-10 7 0 16,3 6-6-16,-2 7-7 16,-4 1 0-16,5 13 0 15,1 0 0-15,7 1 0 16,4 4 0-16,5-4 0 15,2-1 0-15,10-3 0 0,7-4 0 16,5-8 0-16,4-4 0 16,-1-7 0-16,3-6 0 15,-3-2 0-15,3-10 0 0,-6-5 0 16,-1-12 0-16,-5-6 0 16,-9-11 0-16,-2-2 0 15,-7-7 0-15,-4 2 0 16,-6-4 0-16,-8 5 0 0,-1 10 0 15,-1 8 0-15,-3 11 0 16,-2 10 0-16,6 8 0 16,0 9 0-16,6 11 0 15,4 13 0-15,5 4 0 0,4 6 0 16,10 4 0-16,6 4 0 16,8 1 0-16,8 1 0 15,3 4-50-15,4-17-37 16,1-4-4-16</inkml:trace>
  <inkml:trace contextRef="#ctx0" brushRef="#br0" timeOffset="18946.0387">17302 8920 479 0,'0'0'4'16,"-12"-10"3"-16,12 10 1 15,-15-12 0-15,5 4-3 16,0 1-5-16,3 0 0 15,7 7 0-15,-6-13 0 0,6 13 0 16,20-5 0-16,-2 5 0 16,7 0 0-16,-2 0 0 15,3 5 0-15,-2 3 0 0,0 2 0 16,-10 2 0-16,-9 3 0 16,-2 2 0-16,-6-2 0 15,-4 2 0-15,-3-1 0 16,-3 1 0-16,0-2 0 0,2-3 0 15,1 0 0 1,7 0 0-16,1-2 0 0,2 0 0 16,2-2 0-16,6 0 0 15,5 0 0-15,3 1 0 16,1-4 0-16,4 2 0 0,-4 1 0 16,4-1 0-16,-7 0 0 15,1 1 0-15,-7 1 0 16,-8-9 0-16,7 18 0 15,-10-10 0-15,-9 2 0 0,-10-1 0 16,-4 2 0-16,-6-2 0 16,-6 1 0-16,-5-2 0 15,-2-1-11-15,1-5-15 0,-2-2-59 16,13-2-3-16</inkml:trace>
  <inkml:trace contextRef="#ctx0" brushRef="#br0" timeOffset="19222.476">17655 8349 474 0,'0'0'3'0,"0"0"1"16,0 0 2-16,10 12 2 15,0 5 2-15,0 12-4 16,8 11-6-16,4 10 0 15,5 10 0-15,0 8 0 0,6 12 0 16,-6 1 0-16,-2 9 0 16,-9-2 0-16,-7-3 0 15,-11-3 0-15,-15-5 0 0,-9 0 0 16,-9-11 0-16,-4-1 0 16,-1-16-58-16,-3-8-35 15</inkml:trace>
  <inkml:trace contextRef="#ctx0" brushRef="#br0" timeOffset="20507.2681">17944 8170 351 0,'0'0'8'0,"0"0"5"15,0 0 3-15,-6-10-1 0,6 10-1 16,0 0 2-16,0 0 2 16,0 10 1-16,18 9-6 15,10 16-2-15,13 13-2 16,10 8-1-16,6 11-8 0,2 12 0 16,4 8 0-16,-6 2 0 15,-10 3 0-15,-14 2 0 16,-7-2 0-16,-19-3 0 15,-7 3 0-15,-19-3 0 0,-11-2 0 16,-12-4 0-16,-5-3 0 16,-6-9 0-16,0 2 0 15,2-16 0-15,1-9 0 16,8-5 0-16,8-14 0 0,9-6 0 16,6-8 0-16,10-4 0 15,9-11 0 1,0 0 0-16,-11 1 0 0,11-1-71 15,14-1-23-15</inkml:trace>
  <inkml:trace contextRef="#ctx0" brushRef="#br0" timeOffset="23257.3184">5047 8598 338 0,'0'0'2'16,"-13"-5"-1"-16,1 3 1 0,-6 2-1 16,-6 0 2-16,-6 0 0 15,-5 2 3-15,-7 3 0 16,2 10 1-16,-5 3-1 0,5 6 0 16,1 11 2-1,7 7-1-15,2 12-1 0,5 13-1 16,5 12 0-16,2 13 1 15,6 15-1-15,0 9 1 16,7 10 0-16,2 8 1 16,3 5-2-16,0 4 0 15,8 2 0-15,0-2-1 0,5 1 0 16,3-3-1-16,-5 2-1 16,3 4 0-16,-8-1 2 15,-2 8 0-15,-4-1-1 0,-5 3-1 16,-8 0 1-16,-4 3 0 15,-2 0 0-15,-2-4-1 16,-4-4-1-16,3-3-1 0,-3-8 0 16,2-6 0-16,-1-6 1 15,1-5-1-15,-5-12 0 16,4-11 0-16,-2-8 1 0,-1-5-1 16,3-10 0-1,-1-12 0-15,3-6-1 0,5-9 1 16,1-11 0-16,2-1 0 15,6-6-1-15,1-10 1 16,2 0 0-16,0-8 0 16,5 1 0-16,-2-1 1 0,-1-7-1 15,3-7 0-15,-3 10 0 16,3-10 1-16,0 0-1 16,0 0 1-16,0 0-1 0,0 0 0 15,0 0 1-15,0 0-1 16,0 0 0-16,0 0 0 15,0 0 0-15,0 0 0 16,0 0 0-16,0 10 0 16,10-10 0-16,10 0 0 0,9 0 1 15,17-6-1-15,16 0 0 16,18-5 2-16,21-2-1 16,20 1 0-16,9 3 1 0,7 1-1 15,2 3 1-15,-7 2-6 16,2 13-21-16,-14-3-60 15,-19 4-4-15</inkml:trace>
  <inkml:trace contextRef="#ctx0" brushRef="#br0" timeOffset="24579.9915">19127 8833 496 0,'0'24'2'16,"0"9"-1"-16,-3 24 0 16,1 13 1-16,2 22 0 15,0 14 0-15,0 20 1 0,0 16-1 16,2-3-2-16,6-4 0 15,2 4 0-15,-5 0 0 16,3-5 0-16,-1-6 0 0,-5 4 0 16,-2-8 0-16,-2 5 0 15,-9-8 0-15,-1 0 0 16,0-2 0-16,-5 3 0 16,1-3 0-16,2 0 0 15,7-1 0-15,-1-4 0 0,8-2 0 16,0-1 0-16,0-9 0 15,3-3 0-15,2-7 0 16,-1-3 0-16,-1-7 0 16,-3-6 0-16,0-6 0 15,0-1 0-15,0-10 0 0,-5-1 0 16,3-12 0-16,-1 0 0 16,-2-10 0-16,2-3 0 15,1-9 0-15,2-6 0 0,-3-1 0 16,1-7 0-16,2-1 0 15,0-9 0-15,0 0 0 16,0 8 0-16,0-8 0 16,0 0 0-16,0 0 0 0,0 0 0 15,0 0 0-15,0 0 0 16,0 0 0-16,-12 0 0 0,12 0 0 16,-16-3 0-16,7 3 0 15,-4-2 0 1,-4 2 0-16,-7 0 0 0,-6 0 0 15,-1 0 0-15,-16 2 0 16,-7 4 0-16,-11 1 0 16,-9 1 0-16,-1-2 0 0,-5 3 0 15,8 3 0-15,3-7 0 16,3 5-75-16,27-3-17 16</inkml:trace>
  <inkml:trace contextRef="#ctx0" brushRef="#br0" timeOffset="25471.7252">18542 8145 259 0,'0'0'6'0,"0"0"-1"0,0 0 3 0,0 0 0 16,5-3 4-1,8 1 1-15,2-2 3 0,10-2 1 16,7-2-3-16,8 1 0 16,2-1 1-16,11 1-3 15,-2 0-2-15,-1 2-2 0,0 2-2 16,-12 1-1-16,-4 2-1 16,-9 2 0-16,-5 8-1 0,-3 7 1 15,-7 3 0-15,-2 10 1 16,-1 3 1-16,5 8 0 15,-1 6 1-15,1 8-2 16,0 2 0-16,1 2-1 0,-3 1-1 16,-2 2 0-16,1 2-1 15,-6 1 0-15,-3 0-2 16,2-2-4-16,-2 0-16 16,-25 4-60-16,28-6-4 15</inkml:trace>
  <inkml:trace contextRef="#ctx0" brushRef="#br0" timeOffset="26910.1156">5431 10721 377 0,'0'0'8'0,"0"-7"0"15,0 7 1-15,-14-13 0 16,5 6 1-16,-9 2-1 16,-7 0 1-16,-3 5 1 0,1 0-7 15,-5 10-2-15,2 2-1 16,0 3 0-16,8 5-1 16,4 0 1-16,9-1-1 15,4 1 1-15,7 2 0 0,10 1 0 16,11 0 0-16,7-4 1 15,2 4 0-15,8 2 0 16,-2-8-1-16,6 6 0 16,-8-6 1-16,0-1 0 15,-9-1-1-15,-4 0 1 16,-11-4 0-16,-7 1 0 0,-5 0 1 16,-12-5 0-16,-9 3-1 0,-6-2-1 15,-10-1 1-15,0 0-1 16,-8-1 0-16,3-2-2 15,0 1-2-15,5-5-5 16,9 5-16-16,8-2-59 16,4-3-2-16</inkml:trace>
  <inkml:trace contextRef="#ctx0" brushRef="#br0" timeOffset="27108.5827">5718 10937 387 0,'0'0'4'0,"0"0"2"0,0 0 2 16,0 0 2-16,-2 7-1 15,-1 4 1-15,-3 1 0 16,4 2 1-16,-1 4-3 0,1 1-4 16,0-2-5-16,2 7-14 15,0 5-61-15,2-14-4 0</inkml:trace>
  <inkml:trace contextRef="#ctx0" brushRef="#br0" timeOffset="27473.1328">5897 10947 420 0,'0'0'3'0,"0"0"1"0,0 0-1 15,0 0 1-15,-3 5 0 16,3-5 0-16,-2 20-1 15,2-8 3-15,0 3-4 0,2 1 0 16,1 2 1 0,2-2-1-16,0-4 0 0,-3-2 0 15,-2-10 3-15,7 9-2 16,-7-9 1-16,0 0 0 0,11-7 1 16,-9-5-2-16,6-3 0 15,-2-1-1-15,8-6-2 16,-2 3-1-16,1-3 0 15,4 4-1-15,-4 6-1 0,1 4 2 16,-4 3 0-16,3 5 0 16,-4 11 0-16,1 1 0 15,-2 2 0-15,2 6 1 0,-3 2-3 16,4-2-7-16,1 3-13 16,0-1-58-16,3-7-2 15</inkml:trace>
  <inkml:trace contextRef="#ctx0" brushRef="#br0" timeOffset="27888.6282">6412 10780 401 0,'0'0'6'0,"0"-9"3"16,0 9 1-16,-11-15 0 16,11 15 1-16,-14-9 0 15,2 9 0-15,1 0 1 0,-1 14-6 16,-1 8-3-16,-1 2-2 15,1 12 0-15,3 1 0 0,0 0 0 16,8 1 1-16,2-4 0 16,2-2 0-16,8-10 0 15,8-4 1-15,1-8 0 16,4-5 0-16,-1-5-3 16,3-8 0-16,-1-7 0 0,-2-5 0 15,-6-7 0-15,-3-4 0 16,-6-5 0-16,-5-1 0 15,-2-5 0-15,-9 7 0 16,-6-2 0-16,-3 5 0 0,-2 6-4 16,-2 10 2-16,0 5-1 15,2 11 0-15,3 8 1 16,1 10 0-16,9 6 0 16,7 3 1-16,0 3 1 0,12 0-1 15,3 2-1-15,11-5-8 16,-2-7-14-16,-7-2-60 15,20-3-1-15</inkml:trace>
  <inkml:trace contextRef="#ctx0" brushRef="#br0" timeOffset="28046.21">6824 10860 410 0,'0'0'5'0,"0"0"2"0,0 11 1 15,0 0 1-15,-3 1 0 16,3 11 0-16,-2-1 1 15,2 6 0-15,0 1-7 16,0-2-11-16,0-27-60 16,7 28-17-16</inkml:trace>
  <inkml:trace contextRef="#ctx0" brushRef="#br0" timeOffset="28722.4115">6757 9774 432 0,'0'0'6'15,"0"0"1"-15,0 0 3 0,-5-6 1 16,5 6 1-16,0 0 2 16,0 0-1-16,-7-11-7 15,7 11-6-15,0 0 0 0,0 0 0 16,-9 12 0-16,7 1 0 15,0-1 0-15,0 6 0 16,-1 2 0-16,3-1 0 16,0 4 0-16,0-5 0 0,0 1 0 15,0-4 0-15,0-2 0 16,3-3 0-16,-3-10 0 16,6-10-57-16,-6 10-34 15</inkml:trace>
  <inkml:trace contextRef="#ctx0" brushRef="#br0" timeOffset="30037.8144">7396 10553 389 0,'0'0'6'0,"0"0"3"0,0-13 0 16,0 13 2-16,0 0-1 15,-10 0 2-15,-3 13 0 16,-4 14 2-16,-3 10-7 16,-3 13-1-16,4 4-2 0,-1 13 0 15,-3 5 2-15,11-3-1 16,2-2 0-16,5-4-3 16,5-4-2-16,5-8 0 15,5-3 0-15,2-5 0 16,9-10 0-16,1-3 0 0,6-6 0 15,2-3 0-15,4-6 0 16,-4-5-15-16,-13-6-71 16,20-1-3-16</inkml:trace>
  <inkml:trace contextRef="#ctx0" brushRef="#br0" timeOffset="30472.3795">7926 10632 445 0,'0'0'4'0,"0"0"1"15,0 0 0-15,0 0 1 0,-6 0 0 16,-1 12 0-16,-5 11 1 16,-4 2 0-16,0 4-4 15,-5 11-1-15,-1-3 1 16,0 2-1-16,2-1-1 0,-3-9 0 16,9-4 0-16,-3-7 0 15,4-1 0-15,5-6-1 16,8-11 1-16,-10 14-1 0,10-14 0 15,0 0 1-15,5 7 0 16,10-7-1-16,6 0 2 16,3 0-2-16,5 0 0 0,4-2 0 15,1 0 0-15,0-4 0 16,-2 4-8-16,-8-6-11 16,1 8-66-16,-2 0-4 15</inkml:trace>
  <inkml:trace contextRef="#ctx0" brushRef="#br0" timeOffset="30859.7028">8177 11003 460 0,'0'0'4'0,"0"0"0"16,-5-11 2-16,5 11 0 0,0-16 0 15,0 4 0-15,7 0 0 16,3-3 0-16,8 4-3 16,1-1-1-16,1 2 0 15,0 5-2-15,3 5-2 16,-4 0 2-16,-4 11 0 0,-2 3-1 16,-9 6 1-16,-4 0 1 15,0 5 1-15,-4 1-2 16,-9 2 0-16,0 0 0 15,-4-1 0-15,2-6 0 16,0-3 0-16,4 0 0 0,3-8 0 16,5 0 0-16,3-10 0 15,0 0 0-15,15 7 0 16,2-7 0-16,8-2 0 0,3-6 0 16,11 1 0-16,1-7-28 15,5 5-57-15,2-3-3 16</inkml:trace>
  <inkml:trace contextRef="#ctx0" brushRef="#br0" timeOffset="31491.256">9114 10694 398 0,'0'0'6'0,"0"-10"1"15,0 10 2-15,-13-15 1 16,1 8 0-16,-6 2 0 15,-1 5 0-15,-9 0 1 0,-4 19-5 16,0 6-2-16,-6 4-2 16,8 9 0-16,2 1 0 15,9 2-1-15,6-2 1 16,11-4-1-16,10-8 0 0,9-1 0 16,15-9-1-16,5-8-6 15,16 1-13-15,-1 7-53 16,5-17-13-1</inkml:trace>
  <inkml:trace contextRef="#ctx0" brushRef="#br0" timeOffset="31790.2542">9337 10833 383 0,'0'0'6'0,"-7"0"2"16,-2 2 2-16,-7 3 1 15,2 6 0-15,-2-2 1 0,-3 6-1 16,6-3 2-16,3 3-6 15,8-3-3-15,4 0 0 16,15-3-2-16,6-5 1 0,7-4-1 16,4 0 1-16,8-2-1 15,1-6-1-15,-3-2 1 16,-3-5 0-16,-9 3 0 16,-2 0 0-16,-8-3 0 0,-11-2-1 15,-7 2 0-15,-7 1-1 16,-11 2-2-16,-1 3-1 15,-7 7-4-15,-4-1-5 16,6 3-15-16,-6 17-47 16,10-8-13-16</inkml:trace>
  <inkml:trace contextRef="#ctx0" brushRef="#br0" timeOffset="32147.9894">9797 10751 403 0,'0'0'4'0,"0"0"2"16,-5-4 1-16,5 4 1 0,-20-6 0 16,10 6 0-16,-4 0 1 15,-4 0-1-15,4 6-3 16,-4 3-2-16,3 2-2 16,5 0 0-16,0 1 0 15,8 3-1-15,2 2 1 0,0-2-1 16,9-1 1-16,7 0 0 15,3-2 0-15,1 1-1 16,1-1 1-16,-2-4 0 16,1 1-1-16,-3-2 0 15,-4 2-1-15,-13-9 2 0,10 12-1 16,-10-12 1-16,-6 14-1 16,-4-3 1-16,-7-4 0 15,-8 0 0-15,0 1-1 0,-1-1 0 16,-4-2-2-16,2-3-4 15,3 4-15-15,5 3-46 16,8-9-17-16</inkml:trace>
  <inkml:trace contextRef="#ctx0" brushRef="#br0" timeOffset="32554.8906">10068 10639 458 0,'0'0'3'0,"0"0"-1"0,0 0 2 0,-2 8 0 16,-8 2 0 0,-3 7 1-16,0 5-1 0,2 3 1 15,-2 5-2-15,3 5 0 0,0-3-1 16,7-2-1-16,3-3 0 16,6-5 0-16,9-2 0 15,1-6 0-15,7-6 0 16,2-3 0-16,0-5 0 0,2-7 0 15,1-6-1-15,-5-7 1 16,-4-4 0-16,-4-8-1 16,-7-3 0-16,-6-7 0 0,-4 1 0 15,-11 3 0-15,-4 1 0 16,-4 7-1-16,-4 7 0 16,1 8 1-16,1 13-1 15,1 4 1-15,2 16-1 0,5 6 1 16,8 9 0-1,1 4 0-15,6 0 0 0,10 3-2 16,14-1-1-16,2-9-7 16,12 2-30-16,4-7-46 15,6-3 0-15</inkml:trace>
  <inkml:trace contextRef="#ctx0" brushRef="#br0" timeOffset="32878.7237">10506 10837 429 0,'0'0'6'0,"0"0"1"16,-13-12 3-16,13 12 1 16,-17-15 0-16,12 5 1 15,0 0 0-15,0 0 1 16,5 1-13-16,10 2 0 0,10 2 0 16,0-1 0-16,5 6 0 15,2 0 0-15,0 0 0 16,0 11 0-16,-6 1 0 15,-7 5 0-15,-6 5 0 16,-8 0 0-16,-2 1 0 0,-9 4 0 16,-1-3 0-16,-6 2 0 15,3-8 0-15,1 2 0 16,4-6 0-16,0-2 0 0,5 1 0 16,5-13 0-16,8 9 0 15,9-9 0-15,15 0-3 16,2-5-34-16,14-5-50 15,5 1-2-15</inkml:trace>
  <inkml:trace contextRef="#ctx0" brushRef="#br0" timeOffset="33325.1332">11555 10401 454 0,'0'0'3'0,"0"0"2"0,2-10 2 0,-2 10-1 15,0 0 1-15,0 0 1 16,0 10 0-16,-2 13 0 15,-3 7-3-15,0 6-5 0,5 7 0 16,-2 4 0-16,-1-1 0 16,3 2 0-16,0-8-3 15,8-3-18-15,-6 0-64 16,0-12-4-16</inkml:trace>
  <inkml:trace contextRef="#ctx0" brushRef="#br0" timeOffset="33493.6812">11419 10709 440 0,'0'0'4'0,"0"0"0"0,0 0 2 15,12-8 1-15,3 6 1 16,9-3-1-16,8 3 1 16,6-6 0-16,4 0-5 0,8 6-7 15,-1-5-26-15,9 2-53 16,-3 0-3-16</inkml:trace>
  <inkml:trace contextRef="#ctx0" brushRef="#br0" timeOffset="33809.8348">12281 10397 460 0,'0'0'4'0,"0"0"0"0,0 0 1 16,0 0 0-16,-3 7 1 15,-4 7 0-15,-1 7 1 16,-2 1-1-16,-2 10-2 16,-3 0-2-16,-3 8 0 0,1 0-2 15,-1-2 0-15,-1-5 0 16,1 0 0-16,4-6 0 16,-2-2 0-16,4-6 0 15,3-3 0-15,1-5 0 0,5 0 0 16,3-11 0-16,13 9 0 15,4-5 0-15,10-4 0 16,6-4 0-16,6-1-3 16,2-7-28-16,8 5-54 15,1-6-4-15</inkml:trace>
  <inkml:trace contextRef="#ctx0" brushRef="#br0" timeOffset="34271.7873">12604 10790 468 0,'0'0'4'0,"0"0"2"15,-13-12 0-15,13 12 2 16,-7-14 0-16,5 6-1 16,-1-1-3-16,3-8-4 15,10 8 0-15,3-1 0 16,8 2 0-16,2-1 0 0,7 7 0 15,-3-4 0 1,3 4 0-16,-5 2 0 0,-8 5 0 16,-2 2 0-16,-5 6 0 15,-7-1 0-15,-3 6 0 16,0-1-3-16,-5 3 1 0,0-3-1 16,-5 0 2-16,2 0-1 15,3-4 0-15,1 2 0 16,1-5 1-16,3 0 1 0,0-10 0 15,7 15 1-15,3-11-1 16,5 1 2-16,3 0-1 16,-1-2 1-16,3 1-1 0,-1-1 0 15,-1 0-1-15,-6-1 0 16,-1 1 0-16,-11-3 0 16,0 0 1-16,-5 15 0 15,-13-10 0-15,-9 0 0 16,-3 5-2-16,-7-3-2 0,-3 5-3 15,-5-4-8-15,6-8-67 16,2 5-6-16</inkml:trace>
  <inkml:trace contextRef="#ctx0" brushRef="#br0" timeOffset="34807.8287">13839 10338 412 0,'0'0'5'0,"0"0"2"16,0-13 2-16,0 13 1 16,-10-13 0-16,-4 8 1 15,-7 5 1-15,-6 0 0 0,-6 18-3 16,-1 1-3-16,-3 14-1 16,2 4-2-16,2 3-3 15,9 7 0-15,6-2 0 16,11-4 0-16,7-3 0 0,7 1 0 15,11-11 0-15,12-3 0 16,5-6 0-16,9-4 0 16,6-5 0-16,5 0-4 15,-3 9-76-15,3-16-9 16</inkml:trace>
  <inkml:trace contextRef="#ctx0" brushRef="#br0" timeOffset="35390.0206">14196 10548 439 0,'0'0'5'16,"0"0"1"-16,-11-8 1 16,4 7 1-16,-8 1 0 15,0 0 0-15,-5 4 0 16,-3 6 0-16,6 5-3 0,0 2-3 16,1 3-1-16,9 0 0 15,2-1 0-15,5 1 0 16,12-5 0-16,6-2 1 0,7-6-2 15,3-5 0-15,1-2 0 16,1 0 0-16,0-7 0 16,-5-3 0-16,-6 0 0 15,-2-7 0-15,-7-1 0 16,-7-2 0-16,-3 3 0 16,-13 0 0-16,1 2 0 0,-7 3 0 15,-4 5 0-15,-3 2 0 16,5 5-7-16,-6 5-23 15,5 4-56-15,8 1-3 0</inkml:trace>
  <inkml:trace contextRef="#ctx0" brushRef="#br0" timeOffset="35756.7698">14560 10456 456 0,'0'0'3'0,"0"0"1"15,-7-12 1-15,7 12 0 0,-18-8 0 16,9 4 0 0,-7 1 0-16,3 3 0 0,2 0-3 15,-2 7-1-15,6 4-2 16,0 1 1-16,4 3 0 16,3 1-1-16,5 2 1 0,7-1 0 15,4 4 0-15,2-4 0 16,5 0 1-16,2-3-1 15,0 4 0-15,3-5 1 16,-3-1-1-16,-8 0-1 0,-2 1 1 16,-3-3 0-16,-7 0 1 15,-5 0-1-15,-10-3 0 16,-7 0 1-16,-5 1-1 0,-6-1 0 16,-1 2-2-16,-4-3-6 15,0 5-10-15,1-2-40 16,8-6-26-16,4-1-4 15</inkml:trace>
  <inkml:trace contextRef="#ctx0" brushRef="#br0" timeOffset="36026.7826">15306 10057 490 0,'0'0'3'15,"0"0"0"-15,0 0 0 16,0 0 0-16,-10 15 1 0,-6 5 1 16,-4 12-5-16,-4 8 0 15,-8 17 0-15,0 4 0 16,2 9 0-16,0 7 0 16,11 2 0-16,8-5 0 0,11-1 0 15,11-10 0-15,10-3 0 16,17-5 0-16,4-11 0 15,20 1-5-15,18-15-83 16,-6-7-2 0</inkml:trace>
  <inkml:trace contextRef="#ctx0" brushRef="#br0" timeOffset="36788.0611">15651 10352 365 0,'0'0'7'0,"3"-9"5"16,-3 9 1-16,5-13 3 15,-5 13 0-15,0-18 0 0,0 18 0 16,-10-5 1-1,-8 16-5-15,2 6-5 0,-8 8-2 16,2 9-2-16,1 4-1 16,0 4 0-16,4-1 0 15,7 2-2-15,8-9 0 0,2-1 0 16,9-6 0-16,9-7 0 16,5-8 0-16,4-4 0 15,3-6 0-15,5-2 0 16,-1-10 0-16,-2-5 0 0,-2-5 0 15,-2-6 0-15,-9-7 0 16,-4-4 0-16,-11-6 0 16,-4 1 0-16,-6-2 0 15,-9 5 0-15,0-2 0 0,-3 9 0 16,-1 10 0-16,-4 7 0 16,3 8 0-16,3 7 0 15,-3 13 0-15,8 3 0 0,2 12 0 16,7 4 0-16,3 5 0 15,7 5 0-15,9-4-12 16,14-4-41-16,-1 1-34 16,9-3-2-16</inkml:trace>
  <inkml:trace contextRef="#ctx0" brushRef="#br0" timeOffset="37126.2217">15997 10575 468 0,'0'0'4'0,"-10"-10"2"16,10 10 1-16,-12-12 1 16,12 12 0-16,-13-18 2 15,8 8-10-15,5 0 0 0,0 10 0 16,18-7 0-16,-1 7 0 16,3 0 0-16,0 0 0 15,0 2 0-15,0 10 0 16,-9 1 0-16,-2 7 0 0,-6 0 0 15,-3 2 0-15,-9-2 0 16,0 6 0 0,-3-5 0-16,-1-3 0 0,3 1 0 15,0-6 0-15,0 0 0 16,10-13 0-16,-7 14 0 16,7-14 0-16,7 6 0 0,6-6 0 15,5-6 0-15,8-2 0 16,2-4-15-16,8 0-70 0,5-5-3 15</inkml:trace>
  <inkml:trace contextRef="#ctx0" brushRef="#br0" timeOffset="37306.7397">16502 10335 424 0,'0'0'4'0,"0"0"2"15,0 8 1-15,0 1 2 16,-3 8 0-16,1 5 0 15,0 5 1-15,-1 6 0 0,1 5-3 16,2-2-4-16,2-1-5 16,5 2-11-16,-4 15-62 15,-1-25-9-15</inkml:trace>
  <inkml:trace contextRef="#ctx0" brushRef="#br0" timeOffset="37489.3168">16373 10528 434 0,'0'0'6'0,"0"0"1"16,0-9 2-16,0 9 0 15,1-11-1-15,12 4 1 16,5-1 0-16,7 1 0 0,7 2-9 16,8-2-11-16,10-1-36 15,-3 3-38-15,0 0 0 16</inkml:trace>
  <inkml:trace contextRef="#ctx0" brushRef="#br0" timeOffset="37920.3205">17056 10221 455 0,'0'0'4'16,"0"0"0"-16,0 0 2 15,-10 0 1-15,1 7 1 0,-7 4 0 16,2 8 1-16,-6 4 1 15,-1 3-10-15,0 11 0 16,0 5 0-16,9 1 0 0,4 2 0 16,6-4 0-16,2-3 0 15,8-4 0-15,6-4 0 16,9-4 0-16,5-12 0 0,-1-4 0 16,5-5 0-16,-2-5 0 15,2-12 0-15,1-5 0 16,-8-9 0-16,-4-6 0 15,-1-10 0-15,-5-6 0 16,-4-3 0-16,-9-4 0 16,-2-2 0-16,-5 6 0 15,-8 1 0-15,-1 9 0 0,-7 12 0 16,-4 12 0-16,0 8 0 16,1 9 0-16,4 14 0 15,0 8 0-15,8 11 0 16,2 3 0-16,10 6 0 0,0 4 0 15,15 0 0-15,5-2 0 16,3-3 0-16,14 1-10 0,1-8-76 16,-2-9-3-16</inkml:trace>
  <inkml:trace contextRef="#ctx0" brushRef="#br0" timeOffset="38375.921">17446 10498 469 0,'0'0'4'0,"0"0"2"16,-9-8 2-16,9 8 1 16,-16-12 1-16,16 12-5 15,-13-14-5-15,7 6 0 0,1-1 0 16,5 9 0-16,15-12 0 16,2 6 0-16,5-2 0 15,5 5 0-15,-1 2 0 16,-1 1 0-16,0 0 0 0,-8 4 0 15,-4 7 0-15,-6-1 0 16,-7-1 0-16,0 8 0 16,-7-2 0-16,-6 0 0 0,0 2 0 15,0-1 0-15,1 1 0 16,0-2 0-16,2 0 0 16,3-1 0-16,7-1 0 15,0-4 0-15,2 3 0 16,9-1 0-16,3-1 0 0,0 0 0 15,7-3 0-15,1 1 0 16,-1-1 0-16,-5-2 0 16,-1 3 0-16,0-1 0 15,-15-7 0-15,7 12 0 0,-7-12 0 16,-14 16 0-16,-6-7 0 16,-5 4 0-16,-5-3 0 15,-5-1 0-15,-2-1-7 16,3-8-58-16,-4 2-24 0,11-2-2 15</inkml:trace>
  <inkml:trace contextRef="#ctx0" brushRef="#br0" timeOffset="38653.9824">17599 10050 443 0,'0'0'5'16,"0"0"1"-16,12-3 2 15,-12 3 0-15,14 0 2 0,1 8 1 16,7 11 0-16,3 8-2 16,3 8-9-16,4 15 0 15,0 3 0-15,3 8 0 16,-3 11 0-16,-4-2 0 0,-3-2 0 16,-10 2 0-16,-8-1 0 15,-4-7 0-15,-6 1 0 16,-10-6 0-16,-8-8 0 0,-2-5 0 15,-4-7 0-15,4-2 0 16,-4-1-71-16,7-15-20 16</inkml:trace>
  <inkml:trace contextRef="#ctx0" brushRef="#br0" timeOffset="42286.8186">18021 10002 292 0,'0'0'7'0,"0"0"3"16,0 0 4-16,0-9 3 15,0 9 2-15,2-11 3 16,-2 11 1-16,5-9 1 16,-5 9-5-16,2-10-3 0,-2 10-4 15,0 0-2-15,0 0-2 16,8-7-3-16,-8 7-1 0,0 0-1 15,0 0-2-15,0 0 0 16,0 0 0-16,0 0-1 16,0 0 0-16,0 0 1 0,0 0-1 15,0 0 2-15,0 0-2 16,0 0 0-16,0 0 0 16,0 0 0-16,0 0 0 15,0 0 0-15,0 0 0 0,0 0 0 16,0 0 0-16,0 0 0 15,0 0 0-15,0 0 0 16,0 0 0-16,0 0 0 16,0 0 0-16,0 0 0 15,0 0 0-15,0 0 0 16,0 0 0-16,0 0 0 16,0 0 0-16,10 0 0 0,-10 0 0 15,10-3 0-15,-10 3 0 16,10-2 0-16,-10 2 0 0,15 0 0 15,-15 0 0-15,13-2 0 16,-13 2 0-16,9 0 0 16,-9 0 0-16,12 4 0 0,-12-4 0 15,16 15 0-15,-8-1 0 16,2 6 0-16,2 4 0 16,2 3 0-16,1 9 0 15,-2 5 0-15,2 3 0 0,-3 6 0 16,0 4 0-16,-1 0 0 15,-4 5 0-15,-5 4 0 16,-2-2 0-16,0 4 0 16,-5-1 0-16,-2-5 0 15,-1 5 0-15,-2-6 0 0,3-3 0 16,0-6 0-16,-2-6 0 16,5-4 0-16,2-7 0 15,-3-2 0-15,2-7 0 16,3-4 0-16,0-7 0 0,-2-2 0 15,2-10 0-15,0 10 0 16,0-10 0-16,0 0 0 16,0 0 0-16,0 0 0 0,0 0 0 15,0 0 0-15,0 0 0 16,0 0 0-16,0 0 0 16,0 0 0-16,0 0 0 15,0 0 0-15,0 0 0 0,0 0 0 16,0 0 0-16,0 0 0 15,0 0 0-15,0 0 0 16,0 0 0-16,0 0 0 16,0 0 0-16,0 0 0 0,0 0 0 15,0 0 0-15,0 0 0 16,0 0 0 0,0 0 0-16,0 0 0 0,0 0 0 15,0 0 0-15,0 0 0 16,0 0 0-16,0 0 0 0,0 0 0 15,0 0 0-15,0 0 0 16,0 0 0-16,0 0 0 16,0 0 0-16,0 0 0 15,0 0 0-15,0 0 0 0,0 0 0 16,0 0 0-16,0 0 0 16,0 0 0-16,0 0 0 15,0 0 0-15,0 0 0 0,0 0 0 16,0 0 0-16,0 0 0 15,0 0 0-15,0 0 0 16,0 0 0-16,0 0 0 16,0 0 0-16,0 0 0 15,0 0 0-15,-7 10 0 0,7-10 0 16,0 0 0-16,0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15,0 0 0-15,0 0 0 0,0 0 0 16,0 0 0-16,0 0 0 16,0 0 0-16,0 0 0 15,0 0 0-15,0 0 0 16,0 0 0-16,0 0 0 0,0 0 0 15,0 0 0-15,0 0 0 16,0 0 0-16,0 0 0 0,0 0 0 16,0 0 0-16,0 0 0 15,0 0 0-15,0 0 0 16,0 0 0-16,0 0 0 16,0 0 0-16,0 0 0 15,0 0 0-15,0 0 0 0,0 0 0 16,0 0 0-16,0 0 0 15,0 0 0-15,0 0 0 16,0 0 0-16,0 0 0 0,0 0 0 16,0 0 0-16,0 0 0 15,0 0 0-15,0 0 0 16,0 0 0-16,0 0 0 16,0 0 0-16,0 0 0 15,0 0 0-15,0 0 0 0,0 0 0 16,0 0 0-16,0 0 0 15,0 0 0-15,0 0 0 16,0 0 0-16,0 0 0 0,0 0 0 16,0 0 0-16,0 0 0 15,0 0 0-15,0 0 0 16,0 0 0-16,0 0 0 16,0 0 0-16,0 0 0 0,-11 0 0 15,11 0 0-15,0 0 0 16,0 0 0-16,0 0 0 15,0 0 0-15,0 0 0 16,0 0 0-16,0 0 0 16,0 0 0-16,0 0 0 0,0 0 0 15,0 0 0-15,0 0 0 16,0 0 0-16,0 0 0 16,0 0 0-16,0 0 0 15,0 0 0-15,0 0 0 0,0 0 0 16,0 0 0-16,0 0 0 15,-10 0 0-15,10 0 0 16,0 0 0-16,-7 15 0 16,7-15 0-16,-19 15 0 0,8-5 0 15,-9 0 0-15,0 0 0 16,-2-1 0-16,-5 1 0 16,-1-3 0-16,1 4 0 0,1-5 0 15,4-5 0-15,5 4 0 16,4-2 0-16,1 0 0 15,5-3 0-15,7 0 0 16,-10 7-27-16,10-7-61 0,0 0-3 16</inkml:trace>
  <inkml:trace contextRef="#ctx0" brushRef="#br0" timeOffset="44335.8109">7379 10605 234 0,'0'0'7'0,"0"0"3"16,0 0 2-16,0 0 4 16,0 0 1-16,0 0 2 15,0 0 3-15,0 0 0 0,0 0-3 16,0 0-3-16,0 0-1 15,0 0-3-15,0 0-2 16,0-11 0-16,0 11-3 0,0 0-1 16,0-9-1-16,0 9-1 15,0-17-2-15,0 7 1 16,0 0-1-16,5-5-1 0,0 1 1 16,-3 3-1-16,5-7 1 15,0 4 0-15,2-1-1 16,-2 1 1-16,5-1-1 15,-2 1-1-15,0 0 1 16,2 4 0-16,1-2 0 16,-3 2-1-16,-1 0 1 0,2 3-1 15,-11 7 0-15,14-11 1 16,-14 11-1-16,16-1 0 16,-7 1 0-16,-1 0 0 15,2 0 0-15,2 0 0 16,0 0 1-16,4 0-1 0,-2 0 0 15,2 0 0-15,-1 0 0 16,2 0 1-16,-4 0-1 0,1 0 0 16,-2 0 1-16,-12 0-1 15,13 0 0-15,-13 0 1 16,0 0 0-16,0 0 0 16,0 0 0-16,0 0 0 0,0 0 0 15,0 0 0-15,0 0-1 16,-10 1 1-16,0 5-1 15,-4-4 1-15,-4 6-1 0,-5-1 1 16,-2 3 0-16,1-2-1 16,-6 1 1-16,0-2-1 15,5 3 1-15,-5 0-1 16,3 1 0-16,2-1 0 16,-2-3-1-16,2 5 0 15,5-2 0-15,2 2 0 0,4 0 0 16,-4 3 0-16,4 0 0 15,1 6 0-15,3 1 0 16,3 2 0-16,-4 3 1 0,2 6-1 16,-1-1 1-16,2 5 0 15,-2 3 0-15,3-3 0 16,-1 2 0-16,3 1 0 0,3 0 0 16,-3-5 2-16,5-1 0 15,0 1-1-15,0-5 1 16,-3-1 1-16,3 3-1 15,0-5 0-15,0 2 1 0,-2-3-1 16,2 2-2-16,0-4 0 16,0-1 0-16,-2-3 0 15,2-3 0-15,0-2 0 16,0-6 0-16,0 1 0 16,0-10 0-16,0 15 0 15,0-15 0-15,0 9 0 0,0-9 0 16,2 9 0-16,-2-9 0 15,0 7 0-15,0-7 0 16,0 0 0-16,2 13 0 16,-2-13 0-16,0 0 0 0,0 0 0 15,0 0 0-15,0 7 0 16,0-7 0-16,0 0 0 16,0 0 0-16,0 0 0 0,0 0 0 15,0 0 0-15,0 0 0 16,3 10 0-16,-3-10 0 15,0 0 0-15,0 0 0 16,0 7 0-16,0-7 0 0,0 0 0 16,5 13 0-16,-5-13 0 15,5 12 0-15,-5-12 0 16,8 15 0-16,-6-4 0 16,3-5 0-16,0 5 0 0,-5-11 0 15,10 16 0-15,-10-16 0 16,10 10 0-16,-10-10 0 15,7 8 0-15,-7-8 0 16,13 4 0-16,-13-4 0 0,12 0 0 16,-2 0 0-16,0 0 0 15,2 0 0-15,9-2 0 16,-2 0 0-16,4-3 0 0,2 0 0 16,4 0 0-16,1 2 0 15,0-1 0-15,-2 1 0 16,-7 1 0-16,2 2 0 15,-3-3 0-15,-8 3 0 16,1 0 0-16,-13 0 0 0,12 0 0 16,-12 0 0-16,0 0 0 15,0 0 0-15,0 0 0 16,7 5-25-16,-7-5-60 16,0 0-4-16</inkml:trace>
  <inkml:trace contextRef="#ctx0" brushRef="#br0" timeOffset="45791.4564">5539 12106 379 0,'0'0'6'0,"0"0"3"15,2-15 2-15,-2 15 3 16,3-11 0-16,-3 11-1 15,5-9 1-15,-5 9 1 16,0 14-4-16,-5 7-4 16,-5 11-3-16,-5 8-2 0,-2 4 0 15,-6 6 1-15,-2 4-1 16,-2 0-1-16,-3-5 0 16,0-8-1-16,0-2 1 15,3-3-1-15,-3-7 0 16,4-4 0-16,0-2 0 0,4-6 2 15,4-2-2-15,6-3 0 16,0-5 0-16,12-7 0 16,-8 12 0-16,8-12 0 0,4 6 0 15,14-6 0-15,3 0 0 16,6 0 0-16,5 0 0 16,5-3 0-16,3 0 0 0,3-2 0 15,-6 3 0-15,0 2 0 16,-7-2 0-16,-3 2 0 15,-4 0-2-15,-6 0-3 16,0 2-6-16,-17-2-15 0,15 7-58 16,-15-7-4-16</inkml:trace>
  <inkml:trace contextRef="#ctx0" brushRef="#br0" timeOffset="46340.3913">5800 12634 427 0,'0'0'5'0,"0"0"1"16,0 0 3-16,-13-12 0 15,13 12 1-15,-9-13 1 0,6 3-1 16,1 0 1-16,2 0-5 15,7-3-3-15,10 4 1 16,1 2-4-16,7-1 0 0,0 3 0 16,-1 3 0-1,-1 2 0-15,-3 0 0 0,-6 2-2 16,-3 8 1-16,-6-3 0 16,-5 8 1-16,-3 0-1 15,-4 2 0-15,-2-1 1 16,-2 4-1-16,-2-6 0 0,1 3 0 15,-1-2 1-15,8-1-1 16,3 0 0-16,2-4 1 16,0-1 0-16,10-1 0 0,5 0 0 15,2-1 1-15,6 0-1 16,-6 1 0-16,8-1 0 16,-7 0 0-16,1 0 0 15,-6 1 0-15,-6 2 0 0,-2 1 0 16,-5-2 0-16,-2 1 0 15,-14 0 0-15,2 2 1 16,-9 1 0-16,-7-4-1 16,0 3 0-16,-4-4 0 15,-1 0-2-15,-4-6 0 16,6 3-3-16,-2-5-5 0,11 0-16 16,8 0-58-16,-4-5-3 15</inkml:trace>
  <inkml:trace contextRef="#ctx0" brushRef="#br0" timeOffset="46853.7826">6516 12257 420 0,'0'0'4'0,"-3"-15"1"15,-1 6 2-15,-6-3 0 0,-1-4 0 16,-6 3 1-16,-5-1 0 16,-6 4 1-16,-1 7-4 15,-4 3-1-15,1 7-2 16,0 10 0-16,7 2 0 15,2 6-1-15,11-1 1 0,5 6-1 16,7 0-1-16,12-1 1 16,13 1 0-16,7 0 0 0,8 0 0 15,5-6-1-15,4 1 1 16,1-1 0-16,0 2-1 16,-6-7 0-16,-4-1 0 15,-10-1 0-15,-9-2 0 0,-4 0 0 16,-15 0 0-16,-4 0 1 15,-16-6-1-15,-7 1 0 16,-5 0 1-16,-7-3-1 16,-5 1 1-16,-3-5-1 15,-6-2 0-15,5-1 0 0,4 0-1 16,2 0-2-16,10-1-4 16,-2-7-12-16,17 0-35 15,5 6-31-15,10 2-3 16</inkml:trace>
  <inkml:trace contextRef="#ctx0" brushRef="#br0" timeOffset="47068.2105">6725 12477 456 0,'0'0'4'16,"0"0"0"-16,0 0 1 15,0 0-1-15,0 0 1 16,0 10 0-16,-3 3 1 0,1 2-1 15,-1 5-2-15,1-1-2 16,2 6 0-16,0 0-3 16,2 2-8-16,1-9-15 15,-1-1-59-15,8-3-1 0</inkml:trace>
  <inkml:trace contextRef="#ctx0" brushRef="#br0" timeOffset="47454.527">6884 12530 411 0,'0'0'5'0,"0"0"3"0,0 0 0 16,0 0 0-16,0 0 0 15,0 7 0-15,0-7 1 16,0 17 0-16,2-7-5 0,-1 2-3 16,6 3 0-16,-4 1 0 15,1-1 0-15,-1-3-1 16,2 0 1-16,-5-12 1 15,4 12 0-15,-4-12 1 0,0 0 1 16,0 0-1-16,8-9 1 16,-3-3-1-16,0-6 1 15,5-2-1-15,-1-5-3 16,7 3 0-16,-2-3 0 16,2 5 0-16,-2 0 0 0,2 8 0 15,-2 2 0-15,-1 10 0 16,-3 0-2-16,3 12 1 15,-1 3 0-15,-3 0 1 16,2 8-1-16,-1-1 1 0,-1 0 0 16,-2 3-1-16,2-2-3 15,3-1-8-15,-5-5-26 0,6 0-48 16,0-4 0-16</inkml:trace>
  <inkml:trace contextRef="#ctx0" brushRef="#br0" timeOffset="48219.7472">7572 12059 365 0,'0'0'9'0,"3"-12"2"16,-3 12 2-16,0-15 1 16,0 15 0-16,-5-15 1 0,-6 15 0 15,-3 8 1-15,-9 18-7 16,-2 14-2-16,1 12-3 15,-1 13 0-15,3 8-1 16,-1 5 1-16,11 4-2 0,5-8-1 16,7-2 1-16,5-8-2 15,4-7 1-15,11-7-1 16,5-11-2-16,2-6-3 0,13-6-14 16,0-10-65-16,3-10-3 15</inkml:trace>
  <inkml:trace contextRef="#ctx0" brushRef="#br0" timeOffset="48687.7642">7841 12255 434 0,'0'0'5'0,"0"0"2"0,-13-5 0 16,13 5 1-16,-12 0 0 15,2 7 0-15,-5 11 2 16,-2 1-1-16,2 12-4 16,0 0-2-16,0 11-2 0,3 1 1 15,1 1 0-15,5-2 0 16,6-5-2-16,0-2 0 16,10-5 0-16,4-5 0 0,2-11 0 15,5-4 0-15,4-8 0 16,0-2 0-16,0-7 0 15,3-10 0-15,-7-5 0 16,0-8 0-16,-6-5 0 0,-1-7 0 16,-6-2 0-16,-8-6 0 15,-3 2 0-15,-4 4 0 16,-11-1 0-16,1 13 0 16,-3 5 0-16,0 11 0 15,-2 8 0-15,2 13 0 0,0 7 0 16,5 13 0-16,4 4 0 15,5 6 0-15,6 7 0 16,2 0 0-16,11 1 0 0,8-6 0 16,5 1 0-16,4-12-18 15,-5-1-67-15,12-8-2 16</inkml:trace>
  <inkml:trace contextRef="#ctx0" brushRef="#br0" timeOffset="49090.3387">8134 12533 483 0,'0'0'3'0,"0"0"0"0,0 0 2 15,0 0 0-15,0-12-1 16,0 12 1-16,3-14-2 0,-3 14-3 15,17-15 0-15,-2 10 0 16,2 1 0-16,6 1 0 16,-6 0 0-16,1 3 0 0,-3 6 0 15,-3 6 0-15,-10 0 0 16,-2 6 0-16,-7 2 0 16,-3-1 0-16,-2 6 0 15,-3-1 0-15,-5 0 0 0,2-5 0 16,6 1 0-16,2-8 0 15,0 0 0-15,5-1 0 16,5-11 0-16,0 10 0 0,0-10 0 16,15 2 0-16,-3-2 0 15,9-2 0-15,-2-4 0 16,6 2-2-16,-5-10-17 16,5 8-66-16,-1-5-3 15</inkml:trace>
  <inkml:trace contextRef="#ctx0" brushRef="#br0" timeOffset="49335.5009">8589 12294 492 0,'0'0'2'0,"0"0"0"0,0 0 1 16,0 0 1-16,-5 11 1 15,5 3-2-15,0 6-3 16,0 2 0-16,0 5 0 16,2 6 0-16,3 1 0 0,-2-2 0 15,5 3 0-15,-8-7-38 16,2-2-49-16,-2-1-2 16</inkml:trace>
  <inkml:trace contextRef="#ctx0" brushRef="#br0" timeOffset="49492.0772">8503 12455 463 0,'0'0'2'0,"0"0"0"0,0 0 1 16,9-12 0-16,1 7 1 16,8 0-1-16,6-5 0 15,6 8-11-15,3 14-61 16,4-16-13-16</inkml:trace>
  <inkml:trace contextRef="#ctx0" brushRef="#br0" timeOffset="49926.2161">8982 12247 432 0,'0'0'6'0,"0"0"1"15,-10 0 2-15,10 0 0 16,-18 15 1-16,9-1 0 15,-1 4 1-15,-3 7 0 16,3 7-5-16,3 2-6 0,0 4 0 16,3-1 0-16,4-2 0 15,0 3 0-15,9-9 0 0,0-4 0 16,7-5 0-16,1-5 0 16,0-6 0-16,5-6 0 15,1-3 0-15,-1-11 0 16,-6-3 0-16,3-8 0 0,-4-11 0 15,-3 0 0-15,-4-13 0 16,-6-6 0-16,-2-3 0 16,-5 1 0-16,-5 0 0 15,-5 4 0-15,-2 8 0 16,2 7 0-16,-4 11 0 0,-2 12 0 16,4 9 0-16,0 7 0 15,1 14 0-15,4 7 0 16,3 12 0-16,3 0 0 15,6 8 0-15,0 0 0 16,13 1 0-16,1-4 0 0,11 1 0 16,3-14-26-16,6 1-61 15,4-4-2-15</inkml:trace>
  <inkml:trace contextRef="#ctx0" brushRef="#br0" timeOffset="50404.6392">9280 12497 478 0,'0'0'4'16,"0"0"1"-16,-13-10 1 15,13 10 1-15,-14-10 1 16,14 10-5-16,-12-14-3 16,8 6 0-16,4 8 0 0,18-14 0 15,2 6 0-15,5 1 0 16,0 4 0-16,3 1 0 15,-2 2 0-15,-1 2 0 16,-7 5 0-16,-6 4 0 0,-7-2 0 16,-3 6 0-16,-4 0 0 15,-5 2 0-15,-5 1 0 16,-4 2 0-16,2-3 0 0,-2-3 0 16,2 1 0-16,0 0 0 15,5-2 0-15,5 0 0 16,1-1 0-16,3-2 0 15,10-3 0-15,3 3 0 16,4-3 0-16,5 1 0 0,1-1 0 16,1 1 0-16,1-2 0 15,-2 2 0-15,-6 1 0 16,-2 0 0-16,-7-2 0 16,-8 4 0-16,0 1 0 15,-11-3 0-15,-9 4 0 0,1-1 0 16,-8-2 0-16,-8 2 0 15,5-3-3-15,-6-9-22 16,-3 0-60-16,15-6-4 0</inkml:trace>
  <inkml:trace contextRef="#ctx0" brushRef="#br0" timeOffset="50684.6245">9693 11970 465 0,'0'0'2'16,"0"0"1"-16,0 0 1 0,12 5 3 16,-1 7-1-16,3 11 2 15,4 6 0-15,1 12 0 16,6 8-8-16,0 7 0 16,0 9 0-16,2 4 0 15,-5 3 0-15,-1-3 0 16,-3 6 0-16,-6-9 0 0,-5 1 0 15,-7-2 0-15,-3-9 0 16,-6 2 0-16,-12-12 0 0,1 0 0 16,-7-2-55-16,-3-15-33 15,6-8-3-15</inkml:trace>
  <inkml:trace contextRef="#ctx0" brushRef="#br0" timeOffset="51120.0309">10572 12257 470 0,'0'0'4'0,"0"0"1"0,0 0 0 15,0 0 0-15,6 7 2 16,-4 5-1-16,-2 11 1 0,0 7-5 16,0 5-2-16,-2 7 0 15,-4 0 0-15,6 5 0 16,0-2 0-16,0-4 0 16,-1-5 0-16,1-4-14 15,0-8-39-15,0-4-35 0,-5-5 0 16</inkml:trace>
  <inkml:trace contextRef="#ctx0" brushRef="#br0" timeOffset="51274.887">10384 12509 434 0,'0'0'5'0,"0"0"1"16,0 0 2-16,0 0-1 16,10-4 2-16,0-1-1 15,7 0 1-15,11 2 1 0,7-4-5 16,6 2-2-16,10 0-4 15,8 2-10-15,-4 1-71 16,7 0-3-16</inkml:trace>
  <inkml:trace contextRef="#ctx0" brushRef="#br0" timeOffset="51608.685">11414 12171 487 0,'0'0'1'0,"0"0"0"16,0 0 1-16,0 9 1 15,-1 9 0-15,-4 6 1 0,-5 4 0 16,3 6 0-16,-11 7-2 16,0 2-2-16,-3 3 0 15,-2-2 0-15,-2-7 0 16,-2 1 0-16,5-9 0 0,-3-4 0 15,7-5 0-15,1-4 0 16,4 0 0-16,6-6 0 16,7-10 0-16,0 7 0 15,10-5 0-15,7-2 0 0,6-2 0 16,5-3 0-16,1-2 0 16,9-3 0-16,1 2-8 15,-2 13-71-15,4-13-9 16</inkml:trace>
  <inkml:trace contextRef="#ctx0" brushRef="#br0" timeOffset="51987.7236">11724 12613 477 0,'0'0'5'0,"0"0"1"16,-13-9 1-16,13 9 1 15,-15-15 0-15,11 2-8 0,-2 1 0 16,4-2 0-16,2-3 0 16,10-1 0-16,10 0 0 15,7 6 0-15,3-1 0 16,2 6 0-16,0 2 0 16,-2 5 0-16,-2 8 0 15,-10 7 0-15,-9 5 0 0,-9 4 0 16,-5 3 0-16,-4 3 0 15,-10-1 0-15,3 2 0 16,-8-4 0-16,5-5 0 0,2 0 0 16,4-7 0-16,4-2 0 15,9-13 0-15,0 10 0 16,12-10 0-16,13-3 0 0,7-4 0 16,6-6 0-16,16 0-41 15,-4-4-46-15,3-5-4 16</inkml:trace>
  <inkml:trace contextRef="#ctx0" brushRef="#br0" timeOffset="52588.0973">12591 12041 415 0,'0'0'5'0,"5"-16"2"16,-5 3 1-16,0-2 3 15,-2-2-1-15,-6-3 1 16,-1 4 1-16,-7 0-1 16,-5 11-4-16,-4 3-2 15,-3 6-2-15,-4 11-2 16,5 5 0-16,-2 7-1 0,7 5 1 15,8 0 0-15,9 2 1 16,5-1-2-16,17 0 0 16,7-4 0-16,14 1 0 0,7-3 0 15,7-4 0-15,0 1 0 16,2-1 0-16,0-4 0 0,-8 1 0 16,-8-2 0-16,-6-2 0 15,-12 2 0-15,-10-2 0 16,-10 0 0-16,-10 0 0 15,-13-4 0-15,-9 0 0 0,-5 1 0 16,-12-1 0-16,0-4 0 16,-2-2 0-16,-2 0 0 15,6-3 0-15,6-3-5 16,12 0-17-16,3 3-58 16,13-11-7-16</inkml:trace>
  <inkml:trace contextRef="#ctx0" brushRef="#br0" timeOffset="52785.7303">12885 12247 440 0,'0'0'2'16,"0"0"3"-16,2 5 1 16,-2 5 1-16,0 4 1 15,0 4 0-15,0 2 0 0,0 3 0 16,0 4-2-16,3 0-3 15,-1-7-6-15,3 7-11 16,1 5-56-16,1-15-14 0</inkml:trace>
  <inkml:trace contextRef="#ctx0" brushRef="#br0" timeOffset="53168.8764">13081 12348 440 0,'0'0'3'0,"0"0"1"0,0 0 1 16,0 0 0-16,0 6 2 16,0-6-1-16,0 19 1 15,0-4 0-15,2 0-3 0,2 0-1 16,0 3-1-16,1-6-1 16,-2 0 0-16,-1-4 0 15,-2-8 1-15,5 9 1 0,-5-9 0 16,0 0 0-16,7-7 1 15,1-5-4-15,4-3 0 16,1-5 0-16,3-2 0 16,8 0 0-16,-2-1 0 15,-2 4 0-15,0 1 0 0,-3 6 0 16,-2 4 0-16,-3 8 0 16,1 3 0-16,-8 9 0 15,2 3 0-15,-2 2 0 16,1 3 0-16,1 2 0 15,0 1 0-15,3-4 0 0,3 1-9 16,-1-5-18-16,-10-3-57 16,21-4-3-16</inkml:trace>
  <inkml:trace contextRef="#ctx0" brushRef="#br0" timeOffset="53600.1138">13613 12037 428 0,'0'0'6'0,"0"0"4"15,-5-12 1-15,5 12 0 16,-7-11 1-16,7 11 1 16,-10-4-1-16,10 4-4 15,-20 17-8-15,12 4 0 0,-2 11 0 16,3 9 0 0,-1 6 0-16,1 3 0 0,2-4 0 15,5 4 0-15,3-8 0 16,4-2 0-16,6-7 0 15,1-7 0-15,6-9 0 0,3-6 0 16,1-7 0-16,4-4 0 16,1-10 0-16,-2-7 0 15,-1-5 0-15,-6-10 0 0,-1-8 0 16,-6-7 0-16,-8-3 0 16,-5-4 0-16,-9-1 0 15,-9 4 0-15,-2 6 0 16,-2 6 0-16,-6 8 0 0,2 12 0 15,0 14 0-15,3 7 0 16,6 19 0-16,4 5 0 16,9 9 0-16,4 8 0 15,4-2 0-15,12 10 0 0,3-7 0 16,6-1 0-16,3-7-17 16,6-2-69-16,7-9-4 15</inkml:trace>
  <inkml:trace contextRef="#ctx0" brushRef="#br0" timeOffset="53967.6908">14105 12326 455 0,'0'0'6'0,"0"0"2"16,-12-12 2-16,12 12 1 15,-10-15 1-15,10 15-3 16,-10-15-9-16,8 6 0 15,2 9 0-15,9-15 0 0,7 10 0 16,3 0 0-16,1 5 0 16,5 0 0-16,0 2 0 15,0 6 0-15,-6 7 0 16,-3 3 0-16,-11 3 0 16,-5 2 0-16,-4 4 0 0,-5 0 0 15,-6 3 0-15,-5-1 0 16,1-4 0-16,-1 0 0 15,2-4 0-15,3 0 0 16,3-9 0-16,4 0 0 0,8-12 0 16,5 8 0-16,10-8 0 15,8 0 0-15,9 0 0 0,5-8 0 16,7 4 0-16,-1-8-21 16,6 2-67-16,2-3-2 15</inkml:trace>
  <inkml:trace contextRef="#ctx0" brushRef="#br0" timeOffset="54373.765">15249 11918 442 0,'0'0'5'0,"0"0"2"0,0 0 1 16,0 0 2-16,10 0 1 16,-5 19 0-16,-3 4 1 15,0 7-7-15,-2 9-5 16,0 3 0-16,0 3 0 16,0 2 0-16,0-2 0 0,0-8 0 15,4-1 0-15,-4-10 0 16,7-8-84-16,-2 1-5 15</inkml:trace>
  <inkml:trace contextRef="#ctx0" brushRef="#br0" timeOffset="54580.7262">15055 12178 467 0,'0'0'4'0,"0"0"2"0,0 0 0 16,0 0 2-16,10 0 0 15,2-3 0-15,10 3-4 16,9-3-4-16,3 2 0 0,8-2 0 16,6 0 0-16,4 1 0 15,-2-1 0-15,2 3-21 16,-7 0-65-16,-5 0-3 16</inkml:trace>
  <inkml:trace contextRef="#ctx0" brushRef="#br0" timeOffset="54986.9229">16343 11836 500 0,'0'0'2'15,"0"0"0"-15,0 0 1 0,0 0 1 16,-2 15-4-16,-6-3 0 15,-2 14 0-15,-2-2 0 16,-6 10 0-16,-5 3 0 0,-1 4 0 16,-1-2 0-16,-5-2 0 15,0 0 0-15,1-3 0 16,-1-3 0-16,1-6 0 16,5-3 0-16,-1-5 0 15,8-3 0-15,2-1 0 16,5-5 0-16,10-8 0 0,0 8 0 15,12-6 0-15,6-2 0 16,10 0 0-16,1-2 0 16,9-3 0-16,1-1 0 15,6 1 0-15,-5 0 0 0,-1 0 0 16,-3 0 0-16,-4 2 0 16,-5-1 0-16,-5 4 0 15,-6-3-21-15,-2 3-67 0,-6 0-3 16</inkml:trace>
  <inkml:trace contextRef="#ctx0" brushRef="#br0" timeOffset="55204.4892">16810 12158 493 0,'0'0'1'0,"0"0"3"15,0 10 0-15,-4 2 3 0,1 9-5 16,-2 3-2-16,0 6 0 16,-1 8 0-16,4 1 0 15,2 2 0-15,0 4 0 16,8 5 0-16,11-11-76 0,-6-9-15 16</inkml:trace>
  <inkml:trace contextRef="#ctx0" brushRef="#br0" timeOffset="59307.9224">2394 10696 301 0,'0'0'8'0,"0"0"4"0,0 0 2 16,0 0 1-1,0 0 0-15,0 0 1 0,0 0 3 16,0 5 1-16,0 21-7 16,-3 11-4-16,-1 6-2 15,1 15 1-15,1 6 1 0,2 8-1 16,-5 5-2-16,5 0-1 16,0-9-1-16,0-2-1 15,2-8 2-15,1-5-4 0,-1-9 1 16,-2-8-1-16,0-9-1 15,0-11 1-15,0-3 0 16,0-13 0-16,0 0-1 16,0-15 0-16,0-12 0 15,-2-7 0-15,-3-11-1 0,0-12 0 16,-1-9-1-16,2-4 1 16,-1-5-1-16,2 4 0 15,1-2 0-15,2 9 0 16,2 7 0-16,6 6 1 0,7 6-1 15,4 6 1-15,6 6 1 16,-2 13-1-16,9 2 0 16,0 14 1-16,3 4-1 15,-3 10 1-15,-2 11-1 0,-2 6 1 16,-8 7 1-16,-8 2-1 16,-4 1 1-16,-8 1-1 15,-10-3 1-15,-10-3-1 0,-5-5 2 16,-7-4-1-16,-4-1 0 15,-1-6-1-15,0-3-1 16,7 0-4-16,3-8-7 16,4 2-9-16,6 3-37 0,17-10-28 15,0 0-3-15</inkml:trace>
  <inkml:trace contextRef="#ctx0" brushRef="#br0" timeOffset="59568.1056">3404 11071 479 0,'0'0'2'0,"0"0"1"0,0 0 1 16,0-7 1-16,0 7-1 15,10-15-1-15,-1 7 0 16,9-3-2-16,-6-1-7 16,13 5-14-16,-2 7-58 15,-4 0-11 1</inkml:trace>
  <inkml:trace contextRef="#ctx0" brushRef="#br0" timeOffset="59687.1623">3329 11251 424 0,'0'0'3'0,"0"0"3"15,0 0 2-15,0 0 2 16,7 10 1-16,8-10-1 16,13 0-2-16,7-6-22 15,22-6-63-15,16-5-5 0</inkml:trace>
  <inkml:trace contextRef="#ctx0" brushRef="#br0" timeOffset="65965.2301">16249 8245 142 0,'0'0'6'15,"0"0"1"-15,0 0 3 0,0 0 3 16,0 0 5-16,0 0 5 16,2 9 0-16,-2-9 4 15,0 0-4-15,0 0-1 16,0 0 0-16,10-12-3 0,-1-4-2 16,9-6-2-16,8-10-2 15,17-12-2-15,12-11-2 0,18-18-1 16,19-5 0-16,14-11-1 15,17-8 0-15,16-7-1 16,10-3-1-16,12-3 0 16,2-2 0-16,10 2-1 15,1 6 1-15,1 0-2 0,-2 8 0 16,-2 5 0 0,-9 8-1-16,-11 9 0 0,-9 7 0 15,-20 10 0-15,-11 6-1 16,-18 10 0-16,-16 7-1 15,-17 9 2-15,-19 5 0 0,-9 8 0 16,-9 2 1-16,-10 5 0 16,-13 5-3-16,0 0 0 15,0 0 0-15,-15 10-5 16,3 2-10-16,-11 3-23 0,-3 8-46 16,2 4-2-16</inkml:trace>
  <inkml:trace contextRef="#ctx0" brushRef="#br0" timeOffset="66747.3889">16249 7929 337 0,'0'0'6'0,"0"0"1"0,0 0 0 15,0 0 1-15,0 0 0 16,0 0 2-16,7 3 1 15,-5 10 1-15,-2 2-4 16,0 4-1-16,0 2 1 0,-2 7 1 16,-1 5-2-16,-6-1 0 15,1 0-1-15,-2 0-1 16,-2 0-1-16,-1-5-1 0,-2-1 0 16,2-2-1-16,1-7 0 15,-1-1-1-15,6-7 0 16,-1 1 0-16,8-10-1 0,0 0 1 15,0 0 0-15,0 0 0 16,21-5 1-16,1-5 1 16,5-4 0-16,10-3 1 15,9-6 1-15,4 0-1 0,6-1 1 16,1 1-3-16,3 4-2 16,-4-1 0-16,-2 5 0 15,-8 2 0-15,-8 5 0 16,-8 2 0-16,-8 3 0 15,-4 1 0-15,-9 2 0 16,-9 0 0-16,0 0 0 0,0 0 0 16,0 0 0-16,0 0 0 15,0 0 0-15,0 0 0 16,0 0 0-16,0 0 0 0,0 7 0 16,0-7 0-16,-2 10 0 15,2-10 0-15,-7 18-26 16,7-10-60-16,0-8-4 0</inkml:trace>
  <inkml:trace contextRef="#ctx0" brushRef="#br0" timeOffset="72496.7935">17790 5866 354 0,'0'0'6'0,"2"-15"5"16,-2 6 2-16,0-5 2 0,0 2 1 16,0 2-1-16,0 10 1 15,-20-7 1-15,-3 19-5 16,-11 19-3-16,-1 10-4 15,-8 11-2-15,2 10 0 16,-1 5 0-16,1 5 0 0,11-8-1 16,11-4 0-16,9-9-1 15,10-10 1-15,10-7-1 16,13-11 1-16,11-14-2 16,6-4 0-16,12-7-2 0,2-10-6 15,1-11-15-15,5-11-58 16,0 6-5-16</inkml:trace>
  <inkml:trace contextRef="#ctx0" brushRef="#br0" timeOffset="72784.8759">18053 6064 362 0,'0'0'6'0,"-10"0"3"16,-3 6 2-16,4 6 1 16,-6 0 2-16,-5 5 1 15,2 2 0-15,-3 2 1 0,7 2-5 16,2-2-3-16,12 1-1 15,0-7-2-15,8-5-2 16,14-5 1-16,8-5-2 16,5 0 1-16,4-10-1 0,7-5 0 15,-6-2 0-15,0-2 0 16,-3-4-2-16,-11 3 0 16,-8-2 0-16,-9 5 0 0,-9-1 0 15,-7 9 0-15,-10 2 0 16,-8 4 0-16,-5 3-4 15,-2 3-5-15,2 6-9 0,-2 3-11 16,7-4-44-16,7 4-13 16</inkml:trace>
  <inkml:trace contextRef="#ctx0" brushRef="#br0" timeOffset="73116.191">18468 5905 355 0,'0'0'7'0,"0"0"5"15,0 0 0-15,0 0-1 16,0 0 2-16,-2 8 0 16,-12-1 0-16,3 2 1 15,-8 8-7-15,3-3-3 16,-4 4-3-16,6 1 1 0,1 1-1 16,3-3-1-16,8 1-1 15,2-3 1-15,4 0-1 0,7-1 1 16,6-4 0-16,3 0 1 15,-1-5 0-15,-1 2-1 16,-2 1 1-16,0-3 0 0,-4-1-1 16,-12-4 1-16,9 11 0 15,-9-11 0-15,-11 18-1 16,-6-9 0-16,-5 1-1 16,-1 2-5-16,-5-2-9 0,2-3-24 15,11 3-41-15,-8-5-3 16</inkml:trace>
  <inkml:trace contextRef="#ctx0" brushRef="#br0" timeOffset="75387.3557">18783 5561 293 0,'0'0'9'16,"0"0"4"-16,0 0 3 16,0 0 2-16,0 0 2 15,0-7 1-15,0 7 0 0,0 0 0 16,0 0-8-16,0 0-4 15,0 0-2-15,0 0-1 16,0 10-2-16,-2 4 0 0,0 4 0 16,-1 6 1-16,1 6-1 15,0 8 0-15,-3 1 1 16,0 6-1-16,2-4-1 16,-3 5 0-16,6-7-1 0,-2-2 0 15,2-2-2-15,0-8 0 16,5-7 0-16,1-5 0 15,6-3 0-15,0-6 0 16,4-6 0-16,3-3 0 16,3-10 0-16,1 0 0 0,0-4 0 15,-2-5 0-15,0-5 0 16,-4-8 0-16,-5 1 0 16,-4-7 0-16,-8-3 0 0,0 2 0 15,-10 0 0-15,-4 5 0 16,-2 3 0-16,-4 5 0 15,-2 8 0-15,0 9 0 0,-1 4 0 16,0 6 0-16,7 2 0 16,-3 4 0-16,5 11 0 15,7 3 0-15,-2 3 0 16,9 8 0-16,3 0 0 16,5-2 0-16,9 1 0 0,1-1 0 15,7-5 0-15,-1 0-8 16,1-10-23-16,6-1-53 15,-2-1-3-15</inkml:trace>
  <inkml:trace contextRef="#ctx0" brushRef="#br0" timeOffset="75785.9279">19127 5784 438 0,'0'0'5'0,"0"0"3"16,0 0 1-16,0 0 1 16,-10-7 0-16,10 7 1 0,-3-12-1 15,3 12 0-15,3-18-10 16,7 12 0-16,5-3 0 16,-3 1 0-16,3 4 0 0,1 1 0 15,3 3 0-15,-8 4 0 16,-2 10 0-16,-7 1 0 15,-2 5 0-15,0-1 0 16,-4 5 0-16,-4-1 0 16,-4 2 0-16,-5-3 0 0,6-5 0 15,1-1 0-15,-3-4 0 16,13-12 0-16,-9 12 0 16,9-12 0-16,7-3 0 15,8-5 0-15,2-4 0 0,7 0 0 16,5-2 0-16,2-6 0 15,2 0 0-15,0 0 0 16,-8 0-19-16,-10 8-66 0,7-1-3 16</inkml:trace>
  <inkml:trace contextRef="#ctx0" brushRef="#br0" timeOffset="76348.8715">19594 5457 495 0,'0'0'4'15,"0"0"1"-15,0 0 2 16,0 0-7-16,-9-10 0 16,9 10 0-16,0 0 0 0,-11-5 0 15,11 5 0-15,0 0 0 16,0 0 0-16,0 0 0 16,11-9-83-16,6 9-8 0</inkml:trace>
  <inkml:trace contextRef="#ctx0" brushRef="#br0" timeOffset="76699.4578">20132 4942 404 0,'0'0'5'0,"2"-10"2"16,-2 10 1-16,2-15 2 16,-2 6 0-16,0 9 0 15,-7-8 1-15,-11 8 1 0,1 14-5 16,-8 14-1-16,-5 6-2 16,3 8-1-16,-3 8 0 15,5 5 0-15,5-1-1 16,11-2 0-16,6-5 0 0,6-5 0 15,9-10-2 1,10-4 0-16,8-11 0 0,5-8 0 16,2-4 0-16,6-2 0 15,-2-8 0-15,1 1-38 16,-1-7-50-16,-7-1-4 0</inkml:trace>
  <inkml:trace contextRef="#ctx0" brushRef="#br0" timeOffset="77003.6437">20335 5155 400 0,'0'0'5'0,"0"0"2"15,-12 7 3-15,5 1 0 16,-6 4 0-16,0 2 1 0,0 4 0 16,1 2 1-16,3 0-5 15,3-5-2-15,6 0-2 16,13-3 0-16,4-5-1 15,8-4 1-15,5-3-1 16,4-3-1-16,5-9 1 0,-2 0 0 16,-3-3 0-16,-6-3-1 15,-4-1 1-15,-11-4-2 16,-7 3 0-16,-6 1 0 16,-10 4 0-16,-6 6 0 0,-4 4-2 15,-5 5-3-15,-2 0-6 16,4 6-14-16,2 14-59 0,3-7-3 15</inkml:trace>
  <inkml:trace contextRef="#ctx0" brushRef="#br0" timeOffset="77351.8461">20716 5036 383 0,'0'0'4'0,"0"0"2"0,-16 2 2 15,4 4 1-15,-6-1 1 16,2 4 0-16,-2 4 0 16,-2 1 1-16,-2-1-5 15,8 1-1-15,5 2-2 0,7-3-1 16,2-1-1-16,7-3 0 16,8 1 0-16,4 0 0 15,7-5 0-15,-1 3 0 0,2-1 0 16,1-2 0-16,-3 2 0 15,-5 4-1-15,-1-2 1 0,-9 2-1 16,-9-2 1-16,-1 1-1 16,-8 0 1-16,-9-3-1 15,-4 3-1-15,-4-1 1 16,-2-1-3-16,0 1-2 16,-1-8-5-16,6 4-12 0,0 3-55 15,8-8-6-15</inkml:trace>
  <inkml:trace contextRef="#ctx0" brushRef="#br0" timeOffset="77834.5306">21054 4590 429 0,'0'0'5'0,"0"0"2"16,-5-8 1-16,5 8 0 0,-13 8 0 16,3 7 1-16,-4 8 1 15,1 6 0-15,1 10-5 16,-4 6-2-16,7 5 0 16,1 2-1-16,4-3 0 0,4-4 0 15,4-8-2-15,11-3 0 16,0-6 0-16,2-8 0 15,3-8 0-15,1-5 0 16,-1-7 0-16,1-9 0 16,2-6 0-16,-4-7 0 15,2-11 0-15,-9-4 0 16,-2-8 0-16,-5-4 0 0,-5 0 0 16,-7-4 0-16,-6 7 0 15,-12 3 0-15,-2 9 0 16,-3 7 0-16,1 12 0 0,-4 7 0 15,6 10 0-15,2 11 0 16,5 12 0-16,8 4 0 16,7 8 0-16,5 1 0 0,5 3 0 15,9 0 0-15,11-2-6 16,2-7-14-16,-6 1-64 16,18-8-4-16</inkml:trace>
  <inkml:trace contextRef="#ctx0" brushRef="#br0" timeOffset="78299.1406">21401 4870 454 0,'0'0'5'0,"0"0"2"16,-9-7 1-16,9 7 2 15,-13-8 0-15,13 8 0 16,-13-10-3-16,13 10-7 15,0-17 0-15,11 13 0 0,4-7 0 16,10 4 0-16,-3 1 0 16,6-1 0-16,-4 5 0 15,1 2 0-15,-7 2 0 0,-9 9 0 16,-2 1 0-16,-7 0 0 16,-2 5 0-16,-8 1 0 15,1 1 0-15,-4 1 0 16,1-5 0-16,3 0 0 0,0-2 0 15,6-1 0-15,1-5 0 16,2-7 0-16,2 15 0 16,-2-15 0-16,21 15 0 15,-9-13 0-15,6 2 0 16,-2 2 0-16,-1-1 0 16,3 1 0-16,-6-5 0 0,-2 5 0 15,-10-6 0-15,0 12 0 16,-5-7 0-16,-10 0 0 15,-7 5 0-15,-5 2 0 0,-5 3 0 16,-1 0-8-16,-7-4-14 16,1 5-62-16,9 0-4 15</inkml:trace>
  <inkml:trace contextRef="#ctx0" brushRef="#br0" timeOffset="79149.2501">21747 4578 425 0,'0'0'6'0,"0"0"2"16,0 0 1-16,-9 0 1 15,9 0 1-15,0 0 2 0,0-15 0 16,12 5 1-16,10 0-12 15,6-8-2-15,4-3 0 0,7-2 0 16,6 1 0-16,-2-1 0 16,-2 1 0-16,-6 5 0 15,-4 2 0-15,-9 4 0 16,-5 4 0-16,-9 2 0 0,-8 5 0 16,0 0 0-16,0 0 0 15,0 0 0-15,0 0 0 16,0 0 0-16,-3 12 0 15,-6-4 0-15,9-8-82 16,-13 3-9-16</inkml:trace>
  <inkml:trace contextRef="#ctx0" brushRef="#br0" timeOffset="79563.0845">22476 3959 455 0,'0'0'3'0,"0"0"1"16,-8-13 2-16,8 13-1 15,-17-12 0-15,2 6 1 16,-5 6-1-16,-3 0 1 16,-3 6-4-16,-4 9 0 0,7 4-3 15,1 9 1-15,-3 1 0 16,13 1 0-16,3 0 0 15,9-3 0-15,9-2 1 16,8 1-1-16,8-8 0 16,4 0 1-16,8-1 0 15,1-5 0-15,4 1-2 0,-5-1 2 16,-4 1-1-16,-3-4 0 16,-5 0 0-16,-11 3 0 15,-3-3 0-15,-11 6 0 0,-9-3 0 16,-7 3 0-16,-9 0 1 15,-3 0-1-15,-4 0 0 16,-8-2-1-16,5-1-2 16,-6-2-5-16,11 2-12 0,-1-5-63 15,10-2-3-15</inkml:trace>
  <inkml:trace contextRef="#ctx0" brushRef="#br0" timeOffset="79765.2889">22639 4159 446 0,'0'0'3'0,"0"0"1"15,0 0 0-15,0 0 0 0,3 10 2 16,-3-2-1-16,6 4 1 16,-5 6-1-16,5-1-2 15,-4 5-2-15,3-1-5 16,2 3-11-16,-4-2-31 0,4-3-37 15,1-6-2-15</inkml:trace>
  <inkml:trace contextRef="#ctx0" brushRef="#br0" timeOffset="80117.1591">22796 4166 433 0,'0'0'5'15,"0"0"0"-15,0 0 1 16,0 0-1-16,0 0 0 0,0 5 1 15,0-5-1 1,6 10 0-16,-6 1-4 0,2 1-1 16,3-3-1-16,-3 4 2 15,1-4 0-15,-3-9 0 16,7 15 2-16,-7-15 0 16,0 0 1-16,0 0 1 0,13 0-1 15,-8-9 0-15,-1-1 0 16,8-8 0-16,-1 1-2 15,4-2-2-15,2-2 0 0,0 4 0 16,-2 2 0-16,-2 3 0 16,0 5-2-16,-4 7 1 15,1 0-1-15,-4 9 1 16,3 1 0-16,-1 5 1 0,-1 2-2 16,1-2-1-16,-3 1-5 15,7 4-13-15,-5 4-50 16,4-12-14-16</inkml:trace>
  <inkml:trace contextRef="#ctx0" brushRef="#br0" timeOffset="80761.8253">23211 3710 402 0,'0'0'7'0,"0"0"3"0,0-10 2 16,0 10 1-1,0-12 0-15,0 12 0 16,0 0 0-16,0 0 1 0,-7 11-8 16,0 8-2-16,-1 10-3 15,-2 9 0-15,5 1-1 0,-2 6 2 16,5 0-2-16,2-4 0 15,2 3 0-15,8-11 0 16,2-6 0-16,0-3 0 0,3-10 0 16,3-4 0-16,-1-8 0 15,-2-2 0-15,0-2 0 16,0-13 0-16,-3-4 0 16,1-9 0-16,-3-4 0 0,-6-13 0 15,1 1 0-15,-5-5 0 16,-5 1 0-16,-4-1 0 15,-4 6 0-15,-2 8 0 16,-2 6 0-16,0 8 0 16,-3 12 0-16,3 6 0 15,4 3 0-15,-2 15 0 0,5 6 0 16,5 5 0-16,5 7 0 16,0 1 0-16,7 4 0 15,6-1 0-15,7 1 0 0,2-12-13 16,8-4-39-16,0 0-35 15,-1-6-1-15</inkml:trace>
  <inkml:trace contextRef="#ctx0" brushRef="#br0" timeOffset="81118.8495">23532 3875 466 0,'0'0'4'0,"0"0"2"0,0 0 1 15,0 0 1-15,-10-13 1 16,10 13-1-16,-5-7-5 16,5 7-3-16,0-10 0 15,0 10 0-15,11-6 0 0,1 6 0 16,0 0 0-16,1 3 0 16,-1 4 0-16,-3 6 0 15,-2 5 0-15,-3 1 0 16,-4 0 0-16,-5 1 0 0,-6 3 0 15,2 1 0-15,-3-6 0 16,1 2 0-16,4-8 0 16,0-2 0-16,7-10 0 0,-5 12 0 15,5-12 0-15,12 0 0 16,0-5 0-16,6-5 0 16,0-2 0-16,3 5-4 15,-3-16-33-15,5 7-47 0,-4-7-4 16</inkml:trace>
  <inkml:trace contextRef="#ctx0" brushRef="#br0" timeOffset="85665.5213">20587 5866 264 0,'0'0'7'0,"0"0"5"15,0 0 2-15,0 0 1 16,0 0 2-16,0 0-1 16,0 0 1-16,0 0 1 0,0 0-7 15,0 0-5-15,0 0-3 16,0 0-1-16,-3 12 0 16,3-2-1-16,-4 2 0 0,2 4 1 15,-5 3 0-15,-3 9 1 16,-2-1 1-16,-6 3 0 15,-3 3 0-15,-7 3 2 16,-9 5-1-16,-5 0 0 16,-8-2 1-16,-5-2-1 15,-4 1 0-15,-2-4-1 0,-1-1 0 16,0-1-1-16,0 0-1 16,-2-6-1-16,1 7 1 15,1-3-1-15,0-3 0 16,-5 7-2-16,-1-1 1 0,-1-1 0 15,-1 2 0-15,-1 1 0 16,3-2-1-16,1 2 1 16,0 1 0-16,3-1-1 0,-1 0 1 15,0 2-1-15,3 5 1 16,-8 4-1-16,-1 0 1 16,-4 4-1-16,-4-1 1 0,1 3 1 15,2-5-1-15,-2 1 0 16,9-7 1-16,7-3-1 15,7 1 0-15,5-4 1 16,5-1-2-16,3-1 1 16,4 1 0-16,4-4 0 15,2 2-1-15,-1-2 1 16,3 0 0-16,5-6 0 0,5-4 0 16,3 1-1-16,4-4 1 15,1-8 0-15,5 4 0 16,7-13 0-16,-15 12 0 0,15-12 0 15,0 0 1-15,0 0-1 16,-8 7 1-16,8-7 0 16,0 0 0-16,0 0-1 0,0 0 1 15,0 0 0-15,0 0 0 16,0 0 0-16,0 0-1 16,0 0 1-16,0 0-1 0,0 0 0 15,0 0 0-15,0 0 0 16,0 0-1-16,0 0-2 15,0 0-1-15,0 0-5 16,0 0-7-16,0 0-12 0,0 0-37 16,0 0-17-16</inkml:trace>
  <inkml:trace contextRef="#ctx0" brushRef="#br0" timeOffset="86115.122">17777 7617 324 0,'0'0'6'0,"0"0"1"0,0 0 1 16,0 0 0-16,0 0 1 16,2 6 3-16,-2 6 1 15,0 7-1-15,-2 4-5 16,-5 3-2-16,0 7 1 0,-4 4 1 15,-1 0-1-15,-6 1-1 16,1-9 0-16,-1-2 0 16,4-2-1-16,-1-7 0 0,3-5-1 15,12-13 0-15,-9 12 0 16,18-15-1-16,15-9-1 16,16-3-1-16,10-8-3 15,12 1-16-15,20 0-59 0,-5-3-4 31</inkml:trace>
  <inkml:trace contextRef="#ctx0" brushRef="#br0" timeOffset="94561.1649">23823 3292 386 0,'0'0'6'15,"0"0"3"-15,-3-10 2 0,3 10 0 16,-7-12 1-16,7 12 1 16,-12-12 0-16,1 9 0 15,-3 3-5-15,-4 8-4 16,1 1-1-16,-1 6-2 16,1 4 1-16,0 4-2 0,4 0 1 15,6-4-1-15,7 4 1 16,4-4 0-16,14-4-1 0,4-1 1 15,11 0 0-15,4-2 0 16,3-5 0-16,5-2-1 16,-3 6 1-16,-5-7 0 15,-1 6-2-15,-8-1 1 16,-3 4 0-16,-9-1 0 16,-11 6 0-16,-5 2 0 0,-5-5 0 15,-13 5 0 1,-7-1 1-16,-1-1 0 0,-10 0 0 15,-1-1-2-15,1-5 0 16,0 0-2-16,4-4-1 16,2-3-5-16,5-5-8 0,7-3-31 15,8-2-36-15,6-8-2 16</inkml:trace>
  <inkml:trace contextRef="#ctx0" brushRef="#br0" timeOffset="94764.7686">24112 3329 433 0,'0'0'5'16,"0"0"2"-16,0 0 0 15,0 0 1-15,0 0-1 16,0 0 1-16,0 13 0 16,0 1 1-16,3 1-6 15,1 3-1-15,1 3-3 16,2-1-3-16,6 3-7 0,-6-10-13 15,3-4-40-15,3 4-20 16</inkml:trace>
  <inkml:trace contextRef="#ctx0" brushRef="#br0" timeOffset="95108.9501">24211 3324 396 0,'0'0'6'0,"0"0"3"15,0 0 0-15,0 0 1 0,0 0-1 16,0 0 2-16,0 0-1 15,0 8 0-15,2 2-5 16,8 0-3-16,-2 5 0 16,2-6-1-1,-1 2 0-15,2 0 1 0,-2-3-1 16,1-4 1-16,-10-4 1 0,15 0 0 16,-15 0-1-16,15-14 1 15,-10-1 0-15,5-4-2 16,-3-1 1-16,3-5-1 15,1 0-1-15,1 5-1 0,-3 3 0 16,2 7 0-16,-1-1 0 16,3 11 0-16,-5 4 0 15,0 6 0-15,2 2 1 0,-4 3-1 16,3-1-1-16,-2 3-4 16,-2-2-7-16,4-2-17 15,3-5-52-15,-3-3-1 0</inkml:trace>
  <inkml:trace contextRef="#ctx0" brushRef="#br0" timeOffset="95522.8517">24549 2842 433 0,'0'0'5'16,"0"0"2"-16,-3-12 2 15,3 12 1-15,0 0 0 0,0 0 0 16,-12-5 0-16,10 14 0 15,2 8-5-15,-3 10-3 16,3 5-2-16,0 8 0 0,3 2 0 16,-1 5 0-16,5 3 0 15,1-9 0-15,5-3 0 16,-4-6 0-16,3-10 0 0,4-2 0 16,-4-10 0-16,6-10 0 15,-6-10 0-15,3-7 0 16,-5-8 0-16,2-4 0 15,-4-6 0-15,-3-7 0 0,-3-2 0 16,-4-4 0-16,-6 9 0 16,-5-2 0-16,-1 9 0 15,-6 8 0-15,0 7 0 16,0 10 0-16,0 7 0 16,2 4 0-16,4 9 0 0,2 6 0 15,9 3 0-15,3 6 0 16,0-1 0-16,12 3 0 15,3-1-14-15,10-11-56 16,-2 12-16-16</inkml:trace>
  <inkml:trace contextRef="#ctx0" brushRef="#br0" timeOffset="95979.7178">24803 3064 411 0,'0'0'7'0,"0"0"3"16,0 0 1-16,0 0 1 0,-11-12 1 16,11 12-1-16,-2-13 0 15,2 13 1-15,0-15-7 16,0 15-4-16,15-18 0 16,-3 14-2-16,0-1 0 15,4 0 0-15,-4 5-2 0,1 0 2 16,-6 5-1-16,0 3 0 15,-2 4 1-15,-3 3 0 16,2 0-1-16,-4 2 1 0,0 0 0 16,0 0 0-16,0 1 0 15,0 0 0-15,0-4 0 16,0-3 0-16,2 1 1 16,5-2-1-16,-7-10 0 0,17 14 0 15,-6-9 0-15,3 0 1 16,2-3-1-16,1 1 0 15,-2 0-1-15,-3-2 1 16,0 2 0-16,-4 0 1 0,-8-3 0 16,2 12 1-16,-4 1-2 15,-13 0 0-15,-8 1 0 16,2 6 0-16,-9 0 0 16,0 5-11-16,-5-3-72 15,8-2-2-15</inkml:trace>
  <inkml:trace contextRef="#ctx0" brushRef="#br0" timeOffset="97923.8856">23490 3649 474 0,'0'0'5'0,"0"0"2"15,0 0 2-15,0 0 1 0,0 0-4 16,0 0-6-16,0 0 0 15,0 0 0-15,0 0 0 16,0 0 0-16,0 0 0 16,0 0-42-16,0 0-49 15</inkml:trace>
  <inkml:trace contextRef="#ctx0" brushRef="#br0" timeOffset="101062.0552">18150 6747 130 0,'0'0'1'0,"0"-7"4"0,1-5 5 15,19-3 2-15,6-7 6 16,9-5 1-16,13-8 2 0,14-2 2 16,12-9-3-16,11 3 0 15,7-10-7-15,12-1-2 16,5-1-2-16,16-7 0 15,4 0 0-15,13-7 0 16,12-2 1-16,6-4-1 0,13 1 1 16,3 2-2-16,6-2 0 15,4 1-2-15,8 5-3 16,-2-2 0-16,-1-2-2 16,8 3 0-16,0-5 0 0,5-1 0 15,2-4 1-15,1 0 0 16,1-6-1-16,1-1 0 15,2-3 2-15,-5-1 0 16,-1 3 0-16,-14 1 1 0,-7 4 0 16,-11 3 0-16,-8 7 0 15,-16 1 1-15,-12 6 0 16,-17 8-1-16,-9 3 0 0,-15 7-1 16,-6-1 1-16,-15 8-1 15,-8 4 1-15,-13 3 0 16,-6 9 0-16,-14 1 0 15,-9 5 0-15,-4 6 1 16,-12 3-1-16,-9 9 0 0,8-13-1 16,-8 13 0-16,0 0-1 15,-10-5-1-15,10 5-1 16,-19 0 1-16,10 0-1 16,-3 2-1-16,3 1 1 15,-4 0 0-15,0-1 0 0,6 6 1 16,7-8-2-16,-10 4 1 15,10-4 0-15,0 0 0 16,-5 11-1-16,5-11-2 16,0 6-3-16,0-6-12 0,10 29-57 15,0-25-10-15</inkml:trace>
  <inkml:trace contextRef="#ctx0" brushRef="#br0" timeOffset="104876.1839">14126 9798 307 0,'0'0'2'16,"0"0"1"-16,-8 0 1 15,8 0 1-15,-13 0 0 16,13 0 0-16,-7 2 0 0,7-2 4 16,0 10 0-16,14-2 0 15,16-4 2-15,18 1 1 16,17-5 1-16,26-2-1 15,24-8 1-15,27-11-3 0,22-1-2 16,22-10 0-16,18 0-2 16,17-6-1-16,8 7 0 15,9 2-1-15,-2 0 0 0,1 9 0 16,-6 3-1-16,-12 3 1 16,-15 3-1-16,-20 7-1 15,-20 2 0-15,-25-1 0 16,-25 3 0-16,-22 0-1 15,-22 0 0-15,-21 0 0 16,-14 3-1-16,-15-1 2 0,-10-2-1 16,-10 0 0-16,0 0 1 15,-5 10-1-15,-9-5 1 16,-9 0 1-16,-2 4-3 16,-3 1 0-16,-4 0-2 0,-3 2-2 15,1-1-9-15,2-1-38 16,-1 4-34-16,1-3-2 15</inkml:trace>
  <inkml:trace contextRef="#ctx0" brushRef="#br0" timeOffset="105808.6534">14454 11489 426 0,'0'0'1'16,"0"0"-1"-16,0 0 0 16,0 0 0-16,12 5 1 0,6-2 1 15,12-3 1-15,13 0 2 16,20-8-1-16,19-1 1 0,24-9 0 16,25-2 0-16,20-7-1 15,18-5-1-15,12-1-1 16,16 1 0-16,6 0-1 15,0 6 1-15,0 0 1 0,-5 9 0 16,-11 4 2-16,-13 6 1 16,-17 4 0-16,-15 3 0 15,-25 0 1-15,-13 6-3 0,-22 1-4 16,-15 0 0 0,-15 2 0-16,-15-1 0 0,-9 3 0 15,-8-4 0-15,-8-2 0 16,-12-5 0-16,10 7 0 15,-10-7 0-15,0 0 0 16,-4 11 0-16,4-11 0 16,-16 9 0-16,6 3-10 0,-2-4-77 15,-6-5-1-15</inkml:trace>
  <inkml:trace contextRef="#ctx0" brushRef="#br0" timeOffset="110225.6836">7540 4300 319 0,'0'0'5'0,"0"0"-2"0,0 0 0 15,0 0 1-15,5 20 2 16,-5 22 1-16,0 23 1 0,0 24 2 16,0 35-4-16,0 27 1 15,0 32 5-15,7 18-2 0,0 14-2 16,9 3 0-16,-4-5-2 15,1-2 0-15,-1-9-1 16,-5-11 0-16,-1-17-5 16,-4-11 1-16,-2-11-1 15,-8-13-1-15,1-14-4 0,0-10-7 16,2-19-14-16,-2-17-20 16,1-26-25-16,3-21-13 15</inkml:trace>
  <inkml:trace contextRef="#ctx0" brushRef="#br0" timeOffset="110471.7558">7704 4570 239 0,'0'10'4'0,"0"15"5"15,-5 34 5-15,-2 36 3 0,-6 38 0 16,-2 38 5-16,0 42-1 16,-2 30 1-16,4 22-2 15,6 3-6-15,7-9-7 16,7-25-7-16,13-19-26 0,13-26-47 16,-11-31-3-16</inkml:trace>
  <inkml:trace contextRef="#ctx0" brushRef="#br0" timeOffset="118237.3656">8413 7721 173 0,'0'0'1'0,"0"0"-1"0,-11-1 2 15,11 1 3-15,0 4 3 16,9 5 3-16,10 2 2 0,13 1 3 16,16 0-2-16,26 3 3 15,23-3 0-15,27-1-5 16,18-4-1-16,35-2-4 0,15-5-1 15,30 0-3-15,19-8 2 16,18 1 0-16,12-3 0 16,16-2 2-16,10-1 0 0,4 1 1 15,5 2 0-15,-3 0 3 16,3 3-2-16,-5-2 1 16,-8 3-2-16,-1 1-1 15,-7-1 1-15,-7 2-1 16,1-1-1-16,-11 2-1 0,-9 1-1 15,-13 2-1-15,-15 0-1 16,-27 2 0-16,-19 6-1 16,-32 2 0-16,-35 1-2 15,-25-2 1-15,-33 1-1 16,-35 4 0-16,-27-1-1 0,-35-1 0 16,-28 0-2-16,-30 1 2 15,-25-1-1-15,-26 1 1 16,-30-3-1-16,-19 0 1 0,-18-2 2 15,-20 1 0-15,-19 3 0 16,-11-2 1-16,-18 5-1 16,-10-3 1-16,-8 6 0 0,-9 2 0 15,-6 2-1-15,4-2 0 16,-3 7 1-16,2 1-1 16,8 1 1-16,4-3-1 15,17 6 1-15,11 0 0 16,12-5-1-16,22 0 1 0,24-4-1 15,19 1 1-15,25-7 0 16,27-2-1-16,26-3 1 16,26-2-3-16,25-2 2 15,25-7-1-15,23 5 0 16,27-6 1-16,30 0 1 0,27-7 0 16,28-6 0-16,34-2 2 15,28-5 1-15,39-2 0 16,27-7 1-16,32 1 0 0,20-1-1 15,68 2 0-15,-18-1 0 16,9 3 0-16,14 5-1 16,3 3 0-16,1 3-1 0,-8 8 0 15,-6 1 0-15,-62 5-1 16,22 11-1-16,-20 1-2 16,-22 3-7-16,-20 7-25 15,-24 3-47-15,-19-3-2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5:43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11851 6703 288 0,'0'0'7'0,"0"0"2"0,-5-7 3 16,5 7 2-16,-13-12 1 15,3 7 1-15,-5 0 1 0,-4 1 2 16,-4 2-6-16,-4 2-3 16,-3 2-2-16,-3 7-1 15,-4 0-1-15,0 6 0 16,-5 0-1-16,2 5 0 0,-2 2 0 16,-1 3 0-16,6 2-1 15,-2 3 0-15,7 2 0 16,4 3-1-16,5 2 0 15,11 2-1-15,4 1 1 0,8 0-1 16,3-1 0-16,12 1 1 16,8-1-1-16,3-3 1 15,10-5 0-15,3-3 0 16,6-6 0-16,5-7-3 16,5-2 0-16,3-10 0 15,1-3 0-15,5-6 0 0,-2-8 0 16,3-2 0-16,-4-6 0 15,-1-3 0-15,0-4 0 0,-10-1 0 16,-1-5 0-16,-8-4 0 16,-4-9 0-16,-10 1 0 15,-2-5 0-15,-8 0 0 16,-7-3 0-16,-10 1 0 0,-12 1 0 16,-11 10 0-16,-14 0 0 15,-13 9 0-15,-17 7 0 16,-9 10 0-16,-12 1 0 15,-5 14 0-15,0 4 0 0,-1 16 0 16,4 1 0-16,8 11 0 16,17 5 0-16,18 4 0 15,17 14 0-15,7 1-76 16,29 1-15-16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6:58:55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11421 5343 222 0,'0'0'7'0,"0"0"3"16,-13 3 2-16,13-3 2 15,0 0-1-15,-10 3-1 16,10-3 1-16,-5 12-1 16,5-3-2-16,8 16-4 15,-1 1-2-15,6 3 0 16,-6 3 0-16,5 2 1 16,6 4 0-16,-6-1 1 15,3-5-2-15,0-6-1 16,0-2 2-16,2-2-2 0,3-2 1 15,3-3 1-15,2-4-1 16,-1-1-1-16,12-2 1 16,-2-3-1-16,6-2 0 15,2-5-1-15,3 0 0 0,5 0 0 16,-1 0 0-16,4-2-1 16,2-3 0-16,-2 3 0 15,2-3 1-15,0-1-1 0,5 1 1 16,0 1-1-16,-2-5 1 15,10 6 0-15,-1-6 0 16,8 1-1-16,2 2 1 16,5 0 0-16,3-1-1 15,2 0 1-15,0 2-1 0,3 3 0 16,2-4 0-16,-3 6 0 16,3-4 0-16,1 4-1 15,3-3 2-15,1 3-2 16,4-2 0-16,-1-1 1 0,4 3-1 15,4-2 1-15,-2 0 0 16,4-3-1-16,3 2 1 16,-4 0-1-16,-1-2 0 0,1 4 1 15,3-5-1-15,-8 4 0 16,5-4 1-16,-4 6-1 16,5-3 1-16,-6 2-1 15,6 1 1-15,-3-6-1 16,2 4 0-16,1-1 0 0,-2 0 1 15,2 2-1 1,0-4 0-16,-1 2 0 0,1-2 0 16,-7 5 0-16,5-3 0 0,-7 1 1 15,1 0-1-15,1 2 0 16,-4 0 0-16,0 0 0 16,-1 0 1-16,-2 0-1 15,1 0 0-15,-5 0 1 0,5 0-1 16,-5 2 0-16,-5-2 1 15,2 2-1-15,-4 1 0 16,-4-3 1-16,-1 2-1 16,5 1 0-16,-11 2 0 0,4-5 0 15,-6 0 1-15,-2 0-1 16,-3 0 0-16,-3 0 0 16,-2 0 0-16,-4-2 1 15,-1-1-1-15,0 3 0 0,0-3 0 16,0 3 0-16,-5-2 1 15,6 2-1-15,-6-3 0 16,5 1 0-16,-3 0 0 16,-4 2 1-16,5-3-1 15,3 1 0-15,-6-1 0 0,4 3 0 16,-2 0 0-16,2 0 0 16,-3 0 0-16,-2-2 0 15,-1 2 1-15,-2 0-1 0,-1 0 0 16,0 0 0-16,-3-2 0 15,3 2 0-15,1 0 0 16,-3 0 0-16,2 0 0 16,-2 0 0-16,2 2 0 0,-2-2 0 15,-2 0 0-15,-2 2 0 16,-1 1 0-16,-8-1 0 16,3-2 0-16,-7 3 0 15,-1-3 0-15,-2 4 0 0,-6-1 0 16,2-1 0-1,-8 1 0-15,3 0 1 0,-4-1-1 16,-1 1 0-16,-1-2 0 16,-10-1 0-16,11 3 0 15,-11-3 0-15,0 0 1 0,0 0-2 16,0 0 2-16,9 0-1 16,-9 0 1-16,0 0 0 15,0 0 0-15,0 0-1 0,0 0 1 16,0 0 0-16,0 0 0 15,0 0 0-15,0 0 0 16,9 0-1-16,-9 0 1 16,0 0 0-16,0 0 0 0,0 0-1 15,0 0 1-15,0 0 0 16,0 0-1-16,0 0 0 16,0 0 1-16,0 0-1 15,0 0 0-15,0 0 0 16,0 0 0-16,0 0 1 0,0 0-1 15,0 0 0-15,0 0 1 16,0 0-1-16,0 0 0 16,0 0 0-16,0 0 0 15,0 0 0-15,0 0-1 16,0 0 1-16,0 0 0 0,0 0 0 16,0 0-1-16,0 0 1 15,0 0 0-15,0 0 0 0,0 0 0 16,0 0 0-16,0 0 0 15,0 0 0-15,0 0 0 16,0 0 0-16,0 0 1 0,0 0-1 16,0 0 1-16,0 0 0 15,0 0-1-15,0 0 1 16,0 0-1-16,10-7 1 16,-10 7-1-16,16-13 0 15,-9 6 0-15,8-2-1 16,0-4 1-16,2-1 0 0,3-4-1 15,2-2 1-15,-2 0-1 16,0-5 1-16,2-2-2 16,-2 1 0-16,-5-7 0 0,-2 3-1 15,-6-2 2-15,0 2-1 16,-4 0 0-16,-1 1 0 16,-2 5 2-16,0 3 0 15,0 4 0-15,0 2 1 0,0 3-1 16,0 5 1-16,0 7-1 15,-2-11 0-15,2 11-1 16,0 0 0-16,0 0 1 16,0 0-1-16,0 0 0 0,0 0-2 15,-3 8-4-15,1 4-13 16,0 10-48-16,2-7-11 16</inkml:trace>
  <inkml:trace contextRef="#ctx0" brushRef="#br0" timeOffset="5031.5681">6680 10503 124 0,'0'0'7'0,"0"0"4"16,0 0 3-16,0 0 2 0,0 0 2 15,0 0-1-15,0 0 0 16,0 0 0-16,0 0-5 16,0 0-3-16,0 0-3 15,10-2-2-15,0 2 2 16,5 2-1-16,2 3 2 0,3 0 1 15,3-3-2-15,1 4 1 16,-2 1 0-16,8-2 0 16,0 2-1-16,5 1-1 15,3 2 0-15,1-3 0 0,6 3-1 16,0 0-1-16,2-1-1 16,-2 4 1-16,4-3-1 15,-1 2 0-15,-4 2-1 0,8-2 1 16,-2 0 1-16,5 0-2 15,-1 1 0-15,3-4 0 16,-2 4 0-16,-2 0 0 16,4 1-1-16,-6-4 1 15,5 0 0-15,-6 0-1 0,2-1 1 16,1-1 0-16,3 0-1 16,-1-4 1-16,-3 3 0 15,3 1 0-15,-2-1-1 16,-7-2 1-16,1 5-1 0,-4-2 2 15,-1 2-1-15,-5 0 0 16,0-3 0-16,3 3 1 16,-3-2-1-16,6-1 1 0,-3 3 0 15,4-3-1-15,1 3 0 16,0-5 0-16,2 3 0 16,-5-1 1-16,3-2-1 15,0 3 0-15,0-4 1 0,-6 4 0 16,1-1 0-16,3 1-1 15,3 4 3 1,1-2-1 0,2 2 1-16,0 0-1 15,-2 1 0-15,0-3 0 0,1 5-1 16,-4-5 1-16,-12 0-2 16,1 0 0-16,1-1 0 15,-1 2-1-15,-6-4 2 16,5 0-2-16,-4 3 1 0,4-2-1 15,-2-1 1-15,2 1-1 16,-5-1 1-16,3 1 0 16,3-1-1-16,-4 0 1 0,4 1-1 15,-4-1 1-15,6 3 0 16,1-3 0-16,1 3-1 16,-2-3 1-16,2 4 0 15,-3-1 0-15,4-1-1 0,-4-1 1 16,-1 3 0-16,-1-2 0 15,-2-2 0-15,0 0 0 16,-5 1 1-16,3-1-1 16,-7-2 1-16,2 0-1 0,-5 1 1 15,-4-5-1-15,2 5 0 16,-7-4 0-16,-9-2-1 16,10 3 1-16,-10-3-1 15,0 0 1-15,0 0 0 16,0 0-1-16,0 0 1 0,0 0 0 15,0 0-1-15,0 0 1 16,0 0-1-16,0 0 0 16,0 0 0-16,0 0 0 15,0 0-1-15,0 0-3 0,0 0-1 16,0 0-3-16,0 0-4 16,0 0-8-16,0 0-18 15,-12 7-41-15,12-7-2 0</inkml:trace>
  <inkml:trace contextRef="#ctx0" brushRef="#br0" timeOffset="5816.3269">10476 11071 281 0,'0'0'5'0,"0"0"5"16,0 0 2-16,-3-7 4 0,3 7 0 16,0 0 1-16,-2-11 0 15,2 11 0-15,0 0-6 16,0 0-3-16,0 0-2 0,8 3-3 15,-1 5 0-15,5 1 1 16,8 6 0-16,0 0 4 16,5 1-3-16,2 2 1 0,0 0 0 15,3-1-1-15,3 3 1 16,-1-3-2-16,-2 0 0 16,-1 0 0-16,1-5-1 15,-2 2-1-15,-4-4 1 0,-5 0-1 16,-3-3-1-16,-3-2 0 15,-5-2-1-15,-8-3 0 16,9 4 0-16,-9-4 0 16,0 0 0-16,0 0 0 15,0 10 1-15,0-10 0 16,-12 15 0-16,2-5 0 0,-7 2 1 16,-6 3 0-16,-7 3 1 15,-2 1-1-15,-5-1 0 16,-6-1 0-16,4 3 0 0,-1-2 0 15,3-1-2-15,2 0 0 16,5 0 0-16,6-8 0 16,3 5 0-16,6-4 0 0,3-2 0 15,12-8 0-15,-12 9 0 16,12-9 0-16,0 0 0 16,0 0 0-16,0 0 0 15,0 0 0-15,0 0 0 0,0 0 0 16,0 0 0-16,0 0 0 15,0 0-24-15,0 0-59 16,0 0-4-16</inkml:trace>
  <inkml:trace contextRef="#ctx0" brushRef="#br0" timeOffset="7562.6616">6300 5598 192 0,'0'0'6'15,"0"0"2"-15,7 0 1 16,-7 0-1-16,0 0 0 16,0 0 0-16,7 5 3 0,-7 8 2 15,0 3-4-15,3 10 1 16,-3 6 0-16,3 5 4 16,-3 8 2-16,2-1-2 15,1 9-1-15,1-2-2 16,-1 2 0-16,2-5-3 0,-1 1 0 15,5 5-2-15,-5-7 0 16,6 4-1-16,-7-1 0 16,1-1 0-16,0 0-1 0,1-3 1 15,-5 0-1-15,0 2 1 16,-5-4-1-16,4 1 1 16,-4-6-1-16,0 4-1 15,-2-6 1-15,0 2-1 0,-2-1-1 16,5-4 0-16,-4-2-1 15,4-1 0-15,-1-2-1 16,-1 0 1-16,4-1-1 16,-1 0 0-16,1-2 0 15,2-1 0-15,0 4 1 0,0-3-1 16,0-2 1-16,0 3-1 16,0 0 2-16,0 2-1 15,0-2 1-15,0-3 0 16,0 6-1-16,0-2 1 0,2-2 1 15,1 6-1-15,-3-3-1 16,0 2 1-16,0-2-1 16,0 4 0-16,0 2 1 15,0-6-1-15,-3 4 0 0,1-1 0 16,2 1 0-16,-3-4-1 16,1 4 1-16,2-4-1 15,-2 0 1-15,2 1 0 0,0 0 0 16,0-1 0-16,0 3 0 15,0-1 0-15,2 1 1 16,-2 2-1-16,2-1 1 16,1 1 0-16,-3-2-1 15,0 3 1-15,2-2-1 0,1 0 2 16,-1-1-3-16,1 0 0 16,0-1 0-16,-1 2 0 15,1-1 0-15,-1 3 0 16,0-3 0-16,-2 5 0 0,3-2 0 15,-3-2 0-15,2 3 0 16,-2-1 0-16,0-1 0 16,0-1 0-16,0-1 0 0,0-6 0 15,0 3 0-15,0-8 0 16,0 4 0-16,-2-8 0 16,-1-2 0-16,3-1 0 15,-2-5 0-15,2-9 0 0,0 0-6 16,0 0-12-16,-7-15-39 15,4-8-30-15,-2-13-1 16</inkml:trace>
  <inkml:trace contextRef="#ctx0" brushRef="#br0" timeOffset="8410.9436">6121 5492 245 0,'0'0'9'0,"0"0"3"0,2-13 4 16,-2 13 3-16,5-14 3 16,-5 14 1-16,0-15 1 0,0 15-1 15,7-12-7-15,-7 12-4 16,0 0-2-16,3 15-3 16,-3 4-3-16,0 8 0 15,-3 8 0-15,-2 9 1 16,-1 6 1-16,0 4-1 0,-6 3 0 15,-1 0-1-15,3 1 0 16,1-7-2-16,-7-1 0 16,7-8-2-16,-4-5 1 15,8-4-1-15,-2-11 0 16,2-2 0-16,0-8 1 0,5-12 2 16,-2 7 0-16,2-7-1 15,0-10 1-15,0-7 0 16,2-10 1-16,5-6-2 0,5-6 0 15,1-8-1-15,4-8 0 16,3 0 1-16,1-1-2 16,3-1 0-16,-4 3 0 0,3 1 0 15,-4 9 0-15,-6 2 0 16,1 4 0-16,-6 7 0 16,0 3 0-16,-6 9 0 15,1 3 0-15,-3 6 0 16,0 10 0-16,0 0 0 0,7 7 0 15,-5 13 0-15,6 9 0 16,2 7 0-16,2 9 0 16,3 5 0-16,5 4 0 15,-3 5 0-15,6-2 0 16,0-2 0-16,1-3 0 16,1 0 0-16,5-10 0 0,-5-2 0 15,5-3 0-15,4-2-81 16,-9-8-10-16</inkml:trace>
  <inkml:trace contextRef="#ctx0" brushRef="#br0" timeOffset="10131.4324">6352 10521 188 0,'0'0'9'0,"0"0"6"16,-5-2 3-16,5 2 4 15,0 0 1-15,0 0 3 0,-8-11 1 16,8 11-1-16,0 0-6 16,0 0-6-16,0 0-4 15,-10 0-3-15,3 7-2 16,-3 3-2-16,0 4-1 0,-4 2-1 15,-2 4 1-15,-1-1 0 16,0 4 0-16,-1-1 0 16,-2 3 0-16,-2-3 0 0,-3 3 0 15,0 5 0-15,1-4 0 16,-4 3-1-16,-2-3 2 16,3 3-3-16,-3 2 0 15,3-2 1-15,-3 4 0 16,0-1 1-16,3 3 1 0,-3 0 0 15,-3-1 0-15,1 5 0 16,0-1 0-16,0-1 0 16,-5 0 1-16,0 1-3 15,-3 1 1-15,4-1 0 16,-3-1 0-16,1 5 0 16,-4-5-1-16,5 1 1 0,-2 1-1 15,-1 3-1-15,7-8 1 16,-2 1-1-16,3 0 0 15,-3-3 0-15,3-1 0 0,-2 3-1 16,2-7 2-16,3 4-1 16,-6-3 1-16,0 5 0 0,1-4-1 15,-3 5 1-15,-1-1-1 16,0 2 1-16,1-1-1 16,-2 1 1-16,2 2-1 15,-6 3 1-15,6-5-1 16,0-1 0-16,-1 0 0 0,-2 4 0 15,3-3 0-15,-2 4 0 16,3-2 0-16,-1-4 0 16,5 1-1-16,-4 4 1 15,3-4 0-15,-2 1-1 16,0 2 1-16,3-2 0 16,-1 0-1-16,0 0 1 0,-1 3 1 15,-2 3-1-15,3-2 1 16,-5-2-1-16,4-2 0 0,-4 2 0 15,3-2 0-15,0 0 0 16,3-6-1-16,2 0 1 16,3 0-1-16,2-5 1 0,6-2-1 15,-2 0 1-15,1-2 0 16,6-2-1-16,1-3 1 16,1 0 0-16,2-3 0 15,-1-3 0-15,11-9 1 16,-9 13-1-16,9-13 1 15,0 0 0-15,0 0 0 0,-10 8 0 16,10-8 0-16,0 0 0 16,0 0-1-16,0 0-2 15,0 0-3-15,0 0-4 16,0 0-8-16,0 0-28 16,0 0-38-16,-8-6-3 0</inkml:trace>
  <inkml:trace contextRef="#ctx0" brushRef="#br0" timeOffset="10651.7081">3620 12983 359 0,'0'0'6'0,"0"0"3"16,0 0 1-16,0 0-1 0,0 0 1 15,0 0 0-15,0 10 2 16,-2 2 1-16,-4 11-7 16,-2 4-2-16,1 5 1 15,-2 5 0-15,-5 3-1 16,3 0-1-16,-8-4 0 0,3 4-1 16,-2-6 1-16,1-5-1 15,0-2 0-15,-1-6-1 16,6-3 0-16,2-6 1 15,10-12-1-15,-10 12 0 0,10-12 0 16,0 0 1-16,17-1 0 16,-2-5 0-16,5-2 0 15,5 4 0-15,5-4 0 0,1 1-1 16,2-1 1-16,0 4-1 16,-1 1-1-16,-2 1 1 15,-3-1-1-15,-4 1 0 16,-4 2 1-16,-1 0-1 15,-4 0 0-15,-3 0 0 0,-11 0 0 16,11 0 1-16,-11 0 0 16,0 0 0-16,0 0 0 15,0 0 1-15,0 0 1 16,0 0-3-16,0 0 0 16,0 0-2-16,0 10-8 0,-10-10-21 15,1 0-54-15,9 0-3 16</inkml:trace>
  <inkml:trace contextRef="#ctx0" brushRef="#br0" timeOffset="11431.8645">2536 14041 376 0,'0'0'5'0,"0"0"4"0,0 0 1 16,0 0 1-16,0 0 1 15,7 0 1-15,-7 0 1 16,23-8 0-16,-3 1-3 16,2-5-4-16,10-1-1 0,6-4-1 15,4 2-1-15,3-3 0 16,-1 1-2-16,2 5 0 15,-5-1-1-15,-3 1 0 16,-4 2 0-16,-4 3-1 16,-6-1 1-16,-3 7-1 0,-6-2 0 15,-8 3 0-15,-7 0 2 16,3 10-2-16,-9 4 0 16,-5 8 0-16,-10 3 0 0,-4 5 0 15,1 7 0-15,-8 5 0 16,0 1 0-16,-6-2 0 15,8 4 0-15,-2-6 0 16,2 0 0-16,4-3 0 0,6-9 0 16,4-5 0-16,6-3 0 15,5-5 0-15,5-14 0 16,5 4 0-16,12-8 0 0,10-11 0 16,3-8 0-16,11 1 0 15,0-4 0-15,5-7 0 16,-1 3 0-16,2 6 0 15,-8 1 0-15,-2 3 0 0,-7 5 0 16,-3 5 0-16,-6 3 0 16,-4 2 0-16,-4 5 0 15,-4 0 0-15,-9 0 0 16,7 0 0-16,-7 0 0 16,0 0 0-16,3 10 0 0,-3-10 0 15,0 9 0-15,0-9 0 16,-5 15 0-16,5-15 0 15,0-9-53-15,0 9-37 16</inkml:trace>
  <inkml:trace contextRef="#ctx0" brushRef="#br0" timeOffset="14931.8378">11114 11281 419 0,'0'0'6'15,"0"0"3"-15,0-9 2 16,0 9 1-16,-1-12 2 0,1 12 0 16,0-18 1-16,1 7-4 15,9 3-11-15,0-1 0 16,10 4 0-16,3 3 0 16,7 2 0-16,0 2 0 15,2 8 0-15,-2 5 0 0,-6 5 0 16,-1-1 0-16,-8 9 0 15,-11 1 0-15,-4-1 0 16,-6 2 0-16,-12-3 0 0,-2-3 0 16,-2-1 0-16,-1-3 0 15,3-8 0-15,1 1 0 16,6-11 0-16,1-2 0 16,12 0 0-16,0-15 0 0,10 1 0 15,7-12 0-15,5-1 0 16,11-4 0-16,2-5 0 15,0 6 0-15,-1 4 0 16,-9 1 0-16,3 7 0 16,-14 8 0-16,-1 5 0 0,-13 5 0 15,3 14 0-15,-3-2 0 16,0 5 0-16,0 5 0 16,2 0 0-16,3 3 0 15,2 0 0-15,6-1 0 16,6-4 0-16,6-11 0 0,10 2-70 15,2-7-19-15</inkml:trace>
  <inkml:trace contextRef="#ctx0" brushRef="#br0" timeOffset="15946.9498">6220 4558 353 0,'0'0'7'0,"0"0"3"15,0 0-1 1,0 0 1-16,0 0 1 0,-10 14 0 16,8 1 0-16,2 3 0 15,0 7-5-15,6 2-2 16,5 2 1-16,4 2-1 0,5-7 0 15,4-4-1-15,4-8 1 16,4-2 0-16,-2-10-2 16,-3-5 0-16,3-7 0 0,-7-5 0 15,-6-6 0-15,-7-1-1 16,-3-2 1-16,-4 2 0 0,-3 7 1 16,-3-2 1-1,-1 5-2-15,4 14 0 0,-8-10 0 16,8 10-1-16,0 10 0 15,8 4 0-15,3 5-1 16,5-2 0-16,4 10 1 0,-1-1 1 16,6-2-1-16,0 0 0 15,-2-2 0 1,-6 1 0-16,-2 0 0 0,-5-3 1 16,-10-4-1-16,-7 7 1 15,-11-1-2-15,-12 6 0 16,-5-4 0-16,-4 6 0 0,-4-3 0 15,5 0 0-15,2-4-18 16,-16 1-66-16,39-5-3 16</inkml:trace>
  <inkml:trace contextRef="#ctx0" brushRef="#br0" timeOffset="18147.2514">3453 13314 104 0,'0'0'6'0,"0"0"7"16,0 0 4-16,0 0 5 15,2-12 1-15,-2 12 2 16,11-15 1-16,-4 3 2 16,3 0-6-16,3-8-3 0,-1 2-5 15,6-6-1-15,-1-1-3 16,4-1-2-16,3-8 0 15,0 5-1-15,1-3-1 0,5-3-3 16,0-2 0-16,2 0-1 16,0 0 0-1,3 0 1-15,0-1-1 0,-2 1-1 16,4 2 0-16,-5 1 1 16,-2 3 0-16,0 2 0 15,2 2 0-15,-2-3-1 0,-3 0 0 16,1 3 0-16,-1 3 0 15,-2-3 0-15,-1 4 0 16,4-2 0-16,-6 6-1 0,1-3 1 16,2 1-1-16,-8 1 1 15,3 6-1-15,-1-4 1 16,-2 2 0-16,2-4-1 0,-2-1 1 16,8 4 0-16,-3-5 0 15,-2 2-1-15,5-2 1 16,-5-1 0-16,3 1-1 15,-4 0 0-15,2 2 0 0,-2-2 1 16,-2 2-1 0,1 2 0-16,-2 1 0 0,0 0 0 15,1 0 0-15,1 2 0 16,0 0 0-16,1-3 0 16,-1 4 0-16,1-6 1 0,-1 2-1 15,2 2 0 1,2-7 0-16,-2 5 0 0,0-1 1 15,-1-1-1-15,4 3-1 16,-3-3 1-16,2-1 0 0,0-3 0 16,1-1 1-16,0 1 0 15,1-4 0-15,3 1-1 16,3-3 1-16,-2 3-1 0,1-5 1 16,-2 5-2-16,6 2 1 15,-8-3 0-15,5 6-1 16,-5-3 1-16,0-2 0 15,-2 2 0-15,1 0 0 16,2 1 0-16,0-3-1 0,4-1 1 16,0 0-1-16,0-1 1 15,0 0-1-15,-1 3 0 16,-4-1 1-16,-1 3-1 16,-1 1-1-16,0 4 1 0,-9-1 0 15,4 2 0-15,2 2-1 16,-3-1 1-16,-1-1-1 15,0 0 2-15,5 3 0 16,1-7 0-16,0 0 0 0,3-1 0 16,-2-1 0-16,2-2 0 15,-1 5 0-15,1-4 0 16,-3 3 0-16,1 0 0 0,-3 4 1 16,2-2-1-16,-4 3 1 15,2-1 0-15,-3-1 0 16,0 4 0-16,3-3 0 15,-2 4 0-15,-4-4 0 16,1 6 0-16,-3-1 1 0,1 3-1 16,-5 0 1-16,-8 10 1 15,12-12-2-15,-12 12 0 16,0 0-3-16,0 0-4 16,0 0-7-16,0 0-24 15,0 10-38-15,-10-1-6 0</inkml:trace>
  <inkml:trace contextRef="#ctx0" brushRef="#br0" timeOffset="19946.317">3528 13201 190 0,'0'0'6'0,"0"0"3"16,0-18 5-16,0 4 0 15,5-1 5-15,0-7 0 16,0-9 2-16,4 0 2 15,3-6-4-15,-2-3-3 16,6-2-4-16,-2 2 0 0,2-2-2 16,-4 3-3-16,1 1-1 15,-3 4 0-15,-1 6 0 16,-6 3-1-16,2 3 0 16,-2 7 0-16,-1 5 0 15,-2 10-2-15,0-12-2 0,0 12-1 16,0 0 0-16,0 12-1 15,-2 8 0-15,-4 10 0 16,-1 5 0-16,0 6 1 0,-3 9 2 16,-3 7 0-16,-1-2-1 15,-2 1 0-15,4-5 0 0,-4-3 1 16,2-5-2-16,-2-8 0 16,6-6 0-16,2-9-2 15,-1-2 2-15,5-9-1 16,4-9 1-16,0 0-1 15,-3-7 1-15,3-7 1 16,4-10-1-16,2-5 1 0,7-8-1 16,-3-6 2-16,5-5-2 15,-1-8 0-15,7-2 0 16,-5 0 0-16,5 4 0 16,-6 2 1-16,2 7 0 15,-4 8-1-15,-3 12 1 16,-3 6 0-16,-5 7 0 0,-2 12-1 15,0 0 0-15,0 17 0 16,0 9-1-16,-7 11 2 0,2 8-2 16,-2 11 2-16,-4 2-1 15,-1 7 1-15,-1-1-1 16,1-2 1-16,-3-5-1 0,3-7-1 16,0-6 1-16,-4-7-1 15,7-7 1-15,-4-7 0 16,3-6-1-16,3-4 0 15,0-7 1-15,7-6-1 0,-6 11 1 16,6-11 0-16,0 0-1 16,0 0 1-16,0 0-1 15,0 0 1-15,0 0 0 16,6-11-2-16,-6 11 2 16,17-16-1-16,-2 5 1 0,4-1 0 15,6-3 1-15,3-2 1 16,6-2-1-16,7-7 1 15,5 2 0-15,5-4 0 0,-2 2 1 16,1 0 0-16,0 2-1 16,-5 1 0-16,-5 4 0 15,-3 1-1-15,-10 6 0 16,-11 4-1-16,0 3 1 0,-6 2-1 16,-10 3 1-16,7-3-1 15,-7 3 0-15,-5 11-1 16,-4 4-2-16,-7-3-1 0,-1 8-4 15,-5 2-2-15,-8 3-3 16,-5 3-2-16,-3-1-1 16,-4 0-1-16,-4-2 1 15,0 0 3-15,-1 2 4 16,2-5 2-16,4-3 4 16,-2-1 4-16,10-3 4 0,8-3 1 15,6-4 1-15,6 0 1 16,13-8 2-16,0 0 3 15,0 0-2-15,20-10-1 16,8-5-1-16,2-3-1 0,14-5 2 16,4-3-2-16,9-3-1 15,3-7-1-15,-3 1-1 16,-1-1 0-16,-1 3-1 0,-2 6-2 16,-16 2 1-16,-5 9-1 15,-7 3-1-15,-10 6 0 16,-15 7 0-16,0 0 0 0,-2 9-1 15,-16 3 1-15,-4 6-1 16,-4 4 0-16,-6 0-1 16,-2 2 0-16,-1 7-1 15,-2-2 0-15,0-1-1 0,5-3-1 16,4 0-1-16,5-9-1 16,6 2-1-16,1-9 0 15,16-9 1-15,0 0 0 16,0 0-2-16,16 0-3 15,-1-9-7-15,4-1-26 0,4-2-31 16,2 0-4-16</inkml:trace>
  <inkml:trace contextRef="#ctx0" brushRef="#br0" timeOffset="21635.3456">6309 8601 121 0,'0'0'2'0,"0"19"2"16,0 4-1-16,3 12 2 16,-1 9 0-16,6 16 3 15,-1 3 1-15,1 22 3 0,-4 7 0 16,-4 2 2-16,0 3 1 15,0 7 0-15,-4-5 1 16,-6 0-2-16,-3 5-1 16,6-12-2-16,0-3-3 15,-1-8-3-15,6-6 0 16,-4-11-5-16,4-10-10 0,2-13-18 16,10-7-35-16,-5-14-4 15</inkml:trace>
  <inkml:trace contextRef="#ctx0" brushRef="#br0" timeOffset="21925.306">6465 9007 271 0,'0'0'2'0,"0"0"-2"16,0 0 1-16,0 12 2 0,0 8-1 15,0 18 2-15,0 16 3 16,4 13 2-16,-4 20-2 16,0 7 2-16,0 13 1 15,-4-1-2-15,0 5-1 0,-2-13-3 16,0-6-2-16,1-12-3 16,-4-10-3-16,7-16-6 15,-2-12-10-15,-1-12-9 16,2-13-15-16,3-17-10 15,0-8-8-15</inkml:trace>
  <inkml:trace contextRef="#ctx0" brushRef="#br0" timeOffset="22095.8294">6380 8981 186 0,'0'0'11'16,"-13"-8"7"-16,13 8 2 15,-13-10-3-15,13 10 0 16,-10 10 2-16,5 22 1 0,3 16 0 15,4 30-9-15,9 19-7 16,-4 28-4-16,5 25-34 16,1 8-31-16,0 18-5 15</inkml:trace>
  <inkml:trace contextRef="#ctx0" brushRef="#br0" timeOffset="31149.8576">13674 11748 243 0,'0'0'8'0,"0"0"3"16,0 0 2-16,0 0 4 0,0 0 2 15,0-6 3-15,0 6-1 16,0 0 2-16,0 0-6 16,0 0-4-16,0 0-2 15,6 0-2-15,-6 0-2 16,20 6-1-16,-3 0 0 0,3 2 0 15,10-2 0-15,5 2 0 16,2 1-1-16,11-2-1 16,2-2 0-16,1 2 0 0,4-2-2 15,5 3 0-15,0-4 0 16,2 4-1-16,2-1 1 16,3-3-2-16,-5 4 1 15,4-3 0-15,-7 2-1 0,-2-1 0 16,-10-1 1-16,-5 0-1 15,-14-1-1-15,-7 2 1 16,-2-3 0-16,-9-2 0 16,-10-1 0-16,0 0 0 15,0 0-1-15,0 0-1 0,0 0-1 16,0 0-3 0,0 0-4-16,0 0-6 0,-7 8-17 15,7-8-39-15,-18 10-10 16</inkml:trace>
  <inkml:trace contextRef="#ctx0" brushRef="#br0" timeOffset="32225.8138">13864 11593 303 0,'0'0'6'0,"0"0"2"16,0 0 3-16,0 0 1 0,0 0 1 15,0 0 4-15,0 0 0 16,-2 8 0-16,-3 2-5 16,-5 0-2-16,-3 7 0 15,-4-3-2-15,-6 6-1 0,-7-4-2 16,-1 1 0-16,-4-3-2 16,-5 2 1-16,0-7-1 15,1 1-1-15,4 0 1 16,-1-6-1-16,6 2 0 15,5-4 0-15,4-2 1 0,5 0-1 16,7 0 1-16,9 0-1 16,-10 0 0-16,10 0-1 15,0 0 0-15,0 0 0 0,10 9 0 16,5-5 0-16,2 7-1 16,6-2 2-16,2 8 0 15,9 3-1-15,1 0 1 16,0 3 0-16,2-2-1 0,1 6 1 15,-6-4-2-15,3-3 0 16,-8 2 0-16,1-5 0 16,-7-2 0-16,-3-1 0 15,-6-1 0-15,1-3 0 0,-1-5 0 16,-12-5 0-16,11 9 0 16,-11-9 0-16,0 0 0 15,0 0 0-15,0 0 0 16,0 0 0-16,0 0 0 15,0 0 0-15,0 0 0 16,0 0 0-16,-4-5 0 0,-5-1-3 16,9 6-31-16,-15-6-52 15,5 4-3-15</inkml:trace>
  <inkml:trace contextRef="#ctx0" brushRef="#br0" timeOffset="33328.3918">13446 11792 277 0,'0'0'6'0,"0"0"3"15,0 0 1-15,0 0 3 16,7-10 3-16,3 2 1 15,10 1 4-15,5-4 1 0,9-1-5 16,10 3-1-16,4-7-2 16,11 2-1-16,3-3-2 15,-2 1-2-15,2-1-2 0,-6 5-1 16,-6-3-2-16,-4 2 0 16,-12 6-1-16,-6 0 0 15,-11 2-1-15,-2 2 0 16,-15 3 0-16,7-1-1 0,-7 1 0 15,-4 0 0-15,-10 0-1 16,2 1 0-16,-5 4 0 16,-5 5-2-16,-5 0 1 15,-10 0 0-15,1 2-1 16,-4 3 0-16,3 0 0 0,-2-3 0 16,6 2-1-16,0-8 2 15,9 2-1-15,6-3 0 16,5-3 1-16,13-2-1 0,0 0 1 15,0 0-1-15,0 0 1 16,18-7 0-16,0-3 1 16,7-2 1-16,5 0 0 15,2-6 0-15,5 0 0 0,-2 1 0 16,0 2 0-16,-4 0 0 16,-3 6-1-16,-6-2 0 15,-4 4 0-15,-6 2 0 16,-12 5 0-16,0 0-1 15,0 0 1-15,-17 11 0 0,-10 1-1 16,-9 2 0-16,-4 6 0 16,-6 0 0-16,-12 2 0 15,2 0 1-15,-5 1-2 16,5-3 1-16,1-1 0 0,0-4 0 16,11-2 0-16,3-3 0 15,9 0 0-15,5-5-1 16,8-1 1-16,3-1 0 15,9-3 1-15,7 0-1 0,0 0 1 16,-10 0-1-16,10 0 1 16,0 0-1-16,0 0 0 15,0 0 0-15,8-3 0 0,-8 3 1 16,17-1 0-16,-2 1 1 16,3 1 2-16,6 7 0 15,3 2 0-15,5 7 1 16,9 2 0-16,3 6-1 15,-2 3 0-15,8 1 0 0,3 1-1 16,-4 0 0-16,1 0-1 16,0-6 0-16,-6 4 0 15,-1-6-1-15,-7-2 1 0,-3-5-1 16,-8 0 1-16,-5-6-2 16,-5-1 1-16,-5-1-1 15,-10-7 0-15,0 0-3 16,0 0-3-16,0 0-3 15,-12-3-6-15,-4-1-11 0,-3-6-20 16,-11-7-33-16,-2 5-5 16</inkml:trace>
  <inkml:trace contextRef="#ctx0" brushRef="#br0" timeOffset="33526.2075">13453 11937 312 0,'0'0'4'0,"0"0"1"15,0 0 2-15,9 0 4 16,5 3 2-16,6 4 5 0,10 6 0 16,12 2 0-16,10 7-3 15,13 3-1-15,3 0-3 16,3 4-5-16,-1-4-7 0,-1 3-10 16,-6-11-21-16,-16 5-46 15,-2-1-2-15</inkml:trace>
  <inkml:trace contextRef="#ctx0" brushRef="#br0" timeOffset="34978.7738">13392 11863 301 0,'0'0'6'16,"0"0"4"-16,0 0 2 15,0 0 0-15,0 0 2 16,10-12 2-16,4 7 2 16,11-8 1-16,7-1-6 0,14-1-2 15,9-3-2-15,12-1 0 16,4-4-1-16,7 1-1 15,-4-3-2-15,-1 6 0 16,-9-1-2-16,-10 2 1 16,-9 3-1-16,-12 3 0 0,-11 3 0 15,-10 6-2-15,-12 3-1 16,0 0 0-16,-7-3 1 16,-11 6-3-16,-12 7 1 0,-4 4-1 15,-10 5 0-15,-9 5 1 16,-4 1 1-16,-1 4-2 15,-4 0 1-15,5-4 0 16,3 3 0-16,4-11 0 0,13 2-1 16,5-4 0-16,7-4 0 15,9-5 0-15,6 0 1 16,10-6 0-16,0 0-1 16,19 0 2-16,-3-7-1 0,14-6 1 15,5 1 1 1,8-5-1-16,3-3 1 0,2-3-1 15,7 1 0-15,-4 2 1 16,-8 1-1-16,-3 4 1 0,-10 2 0 16,-5 4 0-16,-11 3-1 15,-14 6 0-15,0 0 0 16,-5 0 0-16,-20 6 0 16,-8 3-1-16,-5 9 0 0,-10-1 0 15,-6 5 1-15,-3-2 0 16,-1 3 0-16,-1-3-1 15,9-1 1-15,5-4 0 16,7-3-1-16,8-3 0 0,11-3 0 16,4 2 1-16,15-8-1 15,0 0 1-15,0 0-1 16,15 3 1-16,2-3 0 16,6 0 0-16,7-3 1 0,-1 0-1 15,8 0 0-15,-2 3 1 16,6 0-1-16,-2 6 1 15,-2 4 0-15,6 2-1 16,-4 3 1-16,1 5 0 16,-4-1 0-16,1 3 0 0,-5 2-1 15,-2-3 0-15,-3-2 0 16,-8-1-1-16,2 1-3 16,-7-7-1-16,-3-5-2 0,-11-7 0 15,9 12-4-15,-9-12-3 16,0 0-1-16,-9 0-1 15,-7-7-1-15,-1-5 0 16,-8 0 1-16,-4-7 1 0,-9-3 2 16,0 0 5-16,-1 0 3 15,-1-3 5-15,1 5 5 16,1-2 5-16,3 5 4 0,7 2 3 16,10 3-1-16,0 1 1 15,8 5-2-15,10 6-2 16,0 0-1-16,6 8-3 15,16 8-2-15,10 1-1 16,7 7 0-16,9-1 0 16,3 7 0-16,4-3-1 0,3 0-1 15,-6-3-2-15,-3-4 0 16,-8 1-1-16,-9-7-1 16,-5-1 0-16,-11-6 0 0,-2 1-1 15,-14-8 0-15,0 0 0 16,0 0 0-16,-8-5-1 15,-9-5 0-15,-8-5-1 0,-9-5-1 16,-4-5-1-16,-9 0 2 16,-3-1 0-16,3-2 0 15,-3 1 1-15,8 4 1 16,5 4 2-16,7 4 1 0,5 6 0 16,15 3-1-16,10 6 1 15,0 0 0 1,22 7 1-16,6 6-1 0,9 6-1 15,10 1 1-15,2 5 0 16,6 1 0-16,0 0-3 16,-2-1-2-16,-7 1-7 0,-5-10-15 15,-14 1-54-15,0 1 0 16</inkml:trace>
  <inkml:trace contextRef="#ctx0" brushRef="#br0" timeOffset="35799.0095">13685 11817 255 0,'0'0'8'0,"0"0"2"16,0 0 4-16,0 0 2 16,-5-11 2-16,5 11-1 0,0 0 0 15,0 0 3-15,0 0-5 16,0 0-2-16,0 0-1 15,13 8-1-15,6-3-1 0,6 2 2 16,10 0 1-16,15 0-1 16,12-1-2-16,8-1-1 15,14-1-2-15,11 1-1 16,9 1 0-16,8 0-6 16,2 2 0-16,3 2 0 0,0 4 0 15,5-2 0-15,-6 2 0 16,4 0 0-16,-3 2 0 15,-3-1 0-15,3-3 0 16,-10 1 0-16,-5-1 0 0,-12-5 0 16,-11 1 0-16,-11-3 0 15,-17-3 0-15,-14 3 0 16,-12-5 0-16,-9 2 0 16,-16-2 0-16,0 0 0 0,0 0 0 15,0 0-13-15,-14 0-6 16,-5 0-19-16,-13 0-47 15,7 0-1-15</inkml:trace>
  <inkml:trace contextRef="#ctx0" brushRef="#br0" timeOffset="36291.2506">13744 11804 297 0,'0'0'5'15,"0"0"1"-15,0 0 2 16,9 0 4-16,1 0 2 16,12 2 3-16,8 6 4 0,14-1 1 15,11 8-4-15,19 0 0 16,16 2-1-16,17 1-2 16,17 1-3-16,8-1-3 15,12 2-1-15,3-3-3 16,7 3-1-16,-5 2-1 0,1-2-3 15,-9-1 0-15,-7 4 0 16,-9-7 0-16,-13 2 0 16,-11-2 0-16,-16-7 0 0,-16-1 0 15,-11-1 0-15,-19-4-3 16,-15-3-2-16,-11 0-2 16,-13 0-3-16,-13-10-4 0,-7 5-8 15,-9-3-25-15,-13 1-37 16,0 2-2-16</inkml:trace>
  <inkml:trace contextRef="#ctx0" brushRef="#br0" timeOffset="36694.4209">14344 11876 245 0,'0'0'4'0,"0"0"0"0,2-4 5 16,8 4 4-16,10 0 5 15,8 6 4-15,19 5 2 0,12-4 2 16,16 2-1-16,22 2-1 16,9 6-4-16,22-3-4 15,3 1-4-15,9-1-3 0,-4 7-2 16,-1-6-2-16,-8 2-2 15,-10-2-1-15,-9 0 0 16,-13-3-1-16,-13-3-1 16,-13 2 1-16,-14-5 1 0,-12-5 0 15,-13 2 1-15,-8-3-1 16,-12 0 0-16,-10 0-1 16,0 0 1-16,-8-10-2 15,-4 7-3-15,-6 0-3 0,1-2-4 16,-5 1-7-16,5 4-12 15,-6 0-32-15,5 0-23 16,-1 4-3-16</inkml:trace>
  <inkml:trace contextRef="#ctx0" brushRef="#br0" timeOffset="38841.3882">16947 11987 321 0,'0'0'8'0,"0"0"4"0,5-11 4 16,-5 11 2-16,2-9 2 15,-2 9-1-15,5-10 1 16,-5 10 1-16,0 0-8 0,-12-10-4 15,-1 10-3-15,-4 0-2 16,2 10 0-16,-4 3-2 16,-2 7 0-16,-1 2 1 15,2 5-1-15,3 2 1 16,1 4-1-16,7-1 0 0,4 3 0 16,5-5 0-16,0 0-2 15,9-3 0-15,4-6 0 16,9-3 0-16,3 0 0 15,3-8 0-15,4-6 0 16,2 2 0-16,2-6 0 16,-1-6 0-16,-1-3 0 0,-4-6 0 15,0-6 0-15,0 0 0 16,-11-4 0-16,4-5 0 16,-10-3 0-16,-4-1 0 0,-4 2 0 15,-5 0 0-15,-2 2 0 16,-8 5 0-16,-5 3 0 0,-2 1 0 15,-3 7 0-15,-3 4 0 16,-3 2 0-16,3 7 0 16,-4 1 0-16,-1 0 0 15,1 1 0-15,-1 10 0 16,3 1 0-16,2 8 0 16,2 1 0-16,1 5 0 0,8 6 0 15,1 3 0-15,5 0 0 16,6 0 0-16,4-3 0 15,9-2 0-15,0-6 0 16,11-5 0-16,-2-1 0 0,8-7 0 16,-3-6 0-16,0-5 0 15,3-3 0-15,-3-5 0 16,-1-7 0-16,-4-5 0 16,-3-4 0-16,-6-6 0 0,-5-2 0 15,-4-3 0-15,-4 3 0 16,-4 1 0-16,-6 5 0 15,-4 1 0-15,-7 10 0 0,1 9 0 16,-3 3 0-16,-2 3 0 16,1 9 0-16,2 6 0 15,2 0 0-15,3 7 0 0,6 0 0 16,3 1 0-16,6-1 0 16,2-2 0-16,10-2 0 15,5-4 0-15,8-4 0 16,-4-2 0-16,4-8 0 15,0 0 0-15,-2-11 0 16,2-3 0-16,-3-4 0 16,-8-4 0-16,-1 0 0 0,-6 0 0 15,-3 2 0-15,-2 0 0 16,-5 5 0-16,-5 5 0 16,-5 8 0-16,-3 2 0 0,1 2 0 15,0 6 0-15,2 2 0 16,0 7 0-16,3-7 0 0,4 2 0 15,3-1 0-15,5-11-5 16,5 12-16-16,5-10-32 16,9-2-33-16,2 0-1 15</inkml:trace>
  <inkml:trace contextRef="#ctx0" brushRef="#br0" timeOffset="39345.7873">17037 11621 311 0,'0'0'7'0,"0"0"6"16,0 0 1-16,-11-8 3 15,11 8 4-15,0 0-1 16,-10-2 0-16,10 2 1 0,0 0-6 16,0 0-5-16,0 0-1 15,10 0-3-15,5 0-1 16,2 0 0-16,8 0 0 0,8 0 0 16,5 4 0-16,3 4-3 15,4-3-2-15,5 7 0 16,2 0 0-16,-3 8 0 15,-1-2 0-15,-4 7 0 16,-3 2 0-16,-7 3 0 16,-1-1 0-16,-8 1 0 0,-4-1 0 15,0 1 0-15,-6-4 0 16,-3-2 0-16,0-7 0 16,-4 1 0-16,0-6 0 0,-4-2 0 15,-4-10 0-15,5 8 0 16,-5-8 0-16,0 0 0 15,0 0 0-15,0 0 0 0,0 0 0 16,0 0 0-16,0 0-3 16,0 0-45-16,0 0-38 15,0 0-3-15</inkml:trace>
  <inkml:trace contextRef="#ctx0" brushRef="#br0" timeOffset="40350.947">16793 12530 277 0,'0'0'6'16,"0"0"3"-16,0 0 3 0,0 0 1 15,0 0 3-15,0 0 2 16,7-9 1-16,3 6 3 15,3 3-7-15,0 0-1 0,9 3-2 16,-4 3-1-16,8 4-2 16,1 0-1-16,6 0-1 15,1 5-1-15,4-3-1 16,-1 0 1-16,5-4-1 16,3-1 0-16,2-5 0 0,1-2-1 15,-2 0 1-15,5-4-3 16,-7-4-2-16,-1 0 0 15,-2-1 0-15,-8 1 0 16,-1-2 0-16,-7 1 0 16,0-1 0-16,-5 0 0 15,-5 0 0-15,-3 1 0 0,1-2 0 16,-4 1 0-16,-9 10 0 16,13-14 0-16,-13 14 0 0,8-8 0 15,-8 8 0-15,0 0 0 16,0 0 0-16,4-10 0 15,-4 10 0-15,0 0 0 16,0 0 0-16,0 0 0 0,0 0 0 16,0 0 0-16,0 0 0 15,0 0 0-15,13-7 0 16,-13 7 0-16,8-5 0 0,-8 5 0 16,14-7 0-16,-3 2 0 15,-4 2 0-15,5-2 0 16,-1 1 0-16,1-2 0 15,-3 1 0-15,4 1 0 16,-3 1 0-16,0-2 0 16,-2 2 0-16,-8 3 0 0,14-5 0 15,-14 5 0-15,7-5 0 16,-7 5 0-16,0 0 0 16,0 0 0-16,11-8 0 15,-11 8 0-15,0 0 0 0,0 0 0 16,7-9 0-16,-7 9 0 15,0 0 0-15,0 0 0 16,3-12 0-16,-3 12 0 0,0 0 0 16,0 0-14-16,0-10-73 15,0 10-2-15</inkml:trace>
  <inkml:trace contextRef="#ctx0" brushRef="#br0" timeOffset="40660.6885">17605 11997 354 0,'0'0'5'16,"0"0"2"-16,0 0 1 15,0 0 3-15,0 0 0 0,8 11 2 16,4 0 1-16,3 4 1 15,7 7-3-15,1 7-2 16,2 0-1-16,3 5-1 16,-1 3-3-16,-5 0 0 0,0-2-2 15,-1 1-1-15,-7-7-1 16,1-3-1-16,-5-3-1 16,0-3-1-16,-5-5-6 15,-2 0-10-15,-3-3-26 0,0-12-38 16,-3 10-3-1</inkml:trace>
  <inkml:trace contextRef="#ctx0" brushRef="#br0" timeOffset="41692.7436">17340 11112 296 0,'0'0'8'15,"0"0"3"-15,0 0 3 16,0 0-1-16,0 0 3 0,0 0 4 16,10 6 2-16,7 1 1 15,13 7-5-15,7 4-4 16,18 7 0-16,10 7 0 16,9 5-2-16,6 5-3 0,4 5-2 15,-2 9-7-15,0-1 0 16,-8 3 0-16,-3 5 0 15,-12-7 0-15,-10 4 0 16,-1-4 0-16,-11-3 0 16,-7-10 0-16,-7-5 0 15,-8-6 0-15,-1-5 0 0,-6-7 0 16,-4-10 0-16,-4-10 0 16,0 9 0-16,0-9 0 15,-14-4 0-15,1-8 0 0,-1-1-8 16,-4-9-5-16,-4-5-3 15,-5-11-6-15,-1-1-5 16,-6-6-3-16,-3-6-2 16,-3 2 3-16,-3-6 2 0,-5 6 5 15,-4-4 6-15,5 6 7 16,-5 0 11-16,5 5 6 16,-1 2 6-16,1 8 6 0,3-6 2 15,9 8 1-15,3 6 1 16,7 2-2-16,3 2-3 15,11 6-2-15,11 14-4 16,3-8-3-16,19 13-1 16,13 12-2-16,14 13-1 15,11 9 0-15,10 11 0 0,9 7 1 16,3 9-2-16,1 7-1 16,-4-4-1-16,-7-2-1 15,-7-5 0-15,-10-4-2 16,-9-6 0-16,-5-12 0 0,-15-8 0 15,-1 0 0-15,-9-13 0 16,-7-5 0-16,-6-4 0 16,-3-10 0-16,4 10 0 0,-4-10 0 15,0 0 0-15,0 0 0 16,0 0 0-16,0 0 0 16,0 0 0-16,0 0 0 0,0 0 0 15,-7-5 0-15,7 5 0 16,0 0 0-16,-9-5 0 15,-2 5-39-15,2 0-49 16,-1-4-3-16</inkml:trace>
  <inkml:trace contextRef="#ctx0" brushRef="#br0" timeOffset="46440.1382">8850 10335 287 0,'0'0'9'0,"0"0"2"0,0 0 5 16,0 0 2-16,0 0 3 16,0 0 4-16,0 0-1 15,0 0 3-15,0 0-9 16,0 0-2-16,0 0-4 0,0 0-2 16,0 0-2-16,0 0-2 15,0 0-3-15,0 0-3 16,3-5 0-16,-3 5 0 15,0-18 0-15,-3 8 0 0,1 1 0 16,-3-2 0-16,0-1 0 16,-3 3 0-16,1-4 0 15,-1 4 0-15,-2-2 0 0,3 2 0 16,-3-2 0-16,-3 7 0 16,1-7 0-16,0 8 0 15,-1-4 0-15,-1 2 0 16,-2 1 0-16,2 1 0 0,-4 1 0 15,1-1 0-15,-1 3 0 16,4 0 0-16,-4-2 0 16,3 2 0-16,0 0 0 15,0 2 0-15,-2-2 0 16,2 5 0-16,0-5 0 0,-3 5 0 16,-1 0 0-16,-1 0 0 15,-3-1 0-15,4 2 0 16,-1 2 0-16,-1-4 0 0,2 7 0 15,1-6 0-15,4 2 0 16,-4-2 0-16,6 5 0 16,-6 0 0-16,6-3 0 0,-6 5 0 15,3 0 0-15,1 1 0 16,-3-1 0-16,-1 4 0 16,3-1 0-16,-2 2 0 15,-4-3 0-15,5 3 0 16,-2-2 0-16,1 3 0 0,1-3 0 15,0 0 0-15,0-1 0 16,4-1 0-16,2 1 0 16,0-1 0-16,-2 0 0 15,-1 1 0-15,3 2 0 0,3 1 0 16,-4 0 0-16,2 0 0 16,-1-2 0-16,0 3 0 15,0 2 0-15,0-1 0 16,2-1 0-16,-1-1 0 0,1-3 0 15,1 4 0-15,1-3 0 16,-1 0 0-16,2 2 0 16,1-2 0-16,-1 1 0 0,0 0 0 15,-1 0 0-15,4 1 0 16,-3-3 0-16,2 1 0 16,-1 2 0-16,1-2 0 15,1 3 0-15,2-4 0 0,-3 1 0 16,3 1 0-16,0-2 0 15,0 1 0-15,3-3 0 16,-1 4 0-16,3-4 0 16,-3 5 0-16,1-2 0 15,-1 2 0-15,1 0 0 16,1-2 0-16,0 0 0 0,1 3 0 16,0-4 0-16,-3 1 0 15,5 0 0-15,-2 0 0 0,1 0 0 16,-1-3 0-16,2 0 0 15,-2 1 0-15,-1 2 0 16,5-3 0-16,-5 3 0 16,1-3 0-16,2 3 0 0,1-5 0 15,5 5 0-15,-4 1 0 16,1-5 0-16,2 1 0 16,3 1 0-16,-2-1 0 15,4-2 0-15,-4 0 0 0,-1 3 0 16,6-5 0-16,-4 1 0 15,2 1 0-15,-2-3 0 16,2-1 0-16,3-2 0 16,-4 1 0-16,2-2 0 15,1-1 0-15,-1-2 0 16,-4 0 0-16,4 0 0 0,-4 0 0 16,-6 0 0-16,6 0 0 15,-13 0 0-15,12 3 0 0,-12-3 0 16,0 0 0-16,0 0 0 15,11 0 0-15,-11 0 0 16,0 0 0-16,0 0 0 16,0 0 0-16,0 0 0 0,0 0 0 15,0 0 0-15,0 0 0 16,0 0 0-16,0 0 0 16,0 0 0-16,0 0 0 15,0 0 0-15,0 0 0 0,-6 0 0 16,6 0 0-16,-10 0-11 15,-8 0-80-15,18 0-2 16</inkml:trace>
  <inkml:trace contextRef="#ctx0" brushRef="#br0" timeOffset="47572.5115">7935 11615 311 0,'0'0'7'0,"0"0"5"16,0 0 2-16,0 0 2 0,0 0 3 15,-7 3 2-15,7-3-1 16,0 0 2-16,0 0-8 0,0 0-2 15,0 0-2-15,0 0-2 16,0 7-1-16,0-7-2 16,12 3 1-16,-5-1-1 15,4-2-3-15,4 5-2 0,0-2 0 16,2-3 0-16,-2 0 0 16,6 2 0-16,0 1 0 15,2-3 0-15,2 0 0 0,2 1 0 16,-3-1 0-1,1 0 0-15,-2 0 0 0,0 0 0 16,-3-1 0-16,-1 1 0 16,-1 0 0-16,-6 0 0 15,-1 0 0-15,0 0 0 16,2 0 0-16,-13 0 0 0,15 0 0 16,-15 0 0-16,12 0 0 15,-12 0 0-15,0 0 0 16,12 0 0-16,-12 0 0 0,0 0 0 15,0 0 0-15,0 0 0 16,0 0 0-16,0 0 0 16,8 1 0-16,-8-1 0 15,0 0 0-15,0 0 0 0,0 0 0 16,0 0 0-16,0 0 0 16,0 0 0-16,0 0 0 15,0 0 0-15,0 0 0 0,0 0 0 16,0 0 0-16,0 0 0 15,0 0 0-15,0 0 0 16,0 0 0-16,0 0 0 16,3-9 0-16,-3 9 0 15,0-14 0-15,-3 1 0 16,1-3 0-16,-6-4 0 0,0-4 0 16,1-5 0-16,-3-1 0 15,-2 1 0-15,-1-4 0 16,0 3 0-16,1 3 0 0,3 4 0 15,-4 4 0-15,3 2 0 16,3 4 0-16,0 1 0 16,7 12 0-16,-6-14 0 15,6 14 0-15,0 0 0 0,-5-11 0 16,5 11 0-16,0 0 0 16,0 0 0-16,0 0 0 15,0 0 0-15,0 0 0 16,0 0 0-16,0 0 0 15,0 0 0-15,0 0 0 0,0 0 0 16,0 0 0-16,0 0 0 16,0 0 0-16,0 0 0 0,0 0 0 15,0 0 0 1,0 0 0-16,0 0 0 0,0 0 0 16,0 0 0-16,0 0 0 15,0 0 0-15,0 0 0 16,0 0 0-16,0 0 0 0,0 0 0 15,-5 5 0-15,5-5-65 16,0 0-28-16</inkml:trace>
  <inkml:trace contextRef="#ctx0" brushRef="#br0" timeOffset="52491.1237">9323 9157 386 0,'0'0'7'0,"0"-9"4"16,0 9 1-16,0-10 2 16,0 10-1-16,0 0 1 15,0 0 1-15,0 0 0 16,0 19-6-16,0 5-3 0,2 8-3 16,6 4 0-16,1 5 0 15,4 1-3-15,2-1 0 16,0 2 0-16,-1-9 0 15,2-1 0-15,-7-3 0 0,1-8 0 16,-5 0 0-16,-3-5-7 16,2 1-5-16,-4-8-9 15,-4-1-25-15,4 2-40 16,0-11-1-16</inkml:trace>
  <inkml:trace contextRef="#ctx0" brushRef="#br0" timeOffset="52856.2585">9079 9495 386 0,'0'0'6'0,"0"0"2"0,0 0 2 16,-8-6 0-16,8 6 2 15,11-17 1-15,3 1 1 16,9-7 1-16,9-7-5 16,12-2-2-16,6-3-1 15,5 1-1-15,2-1 0 0,-2 3-6 16,-5 3 0-16,-8 12 0 16,-8-1 0-16,-11 10 0 15,-6-2 0-15,-8 8 0 0,-9 2 0 16,0 0 0-16,0 0 0 15,0 0 0-15,0 0 0 16,0 0 0-16,7 6 0 0,-7-6 0 16,-7 18-8-16,1-10-18 15,6-8-54-15,-7 12-7 16</inkml:trace>
  <inkml:trace contextRef="#ctx0" brushRef="#br0" timeOffset="53238.1143">9735 8987 456 0,'0'0'5'0,"0"0"1"16,0 0 0-16,0 0 0 0,0 0 0 15,5 7 1-15,1 4 0 16,1 1 0-16,-2 7-4 0,7 1-3 15,3 6 0-15,2-2 2 16,0 3-2-16,3-4 0 16,-2-2 0-16,0-3 0 0,-4-5 0 15,-1-3 0-15,-1-6 0 16,-12-4 0-16,12 0 0 16,-12-7 0-16,4-5 0 15,-4-8 0-15,0-6 0 0,-4-5 0 16,2-6 0-16,-3-1 0 15,0 1 0-15,0 5 0 16,3 2 0-16,-1 6 0 16,-2 6-2-16,5 9-16 15,0 9-18-15,-10-3-49 0,15 6-1 16</inkml:trace>
  <inkml:trace contextRef="#ctx0" brushRef="#br0" timeOffset="53625.3658">10086 8970 345 0,'0'0'8'16,"0"0"4"-16,0 0 1 15,4 5 3-15,-4-5-1 0,0 0 2 16,8 12 1-16,-8-12 2 16,12 7-9-16,1-7-2 15,1 0-1-15,4-9-2 0,3-3-1 16,-2-6-1-16,3-2 0 15,-1-2-4-15,-5-5 0 16,-5 1 0-16,-5 5 0 16,0 1 0-16,-6 7 0 15,-7 8 0-15,-9 5 0 16,-3 15 0-16,-3 9 0 16,-1 10 0-16,4 2 0 0,1 9 0 15,8-3 0-15,4 2 0 16,8-6 0-16,17-11 0 15,6-7 0-15,9-10 0 0,8-10 0 16,6-5 0-16,2-12 0 16,4-3 0-16,-4-3 0 15,-5 3 0-15,-9 3 0 16,-7-3-8-16,-4 8-77 0,-11 7-2 16</inkml:trace>
  <inkml:trace contextRef="#ctx0" brushRef="#br0" timeOffset="59469.1025">12699 11415 179 0,'0'0'3'0,"0"0"0"0,0-10-1 16,0 10 1-16,11-17 1 15,5 5-2-15,9-4 2 16,4-4-1-16,11 1-3 16,13-9 1-16,6 1-1 0,18 0 0 15,10-1-1-15,9-1 1 16,4-2-1-16,15 2 1 16,-1 0 0-16,15 1-1 15,11-4 0-15,9 5-1 16,5-3 2-16,12 3-1 0,6 2 0 15,14 0 0-15,14 3-1 16,1 2 1-16,7 8-1 0,-1 2 1 16,-3 2 0-16,8 6 0 15,1 2 1-15,-1 2 1 16,-12 8 0-16,4 4 2 16,-6 3-1-16,9 5 2 0,0 2 1 15,-3 4 3-15,-13 9 0 16,3 5 0-16,5 2 0 15,-13 9 0-15,-11 1-1 16,-7 10-1-16,-8 4 0 0,-12 6-4 16,-6 2-1-16,-15 9 0 15,-6-1-1-15,-16 5 0 16,-5 3-1-16,-18 0 0 16,-18-1 0-16,-9 2 0 0,-19 2-1 15,-15-3 0-15,-18 2 0 16,-14 0 0-16,-18-4 0 15,-16-1 0-15,-17 3 1 16,-16-9-2-16,-12-6 2 0,-10 0 1 16,-22-5 0-16,-10-6 0 15,-14-1 0-15,-11-6 0 16,-12-6 0-16,-19-3 0 16,-7-8 0-16,-14-1 1 0,-7-1 0 15,-13-10 1-15,-10 2-1 16,-11-8 1-16,-4 2 1 15,-9-11 0-15,-4 2 2 16,-6-12-2-16,-2-3 1 0,4-2-1 16,-4-7-1-16,4-8 1 15,5-7-2-15,3-6 0 16,9-4 0-16,11-4-1 16,7-8 1-16,9-7 0 15,19-7 1-15,9-5 0 0,15 0 0 16,12-14 1-16,18-3-2 15,12-5 3-15,16-4-2 16,14-5 2-16,17 0 0 0,19-8 0 16,14-2 0-16,16-3 0 15,14 3 0-15,21-7-1 16,15 0 0-16,22-4-2 16,22-1-1-16,14 2 0 15,25 0-1-15,21 2 0 0,21 1 1 16,22 2-2-16,19 7-1 15,26 8 1-15,15 8-1 16,32 9 2-16,21 9-4 0,19 8-36 16,23 19-26-1,13 9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51:4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6054 6141 299 0,'0'0'2'0,"2"4"1"16,0 7 2-16,6 1 2 15,0 6 4-15,4 1 0 0,6 1 2 16,2 0 2-16,9-4 3 16,2-7-1-16,15-12-1 15,12-24-1-15,21-30 0 16,33-40-1-16,54-49-3 16,86-55-5-16,83-54-81 0,88-40-5 15</inkml:trace>
  <inkml:trace contextRef="#ctx0" brushRef="#br0" timeOffset="4142.6544">16010 4608 216 0,'0'0'7'0,"-7"0"2"16,-4-6 2-16,-1 4 3 15,-4-2 2-15,-3-5 3 16,-6 4-2-16,-3 1 3 0,-3 1-5 15,-8 3-3-15,0 7 0 16,-3 7-3-16,0 6-1 16,-1 6-1-16,-3 6 0 0,3 8-2 15,3 2-1-15,6 6 0 16,1-2-2-16,8 6 1 16,8 0-1-16,5 2-1 15,9-6 1-15,6 0 0 0,14 1 0 16,13-6 1-16,10-2 0 15,12-12-1-15,13-7 2 16,6-4-2-16,9-11 2 16,4-7-1-16,3-7 0 15,0-8 1-15,-7-10-1 0,-6-4 0 16,-7-6 0 0,-7-5-1-16,-7-7 1 0,-11-2-1 15,-9-6 0-15,-9-7-2 16,-9-5 0-16,-12 3 1 15,-8-1-1-15,-16 1 0 16,-16 10 0-16,-13 4 0 0,-13 13 0 16,-12 14 1-16,-11 9 0 15,-4 14 0-15,2 10-1 0,1 12 0 16,4 7 0-16,12 7 0 16,16 8-4-16,8 4-5 15,16 3-16-15,19 7-59 0,12-7 1 16</inkml:trace>
  <inkml:trace contextRef="#ctx0" brushRef="#br0" timeOffset="5033.0142">15945 5611 245 0,'0'0'7'16,"0"0"3"-16,-10-15 2 0,10 15 3 15,-12-15 3-15,0 5 1 16,-4 0 1-16,-7-2 0 16,0 8-2-16,-4-2-6 15,-4 6-2-15,-1 3-2 16,-6 9-2-16,-2 5-1 0,-1 8-2 16,-2 11 1-16,-3 7-1 15,7 6 1-15,4 6-1 16,-2 5-1-16,15-1 1 15,5 3-1-15,10-8 0 0,7-1-1 16,9-2 0-16,14-8 0 16,11-4 0-16,6-5 1 15,10-8 0-15,10-7 0 16,4-6 1-16,8-13 0 0,4-5 0 16,4-10 0-16,3-10 0 15,-3-5 1-15,-4-6-1 16,-3-7 1-16,-11-4 0 0,-11-5-2 15,-8-2 0-15,-13-6 0 16,-13-2-1-16,-15-2 0 16,-4 3 0-16,-20 5-1 15,-11 5 1-15,-15 8 0 16,-10 14 0-16,-14 15 0 0,-13 11 0 16,-4 18 0-16,-6 16 0 15,2 13-1-15,5 14-4 16,15 14-17-16,22 5-62 15,21 0-3-15</inkml:trace>
  <inkml:trace contextRef="#ctx0" brushRef="#br0" timeOffset="73348.0437">12000 4580 144 0,'0'0'8'0,"0"0"4"16,-11-5 4-16,11 5 2 0,0 0 4 15,0 0 1 1,0 0 2-16,0 0 2 0,0 0-6 16,0 0-2-16,0 0-4 15,0 0 0-15,0 0-3 0,0 0-1 16,0 0-3-16,0 0-1 15,0 0-2-15,0 0-2 16,0 0 0-16,0 0-2 16,0 0-3-16,0 7-3 0,0-7-10 15,0 0-30-15,0 0-30 16,0 0-5-16</inkml:trace>
  <inkml:trace contextRef="#ctx0" brushRef="#br0" timeOffset="84068.0613">16736 14812 395 0,'0'0'6'0,"0"0"3"15,-3-11 4-15,3 11 2 16,-2-15-1-16,2 15 1 0,-2-12 0 15,2 12 0-15,0 0-5 16,-9 12-6-16,9 16-4 16,-2 9 0-16,0 8 0 15,2 9 0-15,-3 5 0 16,1 3 0-16,-1 0 0 0,3-3 0 16,0-4 0-1,0-6 0-15,0-5 0 0,0-11 0 16,-2-3 0-16,2-7 0 15,-3-8 0-15,1-6 0 16,2-9 0-16,-13-5 0 0,1-11 0 16,1-20 0-16,1-6 0 15,1-10 0-15,2-10 0 16,1-5 0-16,4-3 0 0,2 4 0 16,8-1 0-16,4 10 0 15,2 8 0-15,11 2 0 16,1 12 0-16,3 5 0 0,8 8 0 15,1 4 0-15,0 9 0 16,-1 9 0-16,0 5 0 16,-3 12 0-16,-9 8 0 15,-7 4 0-15,-8 7 0 16,-8 0 0-16,-4 2 0 16,-13-1 0-16,-10-5 0 0,-5-3 0 15,-7-4 0-15,-1 0 0 16,-3-5 0-16,3-3 0 15,1-8 0-15,10 2 0 16,2-7 0-16,9 1-20 0,16-5-21 16,-12 0-47-16,22-2-1 15</inkml:trace>
  <inkml:trace contextRef="#ctx0" brushRef="#br0" timeOffset="84556.0405">17613 14495 336 0,'0'0'8'15,"0"-12"3"-15,0 12 4 16,-2-14 2-16,2 14-1 15,-13-18 0-15,3 18 3 16,-10 6 0-16,-10 20-5 0,-4 15-4 16,-6 16-1-16,-3 12-1 15,-3 18 0-15,6 9-3 16,0 8-5-16,12-1 0 16,14-5 0-16,11-6 0 15,8-8 0-15,12-5 0 0,10-11 0 16,14-9 0-16,3-7 0 15,1-13 0-15,9-4 0 16,-6-10-28-16,2-8-60 16,-3-12-3-16</inkml:trace>
  <inkml:trace contextRef="#ctx0" brushRef="#br0" timeOffset="85048.6347">17757 14957 454 0,'0'0'3'0,"0"0"2"0,0 0 0 16,0-12 1-16,0 12 0 15,8-12 1-15,4 4 0 16,6 3-1-16,1-2-2 0,6 7-1 15,0 5-2-15,0 5 0 16,-4 5-1-16,-1 7 1 16,-6 3-1-16,-9 5 2 0,-5 4-2 15,-13-2 0-15,-4 0 0 16,-6-2 0-16,1-3 0 16,-3-7 0-16,6-3 0 15,-2-7 0-15,7-2 0 0,6-8 0 16,5-10 0-16,3-6 0 15,8-8 0-15,7-3 0 16,8-5 0-16,-1-3 0 0,0 3 0 16,3 5 0-1,-3 0 0-15,-3 9 0 0,-3 6 0 16,-9 7 0-16,-7 5 0 16,13 7 0-16,-8 8 0 15,2 6 0-15,1 0 0 16,-4 9 0-16,7-1 0 0,1 4 0 15,-5-3-24-15,9-9-61 16,-2 7-3-16</inkml:trace>
  <inkml:trace contextRef="#ctx0" brushRef="#br0" timeOffset="85235.1457">18369 15148 442 0,'0'0'2'0,"0"0"3"15,-2 15 0-15,-4-3 0 16,4 3 2-16,-6 5-1 16,4 3 0-16,-4 1 0 15,0 3-4-15,3 1-11 16,1-3-24-16,4-3-49 16,0-5-1-16</inkml:trace>
  <inkml:trace contextRef="#ctx0" brushRef="#br0" timeOffset="85690.5729">18593 14814 441 0,'0'0'3'0,"0"0"0"16,0 0 1-16,0 0 1 15,0 19 1-15,0-4 0 16,0 7 0-16,0 4 1 15,2 8-3-15,3-5 0 0,8 3-2 16,1-1 0-16,2-6-1 16,3-11 1-16,4-4 0 15,2-7 0-15,-3-3 0 16,2-13 1-16,-4-4 1 16,-2-7-2-16,-3 1-2 15,0 1 0-15,-5-1 0 0,-3 4 0 16,-5 4 0-16,3 2 0 15,-5 13 0-15,0 0 0 16,6 5 0-16,-4 13 0 0,1 4 0 16,4 3 0-16,0 2 0 15,4 8 0-15,1 2 0 16,-4-3 0-16,6 2 0 16,-6-10 0-16,-3 2 0 0,-3-6 0 15,-2-2 0-15,-10-3 0 16,-9-5 0-16,-1-2 0 15,-8-2 0-15,1-7 0 0,-3 2-10 16,3-6-15-16,2-6-49 16,4 2-15-16</inkml:trace>
  <inkml:trace contextRef="#ctx0" brushRef="#br0" timeOffset="85887.1623">19219 15032 469 0,'0'0'3'0,"0"9"2"16,-4 1 1-16,0 2-1 15,-2 4 1-15,0 0 1 16,-1 7-1-16,-1 3-2 16,1-5-4-16,7 1-5 0,-8-7-23 15,-6 1-56-15,14-4-4 16</inkml:trace>
  <inkml:trace contextRef="#ctx0" brushRef="#br0" timeOffset="86265.0664">19433 14819 485 0,'0'0'4'0,"0"0"1"16,0 0 2-16,0 0 0 15,0 0-4-15,0 0-3 16,0-13 0-16,0 13 0 0,19-12 0 16,2 4 0-16,3 4 0 0,9-4 0 15,-3 3 0-15,4 0 0 16,-4 5 0-16,-2 0 0 16,-9 0 0-16,-6 10 0 15,-11 2 0-15,-2 6 0 0,-12 2 0 16,-3 2 0-16,0 4 0 15,-2-2 0-15,-1 3 0 16,3-3 0-16,3-1 0 16,4-3 0-16,6-2 0 15,2-1 0-15,7-8 0 16,8 1 0-16,6-7 0 16,3-3 0-16,1-6 0 0,8-1 0 15,1-10-37-15,8-9-50 16,0-3-4-16</inkml:trace>
  <inkml:trace contextRef="#ctx0" brushRef="#br0" timeOffset="86501.647">20178 14251 478 0,'0'0'4'0,"0"0"1"16,0 0 1-16,0 0 1 15,0 0 0-15,16 7-3 16,-7 8-4-16,12 11 0 15,-6 8 0-15,11 10 0 0,-3 11 0 16,5 10 0-16,-7 6 0 16,-3 6 0-16,-8 0 0 15,-8 2 0-15,-4 0 0 16,-10-2 0-16,-13-5 0 16,-8 3 0-16,-9-18-4 15,-5 7-85-15,0-7-3 0</inkml:trace>
  <inkml:trace contextRef="#ctx0" brushRef="#br0" timeOffset="87155.5515">17917 15827 353 0,'0'0'6'0,"0"0"3"15,0 0 0-15,0 0 4 16,-3 18 1-16,-7-1 0 16,-5 9 2-16,0 9-1 0,-4 3-4 15,-2 3-4-15,1 6-1 16,1 1-2-16,1-4-2 16,4-1-1-16,0-9-2 15,7-1 0-15,0-6-3 0,2-3-7 16,-3-6-14-16,-1-1-59 15,4-5 0-15</inkml:trace>
  <inkml:trace contextRef="#ctx0" brushRef="#br0" timeOffset="87665.0128">17513 16223 363 0,'0'0'8'0,"0"0"1"16,11-10 2-16,-11 10 0 15,9-9 1-15,-9 9-1 0,10-8 0 16,-10 8 1-16,0 0-6 16,11 0-3-16,-11 0-1 15,0 17 0-15,0-5-1 16,0 4 0-16,0-2 1 0,-3 1-1 16,1 1-1-16,-2-7 0 15,4 4-4-15,0-13-6 16,-4 14-12-16,4-14-31 0,-8 10-29 15,8-10-4-15</inkml:trace>
  <inkml:trace contextRef="#ctx0" brushRef="#br0" timeOffset="88155.2989">17834 15894 374 0,'0'0'7'0,"0"0"4"0,0 0 0 16,0 0 1-16,0 0-1 16,-4-6 1-16,4 6 0 0,-18 6 0 15,6 4-7-15,-6 2-2 16,-1 5-2-16,-4 6 1 15,-7-1 1-15,5 2-1 0,-5 3 0 16,3-3 0-16,4-4-1 16,2-1 0-16,3-5 0 15,6-4 0-15,3-2 0 16,9-8 1-16,0 0-1 0,0-8 1 16,6-8-2-1,9-4 2-15,5-7-2 0,5-1 1 16,-1-7-1-16,6 3 0 15,0-3 1-15,-3 6-1 16,0 0 2-16,-4 6 0 0,-3 5 0 16,-8 1 0-16,1 10-1 15,-5 2 0-15,-8 5-1 16,9 9 1-16,-4 8-1 16,-5 7 0-16,3 3 0 0,-1 5 0 15,3 7-1-15,1-4-5 16,6 7-17-16,0-4-61 15,-2-4-3-15</inkml:trace>
  <inkml:trace contextRef="#ctx0" brushRef="#br0" timeOffset="88768.6972">17262 16823 422 0,'0'0'6'16,"0"0"4"-16,-7-12-2 16,7 12 1-16,-2-17 0 15,2 6 0-15,9-2 0 16,1 4 0-16,5-4-6 0,10 9-2 16,1-2-1-16,-6 4 0 15,6 2 0-15,-2 0-1 16,-3 8 0-16,-9-2 1 15,1 7-1-15,-8 0 0 0,-5 2 1 16,0 0-1-16,-8-1 1 16,-2 1 1-16,3-3-1 15,-3 1 0-15,0-4-1 0,10-9 1 16,-10 18 0-16,10-18 0 16,0 12 0-16,0-12 0 15,12 13 1-15,1-8 0 16,4 2 0-16,6 0-1 15,-3 3 1-15,-3-2-1 0,1-3 0 16,-4 2 1-16,-7 1-1 16,-1 1 1-16,-6 1-1 15,-13-2 1-15,-4 2 1 16,-8 0-1-16,-4 0-1 0,-4-3-1 16,3-2-3-16,1 2-4 15,-1-7-13-15,10 0-23 16,12-2-41-16,3-10-2 15</inkml:trace>
  <inkml:trace contextRef="#ctx0" brushRef="#br0" timeOffset="89070.2233">17722 16791 424 0,'0'0'3'0,"0"0"2"16,0 0 2-16,0 7 1 15,0 3 0-15,-5 2 1 16,1 5-1-16,-1-2 1 15,2 2-3-15,3 4-2 16,0-1-2-16,5-6 0 0,7-1-1 16,8-4 1-16,5-6-1 15,3-3 1-15,2-3-1 16,0-9 1-16,-5-5 0 16,-1-2-1-16,-4-7 0 0,-8 1 0 15,-10 1 1-15,-10 2-2 16,-12 1 0-16,-3 6 0 15,-7 8-3-15,-2 7-3 16,-6 0-7-16,11 10-17 16,5 8-55-16,3-1-3 0</inkml:trace>
  <inkml:trace contextRef="#ctx0" brushRef="#br0" timeOffset="89382.9576">18151 16738 443 0,'0'0'4'0,"0"0"2"16,0 0 1-16,0 0 0 16,-10-2 0-16,10 2 0 0,-15 2 0 15,2 8 1-15,3 0-4 16,-1 6-3-16,4 4-1 16,2-1 0-16,5 1 1 15,0-1-1-15,12-2 0 16,6-3 0-16,5-7 0 0,-1-5 1 15,2-2 0-15,2-5 0 16,-1-10 0-16,-11 0 0 16,-1-5 1-16,-8-2 0 0,-5 1-2 15,-7-3 0-15,-11 4 0 16,-8 3 0-16,0 5-2 16,-4 7-6-16,-5-2-15 15,5 7-62-15,6 0-3 0</inkml:trace>
  <inkml:trace contextRef="#ctx0" brushRef="#br0" timeOffset="89851.9074">18868 15461 441 0,'0'0'5'0,"0"0"2"16,0 0 2-16,0 0-2 16,0 0 1-16,0 0 2 0,12 9 0 15,-1 11 1-15,2 10-8 16,9 9-3-16,5 9 0 16,8 11 0-16,1 4 0 15,8 5 0-15,0-3 0 16,-2-2 0-16,-2-2 0 15,-8-4 0-15,-2-8 0 0,-13-8 0 16,-4-3 0-16,-5-11 0 16,-8-2 0-16,0-7 0 15,-8-5 0-15,1-4 0 16,-8-9-21-16,7-9-58 0,-5 0-11 16</inkml:trace>
  <inkml:trace contextRef="#ctx0" brushRef="#br0" timeOffset="90356.3955">18685 15683 365 0,'0'0'8'0,"0"0"3"0,-8-12 2 16,8 12 1-16,-3-13 1 15,3 13-1-15,0 0 0 16,-12-4 0-16,5 13-7 16,-3 4-4-16,-2 6-2 0,-1 6-1 15,0 3 0-15,1 1 0 16,0-2 0-16,1-2 0 15,7-4 0-15,-1-6 1 16,2-6 1-16,3-9 0 0,0 0 0 16,0-8 0-16,8-8 1 15,1-10 0-15,4-6-1 16,4-7 0-16,3-9 0 16,0-1-1-16,0 1 1 0,0 5 0 15,0 0 1-15,-5 8 0 16,-5 9-3-16,-3 6 0 15,3 12 0-15,0 8 0 16,0 5 0-16,4 15 0 0,2 6 0 16,6 10 0-16,5 3 0 15,5 9 0-15,6 6 0 16,2-4-11-16,10-20-63 16,-1 16-14-16</inkml:trace>
  <inkml:trace contextRef="#ctx0" brushRef="#br0" timeOffset="91121.9927">19284 16557 412 0,'0'0'5'0,"2"-8"4"15,-2 8 1-15,3-12 1 16,-3 12 0-16,2-9 0 16,-2 9 0-16,0 0 1 0,-5 12-6 15,-6 8-4-15,-3 3 0 16,-4 4-2-16,-3 0 2 16,1 8 0-16,-5-8-1 15,-1-3 0-15,10-3 0 16,-2-7 1-16,3-2-2 0,5-2 0 15,10-10 0-15,-10 8 0 16,10-8 0-16,12 0 0 16,6-5 0-16,7-2 0 0,5-1 0 15,5-4 0-15,-2 0-3 16,5-1-3-16,-6 5-11 16,-6-1-25-16,-4-1-45 15,-6 3-1-15</inkml:trace>
  <inkml:trace contextRef="#ctx0" brushRef="#br0" timeOffset="91320.8314">19239 16536 396 0,'0'0'2'0,"0"0"2"0,0 0 3 0,0 0 2 16,0 6 1-16,0 9 1 15,6 6-1-15,5 0 2 16,-2 7-1-16,1 6-3 15,6 2-2-15,-2 0-4 16,2-4-3-16,2 4-10 0,-11-10-19 16,-7-1-54-16,10-5-1 15</inkml:trace>
  <inkml:trace contextRef="#ctx0" brushRef="#br0" timeOffset="91620.4017">19582 16503 411 0,'0'0'4'0,"0"0"2"0,-10 3 1 16,3 7 1-16,-5 4-1 15,-1 1 1-15,3 6-2 16,-1 3 3-16,2 1-4 16,9 1-3-16,2-1 0 0,13-4 0 15,2-6 0-15,6-3 0 16,4-10 2-16,1-2-2 15,-1-2 0-15,-2-10 2 16,-3-3-2-16,-7-11 0 0,-3-1-1 16,-8 0 0-16,-4 3-1 15,-6-2-2-15,-11 2-2 16,-3 9-5-16,-10 5-7 16,0 10-18-16,8 5-51 0,-8 5-2 15</inkml:trace>
  <inkml:trace contextRef="#ctx0" brushRef="#br0" timeOffset="91955.4144">19898 16503 438 0,'0'0'4'0,"0"0"2"0,0 0 1 16,0 0 0-16,-8 0-1 15,8 0 1-15,-15 10-1 16,5 0 1-16,3 4-4 0,1 4-3 15,-1 5-2-15,5-2 3 16,2-1-1-16,7 2 0 16,8-4 0-16,6-5 1 0,5-9-1 15,2-1 0-15,4-6 4 16,0-7-3-16,-2-7-1 16,-3-5 1-16,-6-3 0 15,-9-2 0-15,-7 1 1 0,-5 0-2 16,-13 9-2-16,-6 2 3 15,-9 7-1-15,-2 6-1 16,-1 2-1-16,1 10-3 0,0 0-7 16,10 7-15-16,4 13-54 15,11-12-4-15</inkml:trace>
  <inkml:trace contextRef="#ctx0" brushRef="#br0" timeOffset="92665.0609">19845 15225 413 0,'0'0'5'0,"0"0"3"16,0 0 0-16,0 0 0 16,0 0 0-16,0 0 2 15,5 8 0-15,10 14 3 0,13 10-5 16,11 10-3-16,19 9 0 15,13 10 1-15,14 8-2 16,18 3-4-16,3 0 0 0,4-3 0 16,-1-5 0-16,-9-1 0 15,-13-7 0-15,-8-4 0 16,-12-5 0-16,-20-3 0 0,-7-11 0 16,-18-2 0-16,-6-8 0 15,-9-2 0-15,-7-9 0 16,-13-4-11-16,-11-8-18 0,-4 0-57 15,-9-14-2-15</inkml:trace>
  <inkml:trace contextRef="#ctx0" brushRef="#br0" timeOffset="93164.3472">19870 15247 340 0,'0'0'6'0,"0"0"3"16,0 0 4-16,-12-11 2 0,12 11 1 16,-15-8 0-16,15 8 0 15,-12-8 0-15,12 8-4 16,-20 17-5-16,10 5-2 15,-1 7-2-15,4 9-1 16,-3 5-1-16,3 0 1 0,-2 3-1 16,8-4-1-16,-2-5 0 15,3-7 0-15,0-9 1 16,0-5 0-16,0-6 1 16,0-10 0-16,0 0 0 15,3-13 1-15,-2-6-1 16,2-11 1-16,3-7-1 0,1-5-1 15,1-2-1-15,1-2 1 16,-1 4-1-16,2 5 1 16,-3 8-1-16,-2 4 0 0,3 12 0 15,-8 13 0-15,10-9 0 16,0 11 0-16,10 10 0 16,7 5 0-16,10 8 0 0,10 5 1 15,11 5 0-15,9-1-1 16,7 6-6-16,6-2-17 15,-15-4-60-15,24-2-4 16</inkml:trace>
  <inkml:trace contextRef="#ctx0" brushRef="#br0" timeOffset="93950.9782">21118 16463 423 0,'0'0'5'16,"0"0"3"-16,0 0 1 15,-2-12 1-15,2 12 0 0,0-15 0 16,0 5 0-16,2 3 0 16,8-3-4-16,5 5-4 15,3 0-1-15,4 3-1 16,0 2 0-16,1 0 0 15,-4 7-1-15,-1 3 1 0,-4 5 0 16,-9 4-1-16,-5 2 2 16,-1 4-1-16,-12-3 0 15,-4 4 1-15,-6 2-3 0,-2 0 3 16,-2-7 0-16,2 1-1 16,5-2 0-16,3-5 0 15,2-4 1-15,6-1 0 16,9-10 1-16,0 0-1 0,24 0 1 15,-2-10-2-15,11-1 0 16,4-4-2-16,4-5-7 16,10 1-17-16,-1-1-60 15,-6-2-4-15</inkml:trace>
  <inkml:trace contextRef="#ctx0" brushRef="#br0" timeOffset="94315.6831">21593 16305 397 0,'0'0'6'15,"0"0"2"-15,0 0 1 16,0 0-1-16,0 0 2 0,-13 5-1 16,13-5 1-16,-15 12 0 15,5-7-6-15,1 8-2 16,-1-1-1-16,3 1 0 15,-4-1 0-15,9 2 0 0,-1 1-1 16,3 0 1-16,8 2 0 16,5-4 0-16,-1-1 0 15,5 4 0-15,3-4 0 16,2-2 0-16,-2 0 0 0,-1-1-1 16,0-1 1-16,-6 0-1 15,-6-2 1-15,-7-6 1 16,2 13-1-16,-7-8 0 15,-12 1 0-15,-6-2-3 16,-5 1-4-16,1 0-16 0,-10 5-56 16,2-10-7-16</inkml:trace>
  <inkml:trace contextRef="#ctx0" brushRef="#br0" timeOffset="94450.3155">21546 16216 410 0,'0'0'5'0,"13"-5"1"15,1 0 0-15,4 3 0 16,3-4 1-16,9 6-6 0,-2-4-21 16,2 4-55-16,8 0-5 15</inkml:trace>
  <inkml:trace contextRef="#ctx0" brushRef="#br0" timeOffset="94749.0898">21899 16293 425 0,'0'0'6'0,"-7"7"2"16,7-7 1-16,-18 20 1 16,8-3 0-16,-5 1 0 15,8 2 1-15,-3 2-1 0,10-3-4 16,2 1-3-16,15-3 0 16,8-5-3-16,10-3 0 15,8-9 0-15,-4 0 0 0,6-11 0 16,-3-4 0-16,-5-7 0 15,-9-7 0-15,-6-3 0 16,-12-6 0-16,-10 1 0 16,-12 2 0-16,-10 5 0 0,-8 6 0 15,-7 7 0-15,-4 7 0 16,-6 10 0-16,2 12 0 16,3 13-15-16,12 1-73 15,-7 3-4-15</inkml:trace>
  <inkml:trace contextRef="#ctx0" brushRef="#br0" timeOffset="95162.2785">17275 17320 154 0,'0'0'0'0,"-13"3"-4"16,6-3-10-16,-2 3-24 15,-4-1-11-15</inkml:trace>
  <inkml:trace contextRef="#ctx0" brushRef="#br0" timeOffset="96310.4108">16708 16770 329 0,'0'0'5'0,"-9"-7"2"0,9 7 4 16,-11-15 2-16,11 15 0 15,-14-10-1-15,14 10 2 16,-11 0 1-16,9 18-4 0,2 14-2 15,0 10-3-15,2 11-1 16,9 10 0-16,3 5 1 16,-3-34-2-16,1 6-2 15,6-3 0-15,3 0-1 16,11-2 1-16,3-1-1 0,6-9 0 16,7 2 0-1,8-6 1-15,3-2 1 0,3-6-2 16,11-4 0-16,4-1 0 15,-27-6 1-15,113-2 0 16,2-7-1-16,-9-18 1 0,-17-5-1 16,-17 0 1-16,-20 3-1 15,-17 3 1-15,-29 7-2 16,-1 1 1-16,0 2-1 0,-3 3 0 16,4 4 0-16,-7 0 1 15,3 7-1-15,3 0 0 16,-3 0 0-16,2 9 1 15,-1 1-1-15,-1 8 1 16,0 2-1-16,-29-10-2 0,2 5 1 16,-6 2 0-16,0 0-1 15,0-3 1-15,-5 6-1 16,2-2 1-16,-4 0-1 16,-2-1 3-16,-2 1 0 15,-1-5 1-15,-2 0 0 0,-1 0 1 16,-1-2-1-16,-3-11 1 15,2 12-1-15,-2-12-1 16,0 0 2-16,18-29-2 16,0 0 1-16,12-13-2 15,12-5 0-15,10-7 0 0,13 1 0 16,12 7 0-16,2 14 0 16,6-1 0-16,-1 11 0 0,6 0 0 15,0 10 0-15,-4 1 0 16,-2 4 0-16,4 7 0 15,-4 0 0-15,6 7 0 16,-1 4 0-16,3-2 0 0,2 3 0 16,1 3 0-16,2 0 0 15,1-6 0-15,3 2 0 16,-4-2 0-16,2 0 0 16,-5-5 0-16,1-1 0 15,-3-3 0-15,0-5 0 0,0-2 0 16,1-11 0-1,-1-2 0-15,-5-7 0 0,1-7 0 16,-5-4 0-16,-13-4 0 16,-3 0 0-16,-13-8 0 15,-14 5 0-15,-10-2 0 0,-13 3 0 16,-4-1 0-16,-8 6 0 16,-5 4 0-16,0 3 0 0,0 7 0 15,0 8 0-15,-5 2 0 16,2 7 0-16,3 8 0 15,0 0 0-15,0 0 0 16,0 0 0-16,0 0 0 16,0 0 0-16,0 0 0 0,0 0 0 15,-8 0 0-15,8 0 0 16,0 0 0-16,-5 6 0 16,5-6 0-16,0 0 0 15,0 0 0-15,0 0 0 16,-4 10 0-16,4-10 0 0,0 0 0 15,0 0-4-15,0 0-17 16,0 0-14-16,-3-10-51 16,3 10-5-16</inkml:trace>
  <inkml:trace contextRef="#ctx0" brushRef="#br0" timeOffset="97641.2124">18663 14403 246 0,'0'0'8'16,"0"0"3"-16,0 0 5 0,0 0 2 15,-1 9 4-15,1-9 2 16,-5 10 2-16,5-10 2 15,-7 10-6-15,7-10-2 0,0 0-4 16,-5 10-1-16,5-10-3 16,0 0-3-16,-5 9 0 15,5-9-2-15,0 0-5 16,0 0-2-16,0 0 0 0,0 0 0 16,0 0 0-16,0 0 0 15,0-14 0-15,7-6 0 16,5-9 0-16,6-12 0 0,7-10 0 15,10-14 0-15,9-14 0 16,14-8 0-16,11-3 0 16,6-1 0-16,7 7 0 15,0 7 0-15,2 9 0 0,-4 15 0 16,-6 9 0 0,-4 16 0-16,-15 8 0 0,-5 6 0 15,-8 1 0-15,-8 6 0 16,-4 5 0-16,-7-4 0 15,-5 6 0-15,-4 0 0 16,-4 0 0-16,-10 0 0 16,15 0 0-16,-15 0 0 0,0 0 0 15,0 0 0-15,0 0 0 16,-2 11 0-16,2-11 0 0,-10 10 0 16,2-3 0-16,-2-2 0 15,1 7-23-15,9-3-68 16,-18 2-2-16</inkml:trace>
  <inkml:trace contextRef="#ctx0" brushRef="#br0" timeOffset="98281.3051">18505 14026 420 0,'0'0'4'16,"0"0"2"-16,0 0 2 0,0-10 1 15,0 10 1-15,0 0 0 16,10-2 1-16,-10 2 1 15,18 16-2-15,-9 7-4 16,2 4-1-16,-4 5-5 0,1 8 0 16,-4 0 0-16,-4 2 0 15,-2 0 0-15,-3-2 0 16,-4-6 0-16,-5-1 0 16,2-6 0-16,-1-5 0 15,4-7 0-15,4-3 0 16,-2-2 0-16,7-10 0 15,0 0 0-15,0 0 0 0,19 0 0 16,6-10 0-16,7-5 0 16,11-2 0-16,9-5 0 0,7 0 0 15,3-2 0-15,1 3 0 16,-4 1 0-16,-6 6 0 16,-8 3 0-16,-5 5 0 0,-15 0 0 15,-6 4 0-15,-4 2 0 16,-15 0 0-16,10 0 0 15,-10 0 0-15,0 0 0 16,0 0 0-16,0 0 0 16,0 0 0-16,0 0 0 0,0 0 0 15,0 8 0-15,0-8 0 16,0 0 0-16,-5 9 0 16,5-9 0-16,0 0 0 15,-10 11 0-15,10-11 0 0,0 0 0 16,0 0-12-16,0 0-80 15,8-14-3-15</inkml:trace>
  <inkml:trace contextRef="#ctx0" brushRef="#br0" timeOffset="100108.9978">20231 12819 414 0,'0'0'5'0,"0"0"3"16,5-10 3-16,-5 10 0 16,0 0 0-16,2-12 1 0,-2 12 0 15,-5 10 0-15,-13 10-4 16,2 12-1-16,-2 5-7 15,-1 8 0-15,1 7 0 16,3 5 0-16,2-1 0 16,6-3 0-16,7-4 0 0,7-6 0 15,3-7 0-15,5-9 0 16,0-3 0-16,0-7 0 16,3-7 0-16,-1-10 0 0,1-3 0 15,-3-12 0-15,4-4 0 16,-2-12 0-16,-4-5 0 15,-2-9 0-15,0-5 0 0,-5-2 0 16,-6-3 0-16,0 5 0 16,-11 7 0-16,-1 2 0 15,-4 12 0-15,0 7 0 16,-6 10 0-16,3 7 0 16,0 7 0-16,-1 8 0 0,5 7 0 15,0 8 0-15,8 5 0 16,-1 2 0-16,8 0 0 15,0 1 0-15,12-4 0 16,6-2 0-16,2-9 0 16,2-4 0-16,6-7 0 15,1-3 0-15,-1-4 0 0,4 0-5 16,-4-7-44-16,-1-4-39 16,-2 1-2-16</inkml:trace>
  <inkml:trace contextRef="#ctx0" brushRef="#br0" timeOffset="100333.261">20589 13050 471 0,'0'0'4'0,"0"0"1"16,0 0 2-16,0 15 0 15,-2-3 0-15,2 5 1 0,0 1-6 16,0 7-2-16,0 2 0 15,2 5 0-15,3-3 0 16,0 0 0-16,-1-3 0 16,3-4 0-16,-3-7-26 15,-4-15-52-15,12 21-12 0</inkml:trace>
  <inkml:trace contextRef="#ctx0" brushRef="#br0" timeOffset="100673.3541">20957 13273 440 0,'0'0'3'0,"0"0"2"16,-5 12 1-16,3-2 1 16,-4 3 1-16,-1 4-1 15,2 5 1-15,-2 6 0 0,-1-4-4 16,0 3-3-16,-1-2-8 15,9 3-20-15,0-6-57 16,0-2-2-16</inkml:trace>
  <inkml:trace contextRef="#ctx0" brushRef="#br0" timeOffset="101167.8621">21359 12527 452 0,'0'0'4'0,"0"0"2"16,0 0 1-16,0 0 0 0,-7 0 1 16,-1 8-1-16,-3 11 1 15,-5 6 0-15,1 9-4 16,-3 11-4-16,4 8 0 15,-3 1 0-15,4 6 0 0,6-4 0 16,7-6 0-16,0-1 0 16,9-12 0-16,7-7 0 15,1-7 0-15,5-9 0 16,3-11 0-16,0-3 0 0,2-12 0 16,-2-10 0-16,2-8 0 15,-7-8 0-15,5-8 0 16,-10-9 0-16,-2-4 0 15,-8-1 0-15,-5-2 0 0,0 8 0 16,-10 4 0-16,-8 8 0 16,-2 15 0-16,-5 10 0 15,1 13 0-15,-1 13 0 16,-3 10 0-16,6 10 0 0,4 9 0 16,6 7 0-16,7-1 0 15,3 4 0-15,7-5 0 16,8 0-2-16,11-6-16 0,5 0-44 15,4-15-25-15,5-9-2 16</inkml:trace>
  <inkml:trace contextRef="#ctx0" brushRef="#br0" timeOffset="101569.6294">21704 12913 488 0,'0'0'4'0,"0"0"2"16,0 0 1-16,-12-2-1 16,12 2-6-16,-9-6 0 0,9 6 0 15,0 0 0-15,-7-9 0 16,7 9 0-16,14-10 0 0,0 10 0 16,7-2 0-16,-1 2 0 15,-1 5 0-15,-3 4 0 16,-4 4 0-16,-4 5 0 0,-8 4 0 15,-6 5 0-15,-4 0 0 16,-6 3 0-16,-2-3 0 16,-3 0 0-16,2-4 0 15,1-2 0-15,4-3 0 16,6-3 0-16,3-5 0 0,5-10 0 16,0 0 0-1,15 0 0-15,5-2 0 0,5-10 0 16,4-3 0-16,4 0 0 15,1-5 0-15,7 5 0 16,-7-5 0-16,1 5 0 16,-15 0-22-16,-8 6-67 0,6-1-3 15</inkml:trace>
  <inkml:trace contextRef="#ctx0" brushRef="#br0" timeOffset="101863.7929">22184 13043 496 0,'0'0'1'0,"0"0"0"0,0 0 2 16,0 10-1-16,0 2 1 16,0 5 0-16,-4 2-1 15,1 6-2-15,1 3 0 0,-3 1-6 16,2 1-16-16,-1 8-54 16,0-14-12-16</inkml:trace>
  <inkml:trace contextRef="#ctx0" brushRef="#br0" timeOffset="102339.4914">22533 12334 464 0,'0'0'3'0,"0"0"2"0,0 0 0 15,0 0 1-15,-11-2 1 16,7 7-1-16,-8 12 1 16,-2 9 1-16,0 12-8 15,-6 7 0-15,5 7 0 0,-2 5 0 16,-1 2 0-16,8-5 0 16,8-4 0-16,2-8 0 15,0-10 0-15,12-7 0 0,6-7 0 16,-1-8 0-16,8-10 0 15,-1-5 0-15,2-10 0 16,-1-12 0-16,0-8 0 16,0-7 0-16,-10-13 0 0,2-5 0 15,-7-1 0-15,-8 2 0 16,-2 4 0-16,-8 3 0 16,-3 10 0-16,-8 13 0 15,0 9 0-15,-2 11 0 16,-5 12 0-16,1 12 0 0,5 12 0 15,-2 8 0-15,4 12 0 16,6 2 0-16,6 6 0 16,6-1 0-16,6-1 0 15,9-9-4-15,12-1-83 0,5-9-3 16</inkml:trace>
  <inkml:trace contextRef="#ctx0" brushRef="#br0" timeOffset="103565.1961">22858 12755 304 0,'0'0'7'0,"0"0"6"0,0 0 0 15,0 0 3-15,0 0 3 16,-10 0 2-16,10 0-1 16,0 0 1-16,0 0-7 0,0 0-3 15,-9-7-3-15,9 7-2 16,0 0-1-16,0 0-1 16,0 0-1-16,0 0 0 15,0 0-1-15,-9 0-1 0,9 0 1 16,0 0-1-16,0 0 0 15,0 0 0-15,0 0-1 16,0 0 0-16,0 0 1 0,0 0-1 16,0 0 0-16,0 0 1 15,0 0-1-15,0 0 1 16,0 0-1-16,0 0 0 16,0 0 1-16,0 0 0 15,0 0-1-15,0 0 1 0,0 0 0 16,0 0 1-16,0 0 0 15,0 0 2-15,0 0-4 16,0 0 0-16,0 0 0 16,0 0 0-16,4-13 0 0,-4 13 0 15,19-14 0-15,-3 4 0 16,3-1 0-16,3-1 0 16,6 2 0-16,-3 3 0 15,2 2 0-15,-4 0 0 0,-6 2 0 16,-2 3 0-16,-5 3 0 15,-10-3 0-15,7 17 0 16,-9-7 0-16,-6 2 0 0,-5 5 0 16,-1-1 0-16,-1-1 0 15,0-1 0-15,1 1 0 16,-2-3 0-16,7 3 0 16,0-4 0-16,5-1 0 15,4-10 0-15,0 17 0 0,0-17 0 16,8 12 0-16,1-4 0 15,6-4 0-15,0 4 0 16,2-6 0-16,3 6 0 16,1-3 0-16,-2-1 0 0,-1-1 0 15,-4 5 0-15,-2-3 0 16,-12-5 0-16,8 14 0 16,-8-6 0-16,-12 0 0 0,-6 4 0 15,2-2 0-15,-9 0 0 16,-5 2 0-16,2 1 0 15,-2-7 0-15,5 1 0 16,0 1 0-16,9 1-23 16,-5 5-57-16,12-14-11 15</inkml:trace>
  <inkml:trace contextRef="#ctx0" brushRef="#br0" timeOffset="104031.721">23666 11785 474 0,'0'0'4'15,"-5"-18"1"-15,1-1 2 16,0-4 2-16,0-2 1 0,4-3-8 16,0-4-2-16,8 0 0 15,8 2 0-15,7 7 0 0,12 4 0 16,8 9 0-16,1 5 0 15,1 5 0-15,2 10 0 16,-8 10 0-16,-1 13 0 16,-8 1 0-16,-11 12 0 0,-14 5 0 15,-5 8 0-15,-2 3 0 16,-17 3 0-16,-4-6 0 16,-10 3 0-16,-1-4 0 15,-3-7 0-15,-3-2 0 0,2-4 0 16,1-10 0-16,8-11-70 15,-1 9-22-15</inkml:trace>
  <inkml:trace contextRef="#ctx0" brushRef="#br0" timeOffset="104231.4449">23868 12770 511 0,'0'0'0'0,"0"0"0"0,-8 0 0 16,8 0 0-16,0 0 0 16,0 0 0-16,-10-5 0 15,10 5 0-15,5-3 0 0,3-13 0 16,14 8-54-16,3-2-45 16</inkml:trace>
  <inkml:trace contextRef="#ctx0" brushRef="#br0" timeOffset="106004.3757">20429 13871 360 0,'0'0'1'15,"0"0"1"-15,8-3 6 0,2 0 1 16,3 1 4-16,13-4 0 15,12 1 2-15,14 0 2 16,16-2 0-16,18-3-2 16,19 2-3-16,22-1-3 15,14-4-1-15,16 1-1 0,9-2-2 16,3-1-5-16,4-3 0 16,-3-2 0-16,2-2 0 15,-10-7 0-15,-4-4 0 0,-8-7 0 16,-6-5 0-16,-4-4 0 15,-6-7 0-15,-8-4 0 16,-9-2 0-16,-2 0 0 16,-7 0 0-16,0-2 0 15,-9 4 0-15,-7 0 0 16,-2 9 0-16,-6-6 0 0,-4 2 0 16,-6-4 0-16,0-1 0 15,-4-2 0-15,0-4 0 0,-1 1 0 16,-3-5 0-16,-6 4 0 15,-7-1 0-15,-2 0 0 16,-14 3 0-16,-8 4 0 16,-4-2 0-16,-14 3 0 15,4-1 0-15,-9 1 0 0,-3 2 0 16,0-5 0-16,-1 0 0 16,-2-1 0-16,-2 3 0 15,-4-4 0-15,-5 9 0 16,-12-5 0-16,-9 3 0 0,-5 4 0 15,-9-1 0-15,-11 10 0 16,-5-1 0-16,-12 5 0 16,-1 4 0-16,-11 4 0 15,1 6 0-15,-7 2 0 16,-2 6 0-16,-6 3 0 0,-7 6 0 16,-3 1 0-16,-4 8 0 15,-2 0 0-15,-9 0 0 16,0 5 0-16,-4 2 0 0,2 6 0 15,1-3 0-15,-4 6 0 16,4-1 0-16,1 6 0 16,1 1 0-16,-2 5 0 0,-3 3 0 15,-6 5 0-15,-2 4 0 16,-2 6 0-16,-3 2 0 16,5 0 0-16,-4 6 0 15,9-5 0-15,3 9 0 16,7-4 0-16,10 1 0 0,4 2 0 15,10 2 0-15,3 6 0 16,3 1 0-16,5 5 0 16,5 2 0-16,5 1 0 15,6-1 0-15,3 3 0 16,6-4 0-16,8 4 0 0,6-5 0 16,13-2 0-16,6-1 0 15,6 3 0-15,8 4 0 0,10-5 0 16,5 6 0-16,8-2 0 15,11 2 0-15,9 5 0 16,4-6 0-16,8-3 0 16,2 4 0-16,8-5 0 15,4-7 0-15,6 2 0 0,2-8 0 16,3-5 0-16,7-4 0 16,2-9 0-16,4-4 0 15,2-5 0-15,-4-9 0 16,-5-1 0-16,-2-5 0 0,-9-5 0 15,-14-2 0-15,-5-1 0 16,-17-5 0-16,-4 1 0 16,-10-1 0-16,-10-2 0 15,0 0 0-15,0 0 0 16,0 0 0-16,0 0 0 0,0 0 0 16,0 0 0-16,0 0 0 15,0 0 0-15,0 0 0 0,0 0 0 16,0 0 0-16,0 0 0 15,0 0 0-15,0 0 0 16,0 0 0-16,0 0 0 16,0 0 0-16,0 0 0 15,0 0 0-15,0 0 0 0,0 7 0 16,0-7 0-16,0 0 0 16,0 0 0-16,0 0-34 15,-5 0-55-15,5 0-3 16</inkml:trace>
  <inkml:trace contextRef="#ctx0" brushRef="#br0" timeOffset="109584.3226">16603 4766 266 0,'0'0'7'0,"0"0"5"16,0 0 4-16,0 0 1 16,0 0 4-16,0 0-1 0,0 0 2 15,0 0 0-15,0 0-7 16,0 0-3-16,0 0-3 15,0 0-1-15,18 0 0 16,5-3-3-16,9-1 1 0,8-2 0 16,10-1 0-16,4 0-1 15,0 0-2-15,4-4 0 16,-6 4-1-16,-8 2 0 16,-8 1-1-16,-6 1 1 0,-11 1-1 15,-6 2 0-15,-13 0 0 16,10 0-1-16,-10 0 1 15,0 0-1-15,0 0 0 16,-7 5-2-16,-5-4-2 16,2 7-4-16,-3-2-10 0,2 3-17 15,4-2-49-15,-11 3-2 16</inkml:trace>
  <inkml:trace contextRef="#ctx0" brushRef="#br0" timeOffset="109947.686">16621 4914 373 0,'0'0'6'0,"0"0"3"0,0 0 1 16,0 0 0-16,0 0 1 15,10-1 1-15,0-2 1 16,4 1 1-16,7-2-6 16,6 0-1-16,8-4 0 15,7 3-1-15,6 0 0 16,-2-5-1-16,4 5-1 0,1-2-1 16,-14 2 0-16,0-2-1 15,-10 4 0-15,-7 1-2 16,-5 0 0-16,-15 2 0 0,13 0 0 15,-13 0 0-15,0 0-3 16,0 4-4-16,0-4-8 0,-7 15-20 16,7-8-51-16,-6 6-1 15</inkml:trace>
  <inkml:trace contextRef="#ctx0" brushRef="#br0" timeOffset="110517.9743">16624 5745 340 0,'0'0'8'15,"0"0"4"-15,0 0 3 16,0 0 3-16,0 0-1 0,0 0 1 16,0 0 1-16,0 0 1 15,0 0-7-15,15-6-4 16,9-1-2-16,12-1-2 0,6 1-1 15,4-3 2-15,12-2-6 16,-4 2 0-16,1 0 0 16,-5 5 0-16,-8-2 0 15,-7 2 0-15,-10 2 0 0,-5 3 0 16,-10 0 0-16,-10 0 0 16,9 0 0-16,-9 0 0 15,0 0-9-15,-2 8-20 0,0 2-55 16,2-10-3-1</inkml:trace>
  <inkml:trace contextRef="#ctx0" brushRef="#br0" timeOffset="110943.5753">16706 5935 390 0,'0'0'7'0,"0"0"2"16,0 0 3-16,0 0 0 15,0 0 1-15,0 0 1 16,0-10 2-16,10 8 0 0,12-5-7 16,8 1-1-16,7-4-3 15,11 1-5-15,3-1 0 16,-1 3 0-16,3-1 0 0,-7 1 0 15,-3 4 0-15,-10-2-3 16,-6 5-20-16,-13 8-51 16,-4-4-13-16</inkml:trace>
  <inkml:trace contextRef="#ctx0" brushRef="#br0" timeOffset="111345.6487">16644 6725 275 0,'0'0'10'0,"0"0"6"16,0 0 2-16,5 5 4 15,-5-5 2-15,22 0 3 16,-3-5-1-16,7-2 1 15,6-3-9-15,2 1-5 16,9-4-3-16,-6 3-3 0,0-1-3 16,0 4-6-16,-9-2-9 15,-1 6-23-15,-2 3-44 16,-13 0-7-16</inkml:trace>
  <inkml:trace contextRef="#ctx0" brushRef="#br0" timeOffset="111511.2073">16758 6864 408 0,'0'0'4'16,"0"0"2"-16,0 0 2 15,10 0 1-15,0 0 1 16,5-5 0-16,7 0 0 16,5-3-2-16,1-4-8 0,8 3-21 15,12-4-58-15,-11 1-2 16</inkml:trace>
  <inkml:trace contextRef="#ctx0" brushRef="#br0" timeOffset="113464.8448">17599 4674 410 0,'0'0'6'0,"0"0"2"16,0 0 2-16,0-12 1 16,0 12 1-16,22-17 0 0,-8 7 1 15,9 0 1-15,4 2-6 16,3 4-3-16,4 4-3 16,4 4-2-16,0 9 0 15,-8 2 0-15,-6 8 0 0,-4 3 0 16,-13 0 0-16,-7 3 0 15,-6-5 0-15,-10 3 0 16,-6-2 0-16,-8-5 0 16,0-2 0-16,-2-1 0 0,2-7 0 15,3-4 0-15,6-2 0 16,7-4 0-16,14 0 0 16,-11-10 0-16,11-5 0 15,13-3 0-15,7-3 0 16,7-6 0-16,3-7 0 0,8 0 0 15,-3-1 0-15,2 0 0 16,-8 6 0-16,-1 3 0 16,-5 6 0-16,-11 4 0 15,-1 8 0-15,-11 8 0 16,0 0 0-16,0 18 0 0,-4 2 0 16,-2 5 0-16,2 2 0 15,-1 5 0-15,1 3 0 16,4-3 0-16,0-5 0 0,4 1 0 15,8-11 0-15,9 0 0 16,1-7 0-16,6-3 0 16,2-2 0-16,2-5 0 0,-2 0-10 15,-1-2-77-15,-3-3-3 16</inkml:trace>
  <inkml:trace contextRef="#ctx0" brushRef="#br0" timeOffset="114329.9489">17588 5472 435 0,'0'0'5'15,"0"0"2"-15,0-10 2 0,0 10 0 16,0 0 1-16,0 0 0 16,0-8-1-16,0 8 1 15,-7 8-3-15,5 4-7 16,-2 6 0-16,4-1 0 0,0 2 0 15,0 4 0-15,9-3 0 16,0-5 0-16,7-5 0 16,-2-6 0-16,0-1 0 15,7-3 0-15,-1-10 0 16,-1-2 0-16,-3-5 0 0,1-2 0 16,-2-1 0-16,-3-4 0 15,-4 7 0-15,-3-2 0 16,0 7 0-16,-3 1 0 15,-2 11 0-15,0-9 0 0,0 9 0 16,0 0 0-16,7 9 0 16,-1 3 0-16,1 4 0 15,3 1 0-15,0 3 0 0,5 0 0 16,-3 2 0-16,-1-2 0 16,1-1 0-16,-9-2 0 15,1 3 0-15,-8-2 0 16,-4-3 0-16,-12 2 0 15,-8-2 0-15,-4 2 0 0,-5-3 0 16,0 0 0-16,4 1 0 16,-2-3 0-16,11-9-77 15,6 11-13-15</inkml:trace>
  <inkml:trace contextRef="#ctx0" brushRef="#br0" timeOffset="115273.3611">17342 6691 439 0,'0'0'5'0,"0"0"2"16,0 0 1-16,0 0 2 0,0 0 0 15,0 0 0-15,0 0 1 16,0 0 0-16,0 0-11 15,22-10 0-15,1 5 0 0,6-1 0 16,3 1 0-16,14 1 0 16,-4-1 0-16,1-2 0 15,-6 4 0-15,-5-2 0 0,-5 5 0 16,-10 0 0-16,-6 2 0 16,-11-2 0-16,-3 18 0 15,-14-3 0-15,-7 3 0 16,-6 1 0-16,0 1 0 15,-3 4 0-15,-2-1 0 0,3 0 0 16,4-4 0-16,3-2 0 16,11 1 0-16,3-6 0 15,11-3 0-15,8-3 0 16,14-1 0-16,10-5 0 16,9-5 0-16,1-2 0 0,5-1 0 15,-1-2 0-15,-2 0 0 16,-5 0 0-16,-9 3 0 15,-7 2 0-15,-9 3 0 0,-4-1 0 16,-10 3 0-16,0 0 0 16,0 0 0-16,0 0 0 15,-10 0 0-15,-2 3 0 0,-1 1 0 16,1 4 0-16,-3-3 0 16,0 5 0-16,3-8 0 15,4 8 0-15,-4 4-66 16,12-14-24-16,-13 4 0 0</inkml:trace>
  <inkml:trace contextRef="#ctx0" brushRef="#br0" timeOffset="118611.015">19510 12746 262 0,'0'0'3'16,"0"0"1"-16,-5-13 0 0,5 3 2 15,1-2 0-15,16-8 1 16,0-3 2-16,8-4 0 16,12-5-1-16,5-5 1 0,11-2 0 15,10-9 0-15,8-1 2 16,5-4-1-16,7 2 1 16,4-6-1-16,2 0-2 15,6 2 0-15,1 1-2 16,6-1 0-16,5 1-2 0,1-2 0 15,1 5 0-15,8-2 0 16,4-1 1-16,11 5-1 16,3-3 0-16,3 5-1 0,7 2 0 15,6 6 0-15,1 2-1 16,0 5-1-16,-1 4 0 16,-4 6-1-16,-3 4 0 15,-7 6 1-15,-8 4-1 16,-10 8 0-16,-4 0 0 0,-10 8 0 15,-7 6 1-15,-3 6-1 16,-9 5 0-16,-3 8-1 16,-6 4 1-16,-3 5-1 0,-3 7 1 15,-9 8-1-15,0 5 1 16,-10 8 0-16,-5 5 0 16,-8 6 0-16,-5 3 0 0,-13 3 1 15,-5 5-1-15,-9 0 0 16,-7 4 0-16,-13-4-1 15,-9 2 1-15,-12-1 0 16,-9-1 0-16,-11 0 0 16,-12 0-1-16,-10-3 1 15,-11-3 0-15,-13-1 0 0,-7-7 0 16,-7-1 1-16,-11-4 0 16,-4-4 0-16,-8-7 1 15,-6-2-1-15,-7-9 1 16,1-3 0-16,-12-6-1 0,-9-8-1 15,-1-1 1-15,-11-12-1 16,-2 2 0-16,-7-11 1 16,-5-5-1-16,-1-2 0 0,-1-5 0 15,-1-6 1-15,8-10-1 16,3-9 0-16,7-2 1 16,12-3-1-16,7-9 0 0,14-6 0 15,11-4 0-15,15-1 0 16,15-11 1-16,13-7-1 15,18-9 0-15,22-3 1 16,18-17-1-16,33-10 1 16,16-9 0-16,36-11 0 15,31-7 0-15,41-9-1 0,33-4-4 16,40 1-14-16,24 0-61 16,39 2-3-16</inkml:trace>
  <inkml:trace contextRef="#ctx0" brushRef="#br0" timeOffset="127959.5783">20621 11059 271 0,'0'0'4'0,"0"0"0"15,0 0 0-15,0 0 0 16,0 0 1-16,5 0 1 0,-5 0 3 16,7 9 0-16,-4 3-1 15,1 4-1-15,5 0 0 16,-2 4 0-16,3 3 1 15,3-6-3-15,-1 5-1 0,0-7-1 16,1-1 0-16,-1-1 0 16,-2-6 1-16,7 1 1 15,-2-5 3-15,0-3 0 16,5-11 1-16,5-9 0 0,5-11 2 16,12-11-3-16,3-10 0 15,7-13-2-15,11-7-1 16,8-7-1-16,1 0 0 15,2-1-1-15,-3 12 0 0,-7 0 2 16,-4 9-2-16,-10 12 1 16,-11 5 0-16,-7 12 0 15,-6 7-1-15,-12 9 1 16,-5 2-1-16,-9 12-1 16,14-13 1-16,-14 13 0 15,0 0-1-15,0 0-1 0,0 0 0 16,0 0-1-16,0 0 0 15,0 0 0-15,0 0 0 16,0 0-1-16,0 0 0 0,0 0 0 16,0 0 0-16,0 0-1 15,0 0 1-15,0 0 0 16,0 0 0-16,0 0 0 0,0 0 1 16,0 0-1-16,0 0 1 15,0 0 0-15,0 0 0 16,0 0 0-16,0 0 0 15,0 0 0-15,0 0 1 0,0 0-1 16,0 0 0-16,0 0 0 16,0 0 0-16,0 0 1 15,0 0-1-15,0 0 0 16,0 0 0-16,0 0 0 16,0 0 0-16,0 0 1 15,0 0-1-15,0 0 0 0,0 0 0 16,0 0 0-16,0 0 0 15,0 0 0-15,0 0 0 16,0 0 0-16,0 0 0 0,0 0 0 16,0 0 0-16,0 0 0 15,0 0 0-15,0 0 0 16,0 0 0-16,0 0 0 0,0 0 0 16,0 0 0-16,0 0 0 15,0 0 0-15,0 0 0 16,0 0-1-16,0 0 2 15,0 0-1-15,0 0-1 0,0 0 1 16,0 0 0-16,0 0 0 16,0 0 0-16,0 0 0 15,0 0 0-15,0 0 0 16,0 0 0-16,0 0 0 16,0 0 0-16,0 0 0 0,0 0-1 15,0 0 1-15,0 0-2 16,0 0 0-16,0 0-2 15,0 0-1-15,0 8-1 16,0-8-3-16,0 0-3 0,2 14-4 16,3 2-8-16,0-2-29 15,3 5-29-15,2 5-3 16</inkml:trace>
  <inkml:trace contextRef="#ctx0" brushRef="#br0" timeOffset="129280.4426">15831 4075 194 0,'0'0'7'0,"0"0"4"0,0 0 5 16,-3 8 2-16,3-8 5 16,0 0 0-16,0 0 0 15,0 0 0-15,0 0-7 16,0 0-4-16,-6 6-3 16,6-6-3-16,0 11-1 0,0-11-2 15,16 14 1-15,-5-1 0 16,1-3 0-16,5-1 2 15,0 1-1-15,3-4 1 16,-3-6-1-16,3 0 1 16,3-19 0-16,2-2 1 0,-1-13 0 15,8-9 1-15,7-11-1 16,-1-9 1-16,11-6-2 16,2-7 1-16,2-4-1 15,2 6-1-15,-6 8 0 16,-2 5 0-16,-7 15 0 0,-10 11-5 15,-5 8 0-15,-8 14 0 16,-9 8 0-16,-8 5 0 0,0 0 0 16,0 0 0-16,0 0 0 15,0 0 0-15,0 0 0 16,0 8 0-16,0-8 0 16,0 17 0-16,-3 0 0 15,1-2 0-15,-1 11-13 0,1-5-12 16,2-1-40-16,-3 7-21 15,0 3-5-15</inkml:trace>
  <inkml:trace contextRef="#ctx0" brushRef="#br0" timeOffset="130184.8409">15955 5441 328 0,'0'0'3'0,"0"0"2"0,0 0 1 0,0 0 0 15,0 0 0-15,0 0 1 16,5 0 3-16,-5 0-1 16,10 12-1-16,-5 0-3 15,2-3-1-15,1 6 0 16,2-3 1-16,-3-2-1 15,5 0 0-15,-4-4 0 0,5-5 1 16,-1-2 1-16,5-13 1 16,6-7 1-16,1-9 0 0,12-11 0 15,6-5 0-15,2-6-1 16,6-5 0-16,-2 4-2 16,0 0 0-16,-4 8-2 0,-2 10 0 15,-13 8-1-15,-1 8 0 16,-8 3-2-16,-6 9 1 15,-4 0-1-15,-10 7 1 16,11-4-1-16,-11 4 1 16,0 0 0-16,0 0-1 15,0 0 1-15,0 0 0 0,0 0 0 16,0 0-1-16,0 0 0 16,0 0 2-16,0 0-2 15,0 0-2-15,0 0 1 16,0 0-1-16,0 6-2 15,0-6-2-15,0 11-4 0,0-11-9 16,-9 12-15-16,9-12-51 16,-4 7-1-16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26:07.08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5537 15542 337 0,'0'0'7'0,"0"0"3"15,0 0 2-15,-8-8 5 16,8 8-2-16,0 0 1 16,-10-10 0-16,10 10-1 15,-10 0-5-15,10 0-3 0,-9 10-4 16,0-2-1-16,4 4-1 15,1 3-1-15,1 3 1 16,1-4-1-16,2 1 1 16,7 0-1-16,0-2 2 15,6-6-1-15,2-2 1 0,3-3 1 16,-3-2 0-16,9-2 1 16,-9-5 2-16,2-5 0 15,-1 0 0-15,-4-6 0 16,-6-2-4-16,1 2-2 0,-7-4 0 15,0-1 0-15,-7 6 0 16,-6 0 0-16,-4 7 0 16,-1 0 0-16,-5 10 0 0,-4 0 0 15,4 10 0-15,2 2 0 16,-2 8 0-16,5 2 0 16,4 6 0-16,3-3 0 15,4 2 0-15,4-3 0 16,3 1 0-16,7-8 0 0,7-2 0 15,0 1 0-15,9-10 0 16,2-3 0-16,0-3 0 16,2-3 0-16,1-9 0 15,-4-2 0-15,-4-4 0 0,0-4 0 16,-10-1 0-16,-5-4 0 16,-5 3 0-16,0-3 0 15,-10 1 0-15,-8 6 0 16,-1 3 0-16,-6 5 0 0,0 7 0 15,-3 5 0-15,1 0 0 16,2 10 0-16,6 5 0 16,-2 5 0-16,9 2 0 0,2 3 0 15,7 0 0-15,3-1 0 16,10-1 0-16,5-6 0 16,6-2 0-16,3-5 0 15,3-6 0-15,3-4 0 16,0 0 0-16,-5-9 0 15,0-6 0-15,-3-3 0 0,-13-1 0 16,1-6 0-16,-10 0 0 16,0 1 0-16,-10-1 0 15,-1 2 0-15,-8 6 0 0,-5 2 0 16,-2 8 0-16,1 7 0 16,-5 5 0-16,5 7 0 15,0 3 0-15,5 2 0 16,5 0 0-16,2 4 0 0,11-4 0 15,2-2 0-15,4-4 0 16,12-3 0-16,1-3 0 16,8-2 0-16,-2-3 0 15,2-3 0-15,0-7 0 16,-5-2 0-16,-3-2 0 16,-4-6 0-16,-6-3 0 0,-5 1 0 15,-4-1 0-15,-6 1 0 16,-9 3 0-16,-1 1 0 15,-9 6 0-15,-6 9 0 0,1 3 0 16,-5 8 0-16,2 7 0 16,6 0 0-16,1 5 0 15,4 2 0-15,13-3 0 0,7 1 0 16,4-5 0-16,9 0 0 16,7-2 0-16,10-6 0 15,-2-2 0-15,6-5 0 0,1 0 0 16,-1-10 0-16,-5 0 0 15,-8-2 0-15,-2 0 0 16,-10-5 0-16,-5 5 0 16,-5 0 0-16,-7 3 0 15,-8 1 0-15,2 6 0 0,1-1 0 16,-3 3 0-16,2 7-7 16,8 6-28-1,10-1-54-15,0 2-2 0</inkml:trace>
  <inkml:trace contextRef="#ctx0" brushRef="#br0" timeOffset="1163.2043">5559 15587 185 0,'0'0'5'0,"0"0"7"15,-8 0 2-15,8 0 4 16,0 0 2-16,-10 0 0 16,10 0 3-16,0 0-3 15,0 0-3-15,0 0-6 0,0 0-1 16,0 0-2-16,0 4 0 15,0-4 0-15,16 8 2 0,3-3-1 16,4-1 1-16,9 2 0 16,9-4 0-16,5 1-2 15,7-3-1-15,6 0-1 16,8 0-1-16,5-5 0 16,10 2-1-16,8-1 0 0,4-4 0 15,8 3 0 1,10-2-1-16,7 2 0 0,8 0 0 15,2-3-2-15,5 6 1 16,3 0 0-16,5-1-1 16,-3 0 0-16,0 3 0 15,-4 0 0-15,4 0-1 0,-7 3 1 16,4 0 0-16,-9-3 0 16,1 0 0-16,-5 0-1 0,-2 0 1 15,-6 0-1-15,-8-3 1 16,-10 0 0-16,-5 1-1 15,-14-3 1-15,-9 5-1 16,-7-2 0-16,-20-1 1 0,-5 3-1 16,-7-2 0-16,-12 2 0 15,-6 0 1-15,-12 0 0 16,10 0 0-16,-10 0 0 16,0 0 1-16,0 0 1 15,0 0-3-15,0 0 0 16,0 0 0-16,0 0 0 0,0 0 0 15,0 0 0-15,0 0 0 16,0 0 0-16,0 0 0 16,0 0 0-16,0 0 0 15,0 0 0-15,0 0 0 0,0 0 0 16,0 0 0-16,0 0 0 16,0 0 0-16,-4 0 0 0,4 0-7 15,0 0-2-15,-16-3-5 16,16 3-11-16,-14 3-34 15,5-3-28-15,0 0-2 16</inkml:trace>
  <inkml:trace contextRef="#ctx0" brushRef="#br0" timeOffset="1630.9687">9121 15337 341 0,'0'0'2'0,"0"0"0"16,0 0 0-16,0 0 2 0,3 7 2 16,-3-7 2-16,4 10 4 15,-4-10 1-15,18 15 0 0,-6-4 1 16,8 0-1-16,3 1 0 15,7-3-1-15,0 5-3 16,2-4-2-16,2-5-2 16,1 4-1-16,-5-4-1 0,-2 1-1 15,-7 1-1-15,-3-2 0 16,-6 5 1-16,-6-3 0 16,-1 3 0-16,-5 6 1 15,-13 2 0-15,-2 5 0 16,-5-1 1-16,-7 3-1 15,-1 2-1-15,-5-2-2 16,3-3 0-16,0-2 0 0,10-3 0 16,-1-2 0-16,7-4 0 15,-1-2 0-15,7-1 0 16,8-8 0-16,-10 7 0 0,10-7-2 16,0 0-9-16,0 10-17 15,8-8-58-15,-8-2-3 16</inkml:trace>
  <inkml:trace contextRef="#ctx0" brushRef="#br0" timeOffset="2511.864">5686 15638 246 0,'0'0'7'0,"0"0"3"16,7-4 0-16,-7 4 2 16,9-3 0-16,-9 3 0 0,21-6 2 15,-3 1 0-15,-1 5-3 16,12 0-3-16,6 0-1 15,13 0 2-15,4 0 0 0,8 0 0 16,14 0 0-16,5 0-1 16,11-1-1-16,7-2-1 15,12 1 0-15,8-4-1 16,7 2 0-16,11 1-1 0,1-2-1 16,11 3-1-1,0-1 0-15,5 0-1 0,2 2 1 16,3 1-1-16,1-3 0 15,2-2 1-15,-4 5-1 16,-4-2 0-16,0-1 0 16,-6 3 1-16,-7-2-1 0,-4-1 0 15,-11 3-1-15,-13 0 1 16,-8 0 0-16,-9 0-1 0,-15 0 1 16,-11 0 0-16,-18 0 0 15,-9 0 1-15,-11-2 1 16,-10 2 1-16,-7 0-1 15,-13 0 1-15,0 0 0 16,0 0 0-16,0 0-1 0,0 0-1 16,0 0-1-16,0-10-1 15,0 10 0-15,-13-3-2 16,13 3-1-16,-14-2-2 16,6 2-4-16,-5 0-9 0,13 0-26 15,-12 0-40-15,2 2-3 16</inkml:trace>
  <inkml:trace contextRef="#ctx0" brushRef="#br0" timeOffset="4168.0053">9899 15438 434 0,'0'0'5'0,"0"0"1"16,-5-8 1-16,5 8 2 15,0 0-1-15,-3-12 0 16,3 12 0-16,0-15 0 0,16 10-4 16,-2 5-1-16,9 0-3 15,2 2 0-15,2 9-1 0,3 1 1 16,-6 9 0-16,-1 0 1 16,-10 4-1-16,-6 5 0 15,-7-3 1-15,-9 5 0 0,-7-4 0 16,-9 2 0-16,2-9 0 15,-3 1 0-15,-1-9 1 16,4-1 1-16,0-6-3 16,6-2 0-16,4-4 0 15,13 0 0-15,-7-20 0 16,7 3 0-16,12-7 0 0,6-4 0 16,12-4 0-16,0-5 0 15,7 0 0-15,0 1 0 16,-1 5 0-16,-7 7 0 15,1 1 0-15,-13 5 0 16,-1 9 0-16,-16 9 0 0,9 0 0 16,-9 12 0-16,0 5 0 15,0 4 0-15,-5 0 0 0,3 9 0 16,-3-3 0-16,3 3 0 16,-2 0 0-16,2-6 0 15,2 1 0-15,2-4 0 16,9-2-2-16,-4-4-9 15,13 0-23-15,13-6-52 0,-12-4-2 16</inkml:trace>
  <inkml:trace contextRef="#ctx0" brushRef="#br0" timeOffset="4483.7348">10560 15620 393 0,'0'0'5'0,"0"0"3"16,-14 17 1-16,6-8 1 16,-2 3 1-16,0 3 0 0,1 0 0 15,-2 2 1-15,6 1-4 16,5-3-3-16,0-3 0 0,13-1-1 16,4-7 0-16,6-1 0 15,-1-3 0-15,6-6 1 16,-7-3-3-16,2-9-2 15,-5-2 0-15,-9-7 0 16,-6 2 0-16,-6-4 0 0,-12 2 0 16,-5 4 0-16,-7 6 0 15,-6 2 0-15,3 10 0 16,-9 5-24-16,-8 5-63 16,17 10-4-16</inkml:trace>
  <inkml:trace contextRef="#ctx0" brushRef="#br0" timeOffset="5497.7469">5427 15676 282 0,'0'0'6'16,"0"0"4"-16,0 0 1 15,0 0 4-15,0 0-1 16,0-5 1-16,0 5 3 0,2-15 2 15,9 3-7-15,6-6-1 16,5-7-3-16,8-4 0 16,10-10-1-16,10-7 0 0,9-8-1 15,11-10 0-15,12-9-1 16,8-5-1-16,16-11 1 16,6-11-1-16,8-6-1 15,9-5 0-15,5-4-1 16,5-1-1-16,1-1 1 15,-4 8-1-15,-6 3-1 0,1 2 0 16,-4 9 0-16,-10 6-1 16,-5 6 1-16,-13 8-1 15,-7 5-1-15,-12 9 1 0,-11 6 1 16,-14 10 2-16,-13 9-3 16,-10 10 0-16,-9 2 0 15,-9 12 0-15,-3 2 0 0,-11 10 0 16,5-8 0-16,-5 8 0 15,0 0 0-15,0 0 0 16,0 0 0-16,0 0 0 16,0 0 0-16,0 0 0 0,0 6-2 15,0-6-9-15,-3 14-8 16,-1-4-22-16,-7 2-48 31,4 0-1-31</inkml:trace>
  <inkml:trace contextRef="#ctx0" brushRef="#br0" timeOffset="5871.8722">7821 13397 384 0,'0'0'5'0,"0"0"2"16,0 0 3-16,0 0 1 0,0 0 1 15,-10-6 0-15,10 6-1 16,0 0 1-16,0 0-3 16,10-9-3-16,5 2-1 0,13-1-2 15,-2-1 0-15,10-2 0 16,-1-2 1-16,4 4-1 16,-4 1-1-16,-6 0-1 15,-3 4 0-15,-9 4 0 0,-2 0-1 16,-15 0 1-16,15 9 0 15,-12 5 0-15,-1 5 0 16,-2 6 1-16,0 2-2 16,-2 3 0-16,-1 3 0 15,-3 1 0-15,-1-2 0 16,5-2-4-16,-3-3-6 16,0-7-13-16,5-20-57 15,3 20-8-15</inkml:trace>
  <inkml:trace contextRef="#ctx0" brushRef="#br0" timeOffset="6371.0078">8478 13205 442 0,'0'0'5'15,"0"0"1"1,-4-12 2-16,4 12 0 0,0 0-1 15,-12-10 1-15,12 10-1 0,-9 8 1 16,6 5-5-16,3 4-2 16,0 5-1-16,0 1-1 15,5 1 1-15,5 0 0 16,5-6 1-16,2-6-1 0,3-1 1 16,3-7 1-16,-1-4-1 15,2-7 1-15,-1-5 0 0,0-6-2 16,-4 1 0-16,-4-8 0 15,-3 3 0-15,-1 0 0 16,-6 2 0-16,-3 5 0 16,1 3 0-16,-3 12 0 15,0-8 0-15,0 8 0 0,0 10 0 16,0 7 0-16,2 0 0 16,3 12 0-16,3 0 0 15,2 5 0-15,-1-4 0 16,3 5 0-16,1-3 0 15,-7-4 0-15,0-2 0 16,-3-3 0-16,-8-1 0 16,-14-2 0-16,-6-1 0 15,-5 0 0-15,-5-5 0 16,-3-2 0-16,1-2 0 0,0-3-11 16,7-4-38-16,12-3-41 15,6-5 0-15</inkml:trace>
  <inkml:trace contextRef="#ctx0" brushRef="#br0" timeOffset="6682.5188">8977 13275 405 0,'0'0'4'16,"0"0"3"-16,0 10 1 15,-5 0 1-15,3 4 1 16,-1 2-1-16,-2 3 1 0,3 2 1 15,2 1-5-15,2-3-1 16,6-4-1-16,6-4-1 16,4-5 0-16,6-2 1 15,2-4-1-15,6-10 1 16,0-6-1-16,1-6 0 0,-4 0-3 16,-9-7 0-16,-5-2 0 15,-10 2 0-15,-5 7 0 16,-14-2 0-16,-12 15 0 15,-6 4 0-15,-2 7 0 0,-7 13 0 16,9-1-66-16,-3 12-23 16</inkml:trace>
  <inkml:trace contextRef="#ctx0" brushRef="#br0" timeOffset="10297.62">5454 12815 249 0,'0'0'4'16,"0"0"1"-16,-2 4 1 0,2-4 0 16,0 13 4-16,-3-3 2 15,3 7 1-15,-2 5 1 16,2 1-2-16,0 12-1 16,0-1-1-16,0 10 1 0,5-2-1 15,-3 5-4-15,3 1 1 16,0-1-3-16,3 0 1 15,-6 0-1-15,3-2 0 0,0-1 0 16,-3 5 0-16,1-3-1 16,-1-3 1-16,1 3 0 15,-3-2 0-15,0-1 1 0,0-1 0 16,0-1 0-16,0 0 0 16,0 1 1-16,0 0 1 15,0-5-1-15,0 2 0 16,0 1 0-16,0-1-2 15,0 2-1-15,0-2 2 16,0-3-3-16,0 2 0 16,0 2 0-16,0-3 0 0,0-5-1 15,3 5 2-15,-3-5-1 16,3 1 0-16,-1-1 0 16,0-3 0-16,1 4 0 0,-1-1-2 15,3 0 0-15,-5-3 0 16,2 5 0-16,1-2 0 15,-1 2 0-15,-2-2 0 0,0-2 0 16,0 2 0-16,0-2 0 16,0 5 0-16,0-3 0 15,0-3 0-15,0 4 0 0,-2-4 0 16,2 3 0-16,0 1 0 16,-3-3 0-16,1-1 0 15,2 3 0-15,-5 1 0 16,3-4 0-16,2 1 0 15,-3 3 0-15,1-1 0 16,0-3 0-16,-4-1 0 16,6-4 0-16,-3 3 0 0,3-2 0 15,-2 3 0-15,-1-9 0 16,1 6 0-16,2-5 0 16,0 2 0-16,0 0 0 0,0-2 0 15,0-2 0-15,0-3 0 16,0-1 0-16,0-4 0 15,0-1 0-15,0-9 0 0,2 14 0 16,-2-14 0-16,0 0 0 16,3 7 0-16,-3-7 0 15,0 0 0-15,0 0 0 16,0 0 0-16,0-4 0 16,0-5 0-16,0-11 0 0,0 0 0 15,0-3 0-15,0-15 0 16,0 3 0-16,0-7 0 15,0 0 0-15,0-3 0 16,0-2 0-16,0 0 0 16,0 0 0-16,0-3 0 0,0 2 0 15,-3-5 0-15,3-1 0 16,0 2 0-16,0-5 0 0,0 2 0 16,3 3 0-16,2 0 0 15,-2 3 0-15,0 1 0 16,-1 7 0-16,-2 0 0 15,2 5 0-15,-2 3 0 0,0-2 0 16,0 6 0-16,-2-3 0 16,2 0 0-16,0-1 0 15,0 1 0-15,0 0 0 0,0-3 0 16,0 3 0 0,2 0 0-16,1 2 0 0,-1-2 0 15,1 2 0-15,-1 4 0 16,-2-7 0-16,0 3 0 15,0 1 0-15,0-4 0 16,2-1 0-16,-2 2 0 16,0-6 0-16,0 4 0 0,0-1 0 15,-2 3 0-15,2 2 0 16,-2 3 0-16,-1 1 0 16,1 2 0-16,2-1 0 0,-3 3 0 15,1-2 0-15,2-2 0 16,-5-1 0-16,2-3 0 15,3-2 0-15,-3 2 0 0,1-1 0 16,-1 3 0-16,1-2 0 16,0 3 0-16,-3 0 0 15,2 1 0-15,1 5 0 0,-3 1 0 16,-1-2 0-16,4-1 0 16,-3 4 0-16,3-4 0 15,2 6 0-15,-3-5 0 16,1 5 0-16,0-1 0 15,2 3 0-15,0 3 0 16,-3 0 0-16,3-1 0 16,-2 3 0-16,2 0 0 15,0 1 0-15,-3-2 0 0,3-1 0 16,-3 4 0-16,3-2 0 16,0 1 0-16,-3-2 0 0,3 2 0 15,0 9 0-15,-2-15 0 16,2 15 0-16,-2-15 0 15,2 15 0-15,-3-12 0 0,3 12 0 16,-3-10 0-16,3 10 0 16,0-11 0-16,0 11 0 15,0 0 0-15,0 0 0 0,-1-6 0 16,1 6 0-16,0 0 0 16,0 0 0-16,0 0 0 15,0 0 0-15,0 0 0 16,0 0 0-16,-10 10 0 15,1 4 0-15,3 6 0 16,-4 0 0-16,-4 6 0 0,-2 5 0 16,-4 1 0-16,1 0 0 15,-2-4 0-15,4-1 0 16,0-2 0-16,1-4 0 16,4-6 0-16,3 1 0 0,0-6 0 15,9-10 0-15,-7 12 0 16,7-12 0-16,0 0 0 0,0 0 0 15,0-7 0-15,5-7 0 16,0 2 0-16,3-5 0 16,4-3 0-16,-2-6 0 15,5 1 0-15,2-3 0 0,1 1 0 16,-5-2 0-16,6 2 0 16,-1-2 0-16,-5 5 0 15,6 0 0-15,-8-2 0 16,3 4 0-16,-2 5 0 15,-5 5 0-15,0 2 0 16,-7 10 0-16,9-15 0 0,-9 15 0 16,0 0 0-16,0 0 0 15,0 0 0-15,0 0 0 16,12 12 0-16,-7 1 0 0,2 1 0 16,1 8 0-16,2 4 0 15,2-2 0-15,1 6 0 16,1-1 0-16,2-1 0 15,-2-1 0-15,4 1 0 0,0-9 0 16,-6 4 0-16,1-8 0 16,-1 2 0-16,0-3 0 15,-3-4 0-15,-1-3 0 16,-8-7 0-16,8 13 0 0,-8-13 0 16,0 0 0-16,5 10 0 15,-5-10 0-15,0 0 0 16,0 0 0-16,0 9 0 15,0-9-43-15,0 0-48 16,-4 11-2-16</inkml:trace>
  <inkml:trace contextRef="#ctx0" brushRef="#br0" timeOffset="11145.5026">5840 12911 335 0,'0'0'8'0,"0"0"3"15,0 0 5-15,-10-6 1 0,10 6 2 16,-10-1 1-16,10 1 0 16,-8-3 1-16,8 3-8 15,0 0-4-15,0 0-1 0,0-12-3 16,11 9 0-16,11-2-1 16,3 0-4-16,2-2 0 15,8 0 0-15,4-1 0 16,4-1 0-16,-3 3 0 15,-3-1 0-15,-5 5 0 16,-2-1 0-16,-10 1 0 0,-3 2 0 16,-4 2 0-16,-8 5 0 15,-5 9 0-15,-3-2 0 16,-10 6 0-16,-6 5 0 16,-4 5 0-16,-9 2 0 0,-3 5 0 15,-10-2 0-15,3 2 0 16,0-8 0-16,4 1 0 15,4-5 0-15,4-6 0 0,5-1 0 16,10-11 0-16,8 1 0 16,7-8 0-16,0 0 0 15,7 5 0-15,14-5 0 0,-1-3 0 16,14-5 0-16,3 2 0 16,3-2 0-16,10-2 0 15,2-2 0-15,-5 4 0 16,0-1 0-16,-4 3 0 15,-6 2 0-15,-5 1 0 0,-7 3 0 16,-8 0 0-16,-4 0 0 16,-13 0 0-16,14 3 0 15,-14-3 0-15,0 0 0 16,3 10 0-16,-3-10 0 16,0 9 0-16,0-9 0 0,-5 15 0 15,5-15 0-15,-10 17 0 16,1-10-89-16,9-7-4 15</inkml:trace>
  <inkml:trace contextRef="#ctx0" brushRef="#br0" timeOffset="11483.5884">6499 13077 442 0,'0'0'4'0,"0"0"2"16,0 0 1-16,0 0 1 15,0 0 1-15,0 10 0 16,0-10 0-16,-6 17 0 16,1-7-3-16,3 2-4 15,0 1-2-15,2 2 0 0,4-5 0 16,7-3 0-16,6-2 0 16,3-2 0-16,5-3 0 0,-1-5 0 15,1-3 0-15,-2-4 0 16,-3 0 0-16,-8-6 0 0,-2 0 0 15,-10-1 0-15,-10 2 0 16,-4 0 0-16,-9 4 0 16,-5 6 0-16,-6 7 0 15,-1 2 0-15,-3 13 0 16,10 12 0-16,-2 8-57 16,16-8-34-16</inkml:trace>
  <inkml:trace contextRef="#ctx0" brushRef="#br1" timeOffset="17185.0543">5412 11180 116 0,'0'0'6'0,"0"0"5"15,0 0 3-15,0 0 4 16,5-11 5-16,-5 11 3 16,0 0 3-16,0 0 1 15,4-9-3-15,-4 9-5 16,0 0-3-16,0 0-3 0,0 0-1 16,0 0-3-16,0 0-4 15,0 0-2-15,0 0 0 16,0 0-2-16,0 0 0 0,0 0 0 15,-4 5-1-15,4-5 1 16,-12 20 0-16,4-5 0 16,-4-1 0-16,-3 6 1 15,0 0-1-15,-5 5 0 16,3 0 0-16,-1 1 0 0,-2 2 0 16,-2 2-1-16,2-3 0 15,0 0 0 1,-2 5 0-16,0-2-1 0,-3 0 1 15,2 4-2-15,-3-1 0 16,5 1 0-16,-4 1-1 0,3-3 0 16,-1 1 0-16,4-1 0 15,1-2 1-15,1-1 0 16,-3 0 0-16,2-4 0 16,4 0 1-16,-4 0-1 0,1 2 1 15,1-2 0-15,2-2-1 16,1-1 0-16,1-2 0 0,0-1 0 15,-1 1 0-15,3 0 1 16,1-3-1-16,-2 1 0 16,-1-4 0-16,1 2 0 15,-1-2-1-15,3-1 1 16,2-3 0-16,-2 0-1 0,2 0 0 16,2-1 1-16,5-9-1 15,-9 13 1-15,9-13-1 16,-11 7 0-16,11-7 1 15,0 0-1-15,-7 12 0 0,7-12 1 16,0 0-1-16,0 0 1 16,0 0-1-16,0 0 2 15,0 0-2-15,0 0 0 16,0 0 0-16,0 0 0 0,-7 10 0 16,7-10 0-16,0 0 0 15,-5 14 0-15,5-14 0 16,-9 9 0-16,9-9 0 0,-11 17 0 15,3-10 0-15,3 6 0 16,-5-1 0-16,0-2 0 16,0 0 0-16,0 4 0 15,1 2 0-15,-1-3 0 16,-5 2 0-16,5-1 0 0,-3 1 0 16,3-3 0-16,1 1 0 15,0-4 0-15,2 2 0 16,7-11 0-16,-9 12 0 15,9-12 0-15,-5 12 0 0,5-12 0 16,-6 10 0-16,6-10 0 16,-5 8 0-16,5-8 0 15,0 0 0-15,-5 9 0 16,5-9 0-16,0 0 0 0,0 0 0 16,0 0 0-16,0 0 0 15,0 0 0-15,0 0 0 16,0 0 0-16,0 0 0 0,0 0 0 15,0 0-6-15,0 0-12 16,0 0-13-16,0 0-41 16,0 0-17-16</inkml:trace>
  <inkml:trace contextRef="#ctx0" brushRef="#br1" timeOffset="17769.3422">4413 12305 374 0,'0'0'7'15,"0"0"3"-15,0-11 2 16,0 11 0-16,0 0 1 15,0-10 0-15,0 10 0 0,0 0-1 16,0 0-5-16,0 9-2 16,0 5-3-16,0 5 0 15,0 6-1-15,-2 3 0 0,-3 4 1 16,-1 0 0-16,-1 0-1 16,0-4 0-16,2-1-1 15,-3-5 1-15,0-2 0 16,0-3-1-16,7-2 1 15,-7-6-1-15,6 0 1 0,2-9-1 16,-9 12 1 0,9-12-1-16,0 0 0 0,0 0 0 15,0 0 1-15,0 0 0 16,14-3 1-16,-2-6 0 16,3-2 1-16,7 1 0 0,3-4 1 15,2-1-4-15,6 0 0 16,-1 3 0-16,-5 0 0 15,1 1 0-15,-6 2 0 0,-2 3 0 16,-6 2 0-16,-4 1 0 16,-10 3 0-16,11-3 0 15,-11 3 0-15,0 0 0 0,0 0 0 16,0 0 0-16,0 0 0 16,0 8 0-16,0-8 0 15,-2 10 0-15,2-10-53 16,0 0-35-16,0 12-3 15</inkml:trace>
  <inkml:trace contextRef="#ctx0" brushRef="#br1" timeOffset="19377.272">3744 12864 357 0,'0'0'5'15,"0"0"5"-15,-10-2 1 16,10 2 2-16,-10-3 1 16,10 3 0-16,-12 0 0 0,12 0 0 15,0 0-3-15,0 0-4 16,5-7-1-16,12 2-2 15,8-3 0-15,7 1-1 16,0 0 1-16,6 0 0 16,-1-2-2-16,-2 0 0 0,-5 6-1 15,-3-2 0-15,-7 5-1 16,-5 0 0-16,-5 0 0 16,-10 0 1-16,10 12-1 15,-10-1 1-15,-2 1 0 0,-9 6 1 16,-1 3-1-16,-8 4 1 15,-8 0 0-15,-1 5-2 16,-6 2 0-16,-2-5 0 16,-3 1 0-16,5-3 0 0,2-3 0 15,4-2 0-15,12-6 0 16,-1-4 0-16,6-2 0 16,12-8 0-16,-5 12 0 15,10-12 0-15,9 0 0 0,7 0 0 16,4-5 0-16,7-2 0 15,3-1 0-15,4-2 0 16,2 0 0-16,0 3 0 16,-4-3 0-16,1 3 0 0,-8-1 0 15,-4 3 0-15,-3 3 0 16,-7-1 0-16,-2 0 0 16,-3 3 0-16,-11 0 0 15,10 0 0-15,-10 0 0 0,0 0 0 16,0 0 0-1,0 0 0-15,0 0 0 0,0 0 0 16,0 0 0 0,0 0 0-16,0 0 0 0,0 0 0 15,0 0 0-15,0 0 0 16,-3 6 0-16,3-6-2 0,0 0-14 16,0 0-39-16,-5 10-34 15,5-10 0-15</inkml:trace>
  <inkml:trace contextRef="#ctx0" brushRef="#br1" timeOffset="20809.0108">4333 13000 324 0,'0'0'7'15,"0"0"4"-15,0 0 3 16,0 0 4-16,0 0 2 16,0 0 0-16,0-7 1 0,0 7 1 15,0 0-7-15,0 0-5 16,0 0-2-16,0 0-2 16,0 4-1-16,0 7-2 15,0 7 0-15,-2 2-1 0,2 1 0 16,-4 6-2-16,3 0 0 15,1-1 0-15,-3-4 0 16,1 0 0-16,2-8 0 16,0 2 0-16,0-7 0 0,0-9 0 15,-2 16 0-15,2-16 0 16,0 0 0-16,0 0 0 16,0 0 0-16,0 0 0 0,0 0 0 15,0 0 0-15,0 0 0 16,0 0 0-16,0 0 0 15,0 0 0-15,-12 0 0 16,12 0-32-16,0 0-56 0,0 0-4 16</inkml:trace>
  <inkml:trace contextRef="#ctx0" brushRef="#br1" timeOffset="22100.8974">5390 11189 209 0,'0'0'5'0,"0"0"4"16,0 0 3-16,0 0 2 16,0 0 2-16,-7 0 2 0,7 0 1 15,0 0 1-15,0 0-5 16,-12 0-2-16,12 0-1 16,0 0 1-16,0 0-1 15,14 5-2-15,-2-5 0 0,11 0 1 16,6 0-1-16,8 0 0 15,11-5-3-15,7-2-1 16,9 0-1-16,6 1-1 16,-1 0-2-16,11-2 0 15,2 0 0-15,8 0 0 0,7-1 0 16,2-3-1-16,13 1 1 16,-1-3-1-16,11 1 1 15,2 1-1-15,-1 3 0 16,-9-1 0-16,-7-1-1 0,-10 6 1 15,-10-2-1-15,-20 2 0 16,-15 2-1-16,-10 0 1 16,-12 2 1-16,-10-2 0 15,-10 0 1-15,-10 3 1 0,0 0 0 16,0 0-1-16,0 0 3 16,0 0-2-16,0 0 0 15,0 0-2-15,0 0 0 0,0 0-1 16,0-9 0-16,0 9 0 15,0 0-1-15,0 0 0 16,0 0-1-16,-10 0 0 16,10 0-4-16,0 0 0 15,-8 9-6-15,8-9-10 16,-11 10-25-16,11-10-37 0,-1 12-3 16</inkml:trace>
  <inkml:trace contextRef="#ctx0" brushRef="#br1" timeOffset="22728.0272">7346 10865 300 0,'0'0'6'0,"0"0"4"16,0 0 3-16,-10-8 3 0,10 8 0 16,-10-2 4-16,10 2-1 15,-10-2 0-15,10 2-7 16,0 0-3-16,0 0-2 16,0 0-2-16,0 4-1 0,13 4 0 15,7-5-1-15,-1 4 1 16,9 0 1-16,4-2-1 0,5 0 0 15,4 0 0-15,-4 0-2 16,0 0 0-16,-5-1 0 16,0 2-1-16,-7-4 0 0,-5 3 0 15,-5-3-1-15,-4 1 0 16,-11-3 1-16,0 0 0 16,6 13 0-16,-6-13 0 15,-6 15 1-15,-9-5 0 16,4 2 1-16,-4 5 0 0,-4-2 1 15,-1 2-4-15,-1-2 0 16,2 3 0-16,1-3 0 16,-2-1 0-16,6 1 0 15,-4-2 0-15,3-1 0 16,0-3 0-16,0 2 0 16,3-1 0-16,-1-1 0 0,4-3 0 15,-2 1 0-15,2 0 0 16,9-7 0-16,-16 11 0 0,16-11 0 15,-7 7 0-15,7-7 0 16,0 0 0-16,0 0 0 16,0 0 0-16,0 0 0 0,0 0-7 15,0 0-17-15,0 0-61 16,0 0-4-16</inkml:trace>
  <inkml:trace contextRef="#ctx0" brushRef="#br1" timeOffset="23324.263">8124 11093 502 0,'0'0'1'15,"-12"7"-1"-15,2 0 1 0,0-2-1 16,-5 2 1-16,0 1 1 16,-3 0 0-16,1-4 0 15,1-1-2-15,7-3 0 0,9 0 0 16,-12-15 0-16,12 0 0 15,0-4 0-15,15-6 0 16,0-2 0-16,6-3 0 0,2 0 0 16,0 4 0-16,-3 2-3 15,0 7 2-15,-5 0-1 16,-5 10 1-16,-10 7 0 16,0 0 0-16,4 4 0 0,-1 9 0 15,-3 4 0-15,2 6 1 16,1 2 1-16,5 2 2 15,-1 2 0-15,6-4-1 0,9 0 1 16,3-5-7 0,12 0-38-16,2-8-40 0,4-10-6 15</inkml:trace>
  <inkml:trace contextRef="#ctx0" brushRef="#br1" timeOffset="24481.0469">7901 10875 304 0,'0'0'8'0,"0"0"3"16,0 0 3-16,-11-4 2 0,11 4 3 15,0 0 1-15,-9-6 0 16,9 6 1-16,0 0-8 16,-10-5-3-16,10 5-4 0,0 0-1 15,0 0-1-15,7 3-2 16,5 2 0-16,6 2 0 16,2 3 0-16,2-1 1 15,1 4-1-15,2 2 1 16,-3 0-2-16,-3 3 1 0,-3-1 1 15,-7 3 1-15,-4 2-1 16,-5-3 1-16,0-1-1 16,-5-1 1-16,-7 3-4 0,-3-5 0 15,3 0 0-15,-3-6 0 16,3 1 0-16,0-5 0 16,1 0 0-16,11-5 0 15,-7 4 0-15,7-4 0 16,0 0 0-16,0-9 0 0,2-3 0 15,8-3 0-15,8-4 0 16,2-6 0-16,3-5 0 16,5 0 0-16,2-2 0 0,-2 0-3 15,-1 4 1 1,-7 3 1-16,-3 6-1 0,1-1 2 16,-11 8 1-16,-2 4 0 15,-5 8-1-15,0 0 0 16,0 0 0-16,0 0-1 0,-12 16 1 15,2 4 0-15,-3 1-1 16,4 6 1-16,-2 3 1 16,4 0 1-16,2-1 0 0,5-4 1 15,5-2-3-15,10-8-4 16,13 2-34-16,3-9-45 16,7-4-5-16</inkml:trace>
  <inkml:trace contextRef="#ctx0" brushRef="#br1" timeOffset="25947.4108">8624 11115 409 0,'0'0'6'15,"0"0"3"-15,0 0 2 16,0 0 1-16,0 0 1 0,0 0-1 16,0 0 1-16,0 0 2 15,8 4-6-15,-8 9-7 16,0 2-2-16,0 1 0 16,0 3 0-16,0 3 0 0,0 0 0 15,0-5 0-15,0 1 0 16,0 0 0-16,2-5 0 15,0-1 0-15,-2-12 0 16,3 17 0-16,-3-17-2 16,0 0-65-16,0 0-22 0,0 0 0 15</inkml:trace>
  <inkml:trace contextRef="#ctx0" brushRef="#br1" timeOffset="28961.97">5410 11145 234 0,'0'0'5'16,"0"0"1"-16,0 0 2 16,0 0 1-16,0 0 1 15,-2 6 2-15,2-6 2 16,0 0 0-16,0 14-1 0,0-14-1 15,0 0 0-15,0 12 0 16,0-12 0-16,0 0 0 16,2 10-3-16,-2-10 1 0,0 0-1 15,0 0 1-15,0 0-1 16,0 0-1-16,0 0 1 16,2-15-1-16,-2 0 1 15,0-3-1-15,0-3-1 16,0-9-1-16,0-2-1 0,0-6-1 15,0-5 1-15,-2-3-2 16,0-8 1-16,-5-2-1 16,3-2-3-16,-2-4 0 15,2-8 0-15,0 6 0 16,-1-3 0-16,-2-2 0 16,7 0 0-16,-4-1 0 0,2 6 0 15,-2-3 0-15,4 5 0 16,-1 3 0-16,-2 2 0 15,3 5 0-15,0 1 0 0,0 8 0 16,-2 0 0-16,2 6 0 16,-2 5 0-16,2 3 0 0,-3 3 0 15,1 4 0-15,-1 7 0 16,-1 3 0-16,4 3 0 16,0 9 0-16,-1-13 0 15,1 13 0-15,0 0 0 16,0 0 0-16,0 0 0 0,0 0 0 15,0 0 0-15,0 0 0 16,-3-10 0-16,3 10 0 16,0 0 0-16,0 0 0 15,0 0 0-15,0 0 0 16,0 0 0-16,0 0 0 16,0 0 0-16,0 0 0 0,0 0 0 15,0 0 0-15,0 0 0 16,0 0 0-16,0 0 0 15,0 0 0-15,0 0 0 0,0 0 0 16,0 0 0-16,0-8 0 16,0 8 0-16,0 0 0 0,0 0 0 15,0-15 0-15,0 15 0 16,0 0 0-16,-2-7 0 16,2 7 0-16,0 0 0 15,0 0 0-15,0 0 0 0,0 0 0 16,0 0 0-16,0 0 0 15,-7 15 0-15,2 3 0 16,0 2 0-16,-3 4 0 16,1 3 0-16,-5 6 0 15,-1-1 0-15,3-3 0 16,-2-2 0-16,1-2 0 0,2-5 0 16,1 0 0-16,0-6 0 15,3-1 0-15,3-3 0 16,2-10 0-16,-2 9 0 0,2-9 0 15,0 0 0-15,0 0 0 16,0-9 0-16,4-6 0 16,5-5 0-16,-2-2 0 0,2-5 0 15,1-5 0-15,1-1 0 16,1 1 0-16,1-1 0 16,-4 4 0-16,1-1 0 15,-4 9 0-15,3-5 0 0,-1 6 0 16,-5 6 0-16,3 3 0 15,-3 5 0-15,-3 6 0 16,0 0 0-16,0 0 0 16,10 5 0-16,-3 7 0 15,-3 5 0-15,6 2 0 0,2 7 0 16,0-1 0-16,1 2 0 16,0-3 0-16,0-2 0 15,5 2 0-15,-6-3 0 16,3-3 0-16,0-2 0 0,-2 0 0 15,1-3 0-15,-3-1 0 16,1-4 0-16,-4 1 0 16,-8-9 0-16,17 15 0 0,-17-15-32 15,0 0-59-15,7 5-4 16</inkml:trace>
  <inkml:trace contextRef="#ctx0" brushRef="#br1" timeOffset="29677.8961">5119 9024 385 0,'0'0'6'0,"0"0"4"15,0 0 1-15,0 0 0 16,-3-10 1-16,3 10 0 16,0 0 2-16,0 0 0 15,3 15-4-15,2-3-4 16,5 6-2-16,0 0 0 16,4 4 1-16,4-3-1 0,0-1-1 15,1-6-3-15,4-3 0 16,-1-3 0-16,2-6 0 15,1-3 0-15,-4-4 0 0,-1-8 0 16,-3 3 0-16,-4-10 0 16,-4 3 0-16,-6-2 0 0,-2 1 0 15,-1 0 0-15,0 3 0 16,-1 4 0-16,-2 4 0 16,3 9 0-16,-7-10 0 15,7 10 0-15,0 0 0 16,5 10 0-16,1 2 0 0,4 3 0 15,4 2 0-15,0 3 0 16,4 2 0 0,-4 1 0-16,-1-3 0 0,-3 2 0 15,-3-1 0-15,-7 3 0 16,-2-7 0-16,-10 7 0 0,-4-4 0 16,-3-1 0-16,-6-1 0 15,-1 0 0-15,2-3 0 16,-2-3 0-16,8-2 0 0,0-5 0 15,4-3 0-15,14-2-7 16,-16 20-79-16,16-20-4 16</inkml:trace>
  <inkml:trace contextRef="#ctx0" brushRef="#br1" timeOffset="29895.314">5564 8990 449 0,'0'0'5'0,"0"0"1"0,0 0 0 16,0 0 3-16,0 0 1 16,10 4 1-16,-6 7 2 15,5 3-11-15,-2 6-2 16,0 5 0-16,3 2 0 0,3-2 0 16,-5 4 0-1,2-6 0-15,4 10 0 0,-2-9-72 16,-1-5-19-16</inkml:trace>
  <inkml:trace contextRef="#ctx0" brushRef="#br1" timeOffset="34607.2286">593 4095 312 0,'0'0'10'0,"0"0"3"16,0 0 3-16,4-12 4 0,-4 12 1 15,0-16 2-15,2 6 0 16,-2 10 0-16,0-15-8 16,0 15-4-16,0 0-2 15,0 25-2-15,3-4-3 0,-1 8 0 16,4 5-4-16,-1 4 0 16,2 8 0-16,-2-3 0 15,2-4 0-15,-1-1 0 0,-3-1 0 16,1-8 0-16,-4 1 0 15,0-6 0-15,-4-6 0 16,-3 0 0-16,2-8 0 16,-7-3 0-16,3-7 0 0,-4-3 0 15,1-9 0-15,-1-8 0 16,1-7 0-16,2-10 0 16,2-4 0-16,3-10 0 15,3-1 0-15,2 2 0 16,2 2 0-16,9-2 0 0,3 8 0 15,4 4 0-15,6 6 0 16,6 6 0-16,2 6 0 16,4 2 0-16,-2 12 0 15,3 6 0-15,-2 6 0 16,-5 12 0-16,0 3 0 16,-12 7 0-16,-6 3 0 0,-8-1 0 15,-4 5 0-15,-8-5 0 16,-3-3 0-16,-9-1 0 15,-5-7 0-15,-3-2 0 0,1-5 0 16,0-1 0-16,3-4 0 16,5-5 0-16,2 1 0 15,7-1 0-15,10-2 0 16,0 0 0-16,7 16 0 0,11-9 0 16,5 6 0-16,4 1 0 15,3 3 0-15,-1 0 0 16,4 3 0-16,-3-2 0 0,-6 1 0 15,1 1 0-15,0-2 0 16,-7-6 0-16,-1 3 0 16,-7-5 0-16,0 0 0 15,-10-10 0-15,15 15 0 16,-15-15-20-16,2-8-59 0,-2 8-11 16</inkml:trace>
  <inkml:trace contextRef="#ctx0" brushRef="#br1" timeOffset="34982.6826">1178 4355 408 0,'0'0'4'16,"0"0"1"-16,0 0 1 15,-9 7 1-15,4 2 1 16,-2 2 0-16,-2 1 0 15,5 1 0-15,-1 4-2 0,5 0-2 16,0 1-1-16,12-6 0 16,2 0 0-16,8-3-1 15,2-3 1-15,0-6-1 16,9 0 0-16,-6 0 1 16,1-6-1-16,-6-8 1 15,-5 2 0-15,-6-3-1 0,-6-4 1 16,-5-1-1-16,-10 2 1 15,-5 1-3-15,-3 2 0 16,-6 5 0-16,-4 3 0 0,0 4 0 16,1 3-2-16,4 5-4 15,1 3-5-15,8 7-11 16,2-3-31-16,6 0-34 0,6-4-3 16</inkml:trace>
  <inkml:trace contextRef="#ctx0" brushRef="#br1" timeOffset="35292.1673">1457 4088 408 0,'0'0'7'0,"0"0"2"16,8-13 3-16,-8 13 0 16,7-12 1-16,-7 12-1 15,0 0 1-15,14-4 1 0,-10 12-5 16,1 14-7-16,-1 6-2 15,1 9 0-15,-3 5 0 16,3 5 0-16,-2 1 0 0,-1-2 0 16,-2-1 0-16,6-6 0 15,-1-1 0-15,2-9 0 16,5-6 0-16,1-3 0 16,4-8 0-16,1-7 0 0,2-5 0 15,2 0 0-15,-1-7 0 16,5-3 0-16,-9-10-14 15,-13 2-74-15,9-4-4 16</inkml:trace>
  <inkml:trace contextRef="#ctx0" brushRef="#br1" timeOffset="35463.7095">1484 4278 420 0,'0'0'4'16,"0"0"1"-16,0 0 2 0,0 0 1 15,6-5 0-15,6 2 1 16,6 0 1-16,6 2-1 16,6-2-2-16,4-2-5 15,11 5-12-15,-5 0-71 0,8-3-4 16</inkml:trace>
  <inkml:trace contextRef="#ctx0" brushRef="#br1" timeOffset="36893.0333">1971 4347 326 0,'0'0'8'0,"0"0"3"16,0 0 4-16,-9-8 2 15,9 8 2-15,0 0 0 0,-10-7 0 16,10 7 1-16,0 0-7 16,0 0-2-16,10 0-2 15,6-2-3-15,7 0 1 16,7-1-2-16,6-2 1 15,1 1-6-15,2-1 0 0,-2-1 0 16,-5 4 0-16,-5-1 0 16,-4 3 0-16,-5 0 0 15,-9 3 0-15,-9-3 0 16,0 20 0-16,-9-8 0 0,-9 5 0 16,-5 1 0-16,-7 1 0 15,-1-1 0-15,-6 4 0 16,-3-2 0-16,2-3 0 15,6 0 0-15,2-4 0 0,7-3 0 16,3 2 0-16,9-2 0 16,11-10 0-16,0 10 0 15,15-5 0-15,5-3 0 16,7-2 0-16,3 0 0 0,7 0 0 16,3-4 0-16,5-1 0 15,-3 0 0-15,-6-1 0 16,8 2 0-16,-12-1 0 15,0 0 0-15,-13 5 0 0,2-2 0 16,-6 2 0-16,-15 0 0 16,10 2 0-16,-10-2 0 15,0 7 0-15,0-7 0 16,-10 13 0-16,-3-6 0 16,1 0 0-16,-3 1 0 15,3-1 0-15,-9-4-9 0,9-3-62 16,2 0-20-16</inkml:trace>
  <inkml:trace contextRef="#ctx0" brushRef="#br1" timeOffset="37227.7356">2802 3914 429 0,'0'0'5'16,"0"-10"3"-16,0 10 1 0,-2-15 0 16,2 15 0-16,-11-2 1 15,3 7 0-15,-3 12 1 16,-8 15-4-16,3 8-3 16,-4 11-4-16,0 12 0 15,-2 4 0-15,4-3 0 16,3 3 0-16,5-1 0 0,8-8 0 15,2-4 0-15,2-9 0 16,11-3 0-16,7-8 0 16,5-9 0-16,7-5 0 0,-1-8 0 15,9-4 0-15,1-8-20 16,-9-8-67-16,10-6-4 0</inkml:trace>
  <inkml:trace contextRef="#ctx0" brushRef="#br1" timeOffset="37673.6773">3060 4035 404 0,'0'0'6'0,"0"0"3"0,0 0 1 16,-2-10 1-16,2 10 1 16,-10 0 0-16,10 0 1 15,-18 17 0-15,4 6-5 16,0 4-3-16,0 8-2 15,-1 1 0-15,3 5-1 0,2-2-2 16,6 2 0-16,4-8 0 16,2-3 0-16,10-6 0 15,6-3 0-15,3-11 0 0,4-5 0 16,2-5 0-16,1-2 0 16,-5-11 0-16,1-8 0 15,-6 0 0-15,-6-9 0 0,-6-2 0 16,-6-3 0-16,-3-5 0 15,-10 7 0-15,-7-5 0 16,-6 8 0-16,-2 6 0 16,-2 6 0-16,-1 5 0 15,5 11 0-15,6 2 0 16,1 10 0-16,6 4 0 0,8 7 0 16,5 1 0-16,7 2 0 15,8 4 0-15,7-3 0 16,5 0 0-16,5-6 0 15,7 1 0-15,-5-8-5 0,11-12-70 16,-5 0-15-16</inkml:trace>
  <inkml:trace contextRef="#ctx0" brushRef="#br1" timeOffset="37860.1982">3404 4196 415 0,'0'0'4'15,"0"0"3"-15,0 5 2 16,0-5 2-16,-6 17 0 0,4 0 0 15,2 3 1-15,0 3-1 16,0 2-3-16,0 4-3 16,6-2-2-16,1 2-2 15,0-8-4-15,5 4-6 0,1-10-14 16,-18-5-61 0,15-3-4-16</inkml:trace>
  <inkml:trace contextRef="#ctx0" brushRef="#br1" timeOffset="38146.1196">3593 3839 469 0,'0'0'3'0,"0"0"0"16,0 0 1-16,0 0 0 0,1 6 0 16,5 6 1-16,3 11 1 15,2 3-1-15,1 11-2 16,6 8 0-16,1 5-1 15,1 7-2-15,3-1 0 16,-6 2 0-16,-2-1 0 0,-5-7 0 16,-3 1 0-16,-5-9 0 15,-2 3 0-15,-9-7 0 16,-8-5 0-16,-1-5 0 16,-4-3 0-16,-3-5 0 0,-2-8 0 15,2 1 0-15,-1-11-26 16,-5-2-62-16,18 0-2 15</inkml:trace>
  <inkml:trace contextRef="#ctx0" brushRef="#br1" timeOffset="38344.7708">4172 4213 511 0,'0'0'0'16,"0"0"0"-16,0 0 0 15,0 0 0-15,0-9 0 16,0 9 0-16,0 0 0 0,0 0 0 16,-3-11 0-16,3 11 0 15,15 8-72-15,-15-8-20 16</inkml:trace>
  <inkml:trace contextRef="#ctx0" brushRef="#br1" timeOffset="38879.5047">4614 3953 413 0,'0'0'5'0,"0"0"3"15,5-10 2-15,-5 10 1 0,0 0 0 16,9-9 1-16,-9 9 2 15,10 15 0-15,-7 4-5 16,3 13-5-16,-4 6-4 16,1 7 0-16,2 2 0 15,-3 4 0-15,-2-4 0 0,2 0 0 16,1-5 0-16,-3-2 0 16,0-8 0-16,2 0-15 15,-2 8-59-15,0-20-16 16</inkml:trace>
  <inkml:trace contextRef="#ctx0" brushRef="#br1" timeOffset="39125.4013">4376 3984 417 0,'0'0'5'16,"0"0"1"-16,0-13 2 0,0 13 0 15,0-16 2-15,5 7 0 16,7-3 2-16,8-4-1 16,10 4-3-16,4-2-2 15,7 2-1-15,8-1 0 16,3 5-5-16,0 0 0 16,3 8 0-16,-7 0-11 15,3 6-73-15,-7 6-3 0</inkml:trace>
  <inkml:trace contextRef="#ctx0" brushRef="#br1" timeOffset="39514.4678">4890 4218 456 0,'0'0'5'15,"0"0"1"-15,-8-9 3 16,8 9 0-16,-3-10 0 15,3 10 1-15,3-10-3 0,8 4-7 16,5 6 0-16,5 0 0 16,9 9 0-16,0 3 0 15,2 2 0-15,-2 3 0 16,2 6 0-16,-9 3 0 16,-4-2 0-16,-4 0 0 0,-7-1 0 15,-7-4 0-15,-2-1 0 16,-4-5 0-16,-9-4 0 15,8-6 0-15,-8-3 0 16,4-3 0-16,0-9 0 16,9-2 0-16,-4-10 0 0,5 2 0 15,5-4 0-15,0 1 0 16,8 1 0-16,-1 0 0 16,8 7 0-16,-3 2 0 0,7 8-10 15,2 4-37-15,1 1-42 16,3 2-3-16</inkml:trace>
  <inkml:trace contextRef="#ctx0" brushRef="#br1" timeOffset="40339.8913">5527 4241 408 0,'0'0'5'15,"0"0"3"-15,0 0 2 16,0-13 0-16,0 13 2 16,-13-12 1-16,1 5 0 15,-6-3 1-15,-2 4-5 16,-2 5-3-16,-3 1-3 0,5 4-3 15,1 7 0-15,1 3 0 16,3 3 0-16,10 3 0 16,0 2 0-16,5 1 0 15,6-3 0-15,8-4 0 0,2-3 0 16,3-3 0-16,3-5 0 16,0-5 0-16,1-3 0 15,-3-6 0-15,0-9 0 16,-3-2 0-16,-4-1 0 0,-1-2 0 15,0-4 0-15,-6 2 0 16,1 3 0-16,-2 3 0 16,0 8 0-16,-5 11 0 0,4-10 0 15,-4 10 0-15,4 12 0 16,3 0 0-16,-2 4 0 16,2 3 0-16,0-3 0 15,4-2 0-15,-1-2 0 16,2-5 0-16,0-1 0 0,1-6 0 15,2 0 0-15,-3-7 0 16,6-6 0-16,-1-2 0 16,-4 1 0-16,1-1 0 15,-4 2 0-15,3 0 0 0,-6 7 0 16,-7 6 0-16,0 0 0 16,12-3 0-16,-12 3 0 15,6 13 0-15,-4-1-3 0,5 0 2 16,1 3 0-16,5-3 1 15,1-2 0-15,6 0 0 16,2-8 1-16,5-2-1 16,0-2 1-16,3-8 0 0,1-4 1 15,-4-4-2-15,-2-2 0 16,-7 1 0-16,-6-2 0 16,-5-1 0-16,-6 5 0 15,-1 0 0-15,-3 5 0 16,-7 3 0-16,-3 5 0 0,1 4 0 15,-3 2 0-15,5 10 0 16,-2-1 0-16,7 6 0 16,3 0 0-16,2 0 0 15,0 1 0-15,7 0 0 0,5 2 0 16,1-6 0-16,6 0 0 16,-1 1 0-16,-1-5 0 15,-2 0 0-15,0-2 0 0,0-2 0 16,-15-6 0-16,7 12 0 15,-7-12 0-15,-16 9 0 16,-7-3 0-16,-2 3 0 16,-10-1 0-16,-2 6-5 0,-6-4-16 15,-6 2-64-15,16 3-2 16</inkml:trace>
  <inkml:trace contextRef="#ctx0" brushRef="#br1" timeOffset="41956.6703">6433 4159 284 0,'0'0'8'0,"-2"-10"6"0,2 10 4 15,-12-10 0-15,5 5 3 16,-6 1 3-16,1-2-1 16,5 2 1-16,-6 4-8 15,5 0-4-15,8 0-3 16,-9 10-1-16,9-10-2 0,7 13 0 15,7-5 0-15,7 0-1 16,6-4 1-16,5 2-3 16,3-6-3-16,4 0 0 15,-1 0 0-15,-1-3 0 0,-4 0 0 16,-3-1 0 0,-6 1 0-16,-5 3 0 15,-5 0 0-15,-4 0 0 0,-10 0 0 16,0 13 0-16,-13-2 0 15,-8 1 0-15,0 5 0 0,-9 0 0 16,-2 5 0-16,-8-3 0 16,3 2 0-16,0-4 0 0,1-2 0 15,8 0 0-15,5-5 0 16,5 0 0-16,8-3 0 16,10-7 0-16,0 0 0 15,15 8 0-15,5-7 0 16,3-1 0-16,6 0 0 15,6 0 0-15,5-1 0 0,-1-2 0 16,4 0 0-16,-5 1 0 16,2-1 0-16,-1-1 0 0,-9 4 0 15,-3 0 0-15,-8 0 0 16,-3 0 0 0,-7 0 0-16,-9 0 0 0,13 2 0 15,-13-2 0-15,0 0 0 16,0 0 0-16,-5 10 0 15,5-10 0-15,-10 10 0 0,10-10 0 16,-12 5 0-16,12-5 0 16,-11 7-9-16,11-7-81 15,0 0-3-15</inkml:trace>
  <inkml:trace contextRef="#ctx0" brushRef="#br1" timeOffset="42421.8146">7272 3800 412 0,'0'0'5'0,"0"0"3"15,0 0 0-15,-5-9 1 16,5 9 1-16,-16 1 0 0,2 14 1 16,-6 9 1-16,-9 9-5 15,9 12-2-15,-8 7-1 16,3 12 0-16,2 0-1 0,7 6 0 16,5-5-3-16,9-4 0 15,2-4 0-15,13-2 0 16,6-11 0-16,6-2 0 15,5-7 0-15,7-5 0 0,5-3 0 16,3-10 0-16,-3-1 0 16,3-8 0-16,-3-4 0 15,-6-1 0-15,-7-1 0 16,-8-2 0-16,0 0 0 16,-11 0 0-16,-10 0 0 15,0 0 0-15,0 0 0 0,0 0 0 16,0 0 0-16,-5-2-6 15,-7 2-57-15,12 0-28 16,-14 2-2-16</inkml:trace>
  <inkml:trace contextRef="#ctx0" brushRef="#br1" timeOffset="44665.4638">7727 4065 396 0,'0'0'7'0,"0"-13"3"16,2 0 2-16,-1-1 1 0,5 2 1 15,-3-2 1-15,2-1 1 16,-2-1-1-16,-3 16-7 15,0 0-3-15,0 0-5 16,2 11 0-16,-2 9 0 16,-9 4 0-16,-2 3 0 0,-1 2 0 15,-5 4 0-15,-3-6 0 16,2 3 0-16,0-10 0 16,-1 0 0-16,1-8 0 15,0-2 0-15,4-3 0 0,2-2 0 16,12-5 0-16,-13 5 0 15,13-5 0-15,0 0 0 16,9-2 0-16,7-3 0 0,4-1 0 16,2 2 0-16,5-1 0 15,5 0 0-15,1 0 0 16,2 2 0-16,-9 3 0 16,8-2 0-16,-10 2 0 15,1 0 0-15,-2 0 0 0,-9 2 0 16,-3 1 0-16,-4 5-9 15,-7-8-78-15,7 11-2 16</inkml:trace>
  <inkml:trace contextRef="#ctx0" brushRef="#br1" timeOffset="44895.405">8018 4149 442 0,'0'0'4'0,"0"0"1"15,0 0 2-15,0 0 1 16,7 7 1-16,-5 0 0 16,1 7 1-16,2-2 0 15,-5 6-3-15,4 1-7 0,-2 1 0 16,1 1 0-16,3 3 0 16,-1-4 0-16,0-1 0 15,-1-2-9-15,1-7-24 16,-7 0-53-16,9-6-4 15</inkml:trace>
  <inkml:trace contextRef="#ctx0" brushRef="#br1" timeOffset="45278.602">8256 3820 456 0,'0'0'5'0,"0"0"1"16,0 0 1-16,-10-6 0 15,10 6 1-15,0 0 1 16,2 16 1-16,9 0-7 0,6 7-3 16,3 10 0-16,5 0 0 15,-1 11 0-15,8 2 0 16,-4-1 0-16,-3-3 0 16,-2 2 0-16,-9-1 0 0,-1-4 0 15,-8 1 0-15,-5-5 0 16,-11 2 0-16,-3-5 0 15,-3-2 0-15,-6-1 0 16,3-4 0-16,1-5 0 16,1-5 0-16,6-5 0 0,-1 0 0 15,13-10 0-15,-10 7 0 16,10-7 0-16,0 0 0 16,0 0 0-16,0 0 0 0,0 0 0 15,0 0 0-15,0 0 0 16,5 0-7-16,7 0-83 15,-12 0-2-15</inkml:trace>
  <inkml:trace contextRef="#ctx0" brushRef="#br1" timeOffset="45847.7553">8862 4105 492 0,'0'0'4'15,"0"0"1"-15,0 0 2 0,-12-5-4 16,12 5-3-16,-7-5 0 15,7 5 0-15,-11-3 0 16,11 3 0-16,0 0 0 16,0 0 0-16,0 0 0 0,0 0 0 15,0 0 0-15,2-9-49 16,-2 9-43-16</inkml:trace>
  <inkml:trace contextRef="#ctx0" brushRef="#br1" timeOffset="47575.1588">9402 3916 428 0,'0'0'5'16,"0"0"1"-16,0 0 2 15,0 0 0-15,0 0 0 0,-10 0 1 16,3 5 0-16,-1 15 0 16,-2 2-3-16,3 11-3 15,2 6-1-15,-1 3-1 16,6 3 1-16,0-1-2 15,4-3 1-15,3-7-1 0,-2-2 1 16,0-7 0-16,-3-6 0 16,-2-4 2-16,0-5-3 15,0-10 0-15,-5 0 0 16,5 0 0-16,-18-14 0 0,11-6 0 16,-2-4 0-16,-1-10 0 15,-1-5 0-15,4-6 0 16,5-4 0-16,2-1 0 0,0 3 0 15,4-2 0-15,10 9 0 16,2 5 0-16,7 6 0 16,2 8 0-16,5 6 0 15,0 11 0-15,-4 4 0 16,7 4 0-16,-10 11 0 0,1 3 0 16,-8 7 0-1,-7 2 0-15,-9 3 0 0,0-1 0 16,-9-1 0-16,-7-3 0 15,3-3 0-15,-6-2 0 16,-1-5 0-16,-2-3 0 0,4-2 0 16,6-5 0-16,2 3 0 15,10-8 0-15,-10 7 0 16,10-7 0-16,14 10 0 0,4-5 0 16,1 2 0-16,10 3 0 15,-2 0 0-15,0 1 0 16,3-4 0-16,-5 2 0 0,-3 2 0 15,-4-2 0-15,-1-1 0 16,-2 2 0-16,-7-3-3 16,4-7-58-16,-8 9-27 15,-4-9-1-15</inkml:trace>
  <inkml:trace contextRef="#ctx0" brushRef="#br1" timeOffset="47938.3119">9822 4127 421 0,'0'0'5'0,"0"0"2"16,0 0 1-16,0 0 1 0,-13 7 1 15,6 2 1-15,0 4-1 16,-3 2 1-16,3 1-5 16,1 4-2-16,4-3-1 0,2 2 0 15,4-2-2-15,14-2 1 16,3-5-2-16,4-2 0 15,6-3 0-15,2-3 0 16,2-2 0-16,-5-4 0 0,2-7 0 16,-7 1 0-16,-6-5 0 15,-3-4 0-15,-12-4 0 16,-4 1 0-16,-7 3 0 0,-8-2 0 16,-7 2 0-16,-3 4 0 15,-7 7 0 1,0 6 0-16,-2 2 0 0,10 2 0 15,-1 4 0-15,6 6-16 16,8-2-23-16,7 2-49 16,4-12-1-16</inkml:trace>
  <inkml:trace contextRef="#ctx0" brushRef="#br1" timeOffset="48211.7771">10220 3820 447 0,'0'0'5'0,"0"0"2"16,0 0 2-16,0 0 0 16,5-10 0-16,-5 10 1 0,0 10 1 15,-3 7-7-15,-2 8-4 16,-2 9 0-16,0 4 0 16,1 7 0-16,1 1 0 15,3 4 0-15,2-8 0 16,2-5 0-16,11-4 0 0,-1-4 0 15,9-7 0-15,-2-5 0 16,3-5 0-16,4-4 0 16,-4-5 0-16,1 3 0 15,-2-10 0-15,2-10-84 0,-9 6-6 16</inkml:trace>
  <inkml:trace contextRef="#ctx0" brushRef="#br1" timeOffset="48373.3356">10200 4088 420 0,'0'0'5'16,"0"0"1"-16,0 0 1 16,0 0-2-16,0 0 2 15,0 0 0-15,13-3 0 0,1 3 0 16,9 0-6-16,-2-6-14 16,15 4-66-16,-1 0-2 15</inkml:trace>
  <inkml:trace contextRef="#ctx0" brushRef="#br1" timeOffset="48890.1098">10578 4016 451 0,'0'0'5'0,"0"0"1"15,-2-10 2-15,2 10 1 16,2-15 0-16,-2 15 2 15,20-16 1-15,-3 9-12 0,3 0 0 16,5 7 0-16,5 0 0 16,0 2 0-16,-4 8 0 15,-3 5 0-15,0 5 0 16,-11 2 0-16,-4 3 0 16,-8-1 0-16,0 2 0 0,-11-1 0 15,-3-4 0-15,-2-3 0 16,0-4 0-16,-2-1 0 15,1-8 0-15,2 1 0 16,2-6 0-16,13 0 0 0,-12-14 0 16,12 1 0-16,0-5 0 15,12-7 0-15,3-3 0 16,5 2 0-16,3-5 0 0,-2 2 0 16,7 2 0-16,-8 2 0 15,3 4 0-15,-9 6 0 16,2 11 0-16,-7 4 0 15,-9 0 0-15,12 15 0 0,-12 2 0 16,3 11 0-16,-3-1 0 16,2 7 0-16,-2-3 0 15,3-2 0-15,5 1 0 16,1-3 0-16,4-7 0 0,7-5 0 16,2-3 0-16,6-10 0 15,6 4 0-15,-6 4-60 16,3-13-31-16</inkml:trace>
  <inkml:trace contextRef="#ctx0" brushRef="#br1" timeOffset="49177.3229">11346 3691 440 0,'0'0'6'0,"0"0"1"16,0-10 2-16,0 10 0 15,0 0 2-15,-5 7 1 16,-5 11 0-16,2 3-7 0,-4 12-5 16,-5 12 0-16,4 5 0 15,-1 7 0-15,3-3 0 16,4 5 0-16,5-5 0 16,2-3 0-16,4-4 0 15,12-8 0-15,1-5 0 0,10-6 0 16,-3-8 0-1,6-5 0-15,3-5 0 0,0-10 0 16,6-10-53-16,-4 2-37 16</inkml:trace>
  <inkml:trace contextRef="#ctx0" brushRef="#br1" timeOffset="49595.3435">11754 3849 445 0,'0'0'5'16,"0"0"1"-16,-8-7 1 16,-2 4 1-16,-2 1 1 0,-3-1 1 15,-4 3 0-15,-6 3 1 16,-1 2-11-16,1 8 0 16,3 1 0-16,3 6 0 15,3 0 0-15,7-1 0 16,6-1 0-16,3-3 0 15,5-1 0-15,7-4 0 0,8-4 0 16,0-6 0-16,2 0 0 16,3-7 0-16,0-9 0 15,-3 1 0-15,-2-3 0 0,0 1 0 16,-4 3 0-16,-4 2 0 16,-5 4 0-16,-7 8 0 15,0 0 0-15,7 11 0 0,-7 8 0 16,0 2 0-16,-2 10 0 15,-1 2 0-15,3 0 0 16,0 2 0-16,0-5 0 16,0-3 0-16,0-5 0 0,9 1 0 15,-5-12 0-15,6-4-87 16,0-5-2-16</inkml:trace>
  <inkml:trace contextRef="#ctx0" brushRef="#br1" timeOffset="49924.501">12057 3928 436 0,'0'0'5'0,"0"0"2"0,0 0 2 15,-8 0 2-15,8 0 0 16,-14 13 0-16,4-1 1 0,-5 3-3 16,0 5-9-16,2 5 0 15,6 0 0-15,2 0 0 16,5 0 0-16,0-4 0 0,12-3 0 15,6-6 0-15,1-2 0 16,4-8 0-16,2-2 0 16,0-5 0-16,0-4 0 15,-6-8 0-15,-1-3 0 16,-8-5 0-16,-3-3 0 0,-7 4 0 16,-7-6 0-16,-5 8 0 15,-12 0 0-15,2 8 0 16,-3 5 0-16,4 9 0 15,-7-2-11-15,-6 4-78 16,21 3-3-16</inkml:trace>
  <inkml:trace contextRef="#ctx0" brushRef="#br1" timeOffset="50189.4675">12350 3624 481 0,'0'0'4'0,"0"0"0"15,0 0 2-15,0 0 0 16,11 10 1-16,-3 5-4 0,3 4-3 16,4 9 0-16,2 9 0 15,3 3 0-15,1 9 0 16,0 4 0-16,-3 0 0 0,-6 4 0 16,-4-4 0-16,-8-2 0 15,-6-1 0-15,-8-2 0 16,-9-9 0-16,-2 2 0 15,-4-8 0-15,-1-1 0 0,0-5 0 16,6 2 0 0,-6 3-54-16,12-18-38 0</inkml:trace>
  <inkml:trace contextRef="#ctx0" brushRef="#br1" timeOffset="52670.2009">485 4720 211 0,'0'0'5'0,"0"0"2"15,0 0 1-15,-13-6 2 16,13 6 1-16,-14 6 2 0,4 6 1 16,-3 2 0-16,6 11-2 15,-1 0-3-15,0 7 1 16,8-3-1-16,0 9-1 0,8-3 0 16,7-4-2-16,11 4 1 15,1-5 1-15,12-3-1 16,6-5 0-16,6-2 0 15,9-5-2-15,5-2 0 16,5-6-1-16,10-4 0 16,2-3-1-16,8 0-1 15,5-8 1-15,8-2-1 0,2 4 0 16,4-5-1-16,5 4 1 16,1-4-1-16,2-1 0 0,0 2 1 15,5-2-1-15,-1 2 0 16,6 0 0-16,0-5 0 15,-1 4 1-15,8 7-1 16,-2-4 0-16,0 6 1 0,0 0-2 16,-3 2 1-16,0 4 0 15,-5 4 0-15,0 4 0 16,-6-2 0-16,-6 8 0 0,-1-5 1 16,-6 6-1-1,-9 1-1-15,-6-4 1 0,-5 3-1 16,-13-1 0-16,-10-2 0 15,-5-1 1-15,-12 0-1 16,-10-3 0-16,-10-2 0 16,-8-3 0-16,-4-1 1 0,-13-6 0 15,12 7 1-15,-12-7 0 16,0 0 0-16,0 0 0 16,0 0 0-16,0 0 0 0,0-10 0 15,0 10-1-15,-5-15-1 16,3 3 0-16,2 2 0 15,0 0 0-15,0-2 0 16,5-3 0-16,2 3 0 0,2 0 0 16,4-5 0-16,4 5 0 15,3 0 0-15,8-2 0 16,2-1 0-16,2 2 0 16,10 1 0-16,1-3 0 15,6 3 0-15,6-1 0 0,2 1 0 16,4 2 0-16,5-2 0 15,4 2 0-15,2 0 0 16,5 3 0-16,4-1 0 16,2 4 1-16,4-5-1 15,0 1 0-15,3 4 0 0,4-4 0 16,-2 4 1-16,2-4-1 16,5 1 0-16,-2-1 1 0,6 1-1 15,1 0 0-15,3 0 0 16,2-1 1-16,1 4-1 15,-2-2 0-15,7 1 0 0,0 2 1 16,2-1-1-16,2 2 1 16,-2-2-1-16,-1 4 1 15,5-2-1-15,5 2 0 16,-4 0 0-16,2 0 1 16,-3 0-2-16,4 0 1 0,-1 0 0 15,3 6 0-15,-5-4 0 16,-1 2 0-16,-1 2 0 15,-1-1 0-15,-3-1 0 16,2 1 0-16,-9-2 0 16,1 2 0-16,-1-2 1 0,0-1-1 15,-5-2 0-15,-1 0 0 16,-4 0 1-16,-7 0-1 16,2 0 1-16,-4 0-1 0,-8-2 0 15,3-1 0-15,-6 1 0 16,-2-4 1-16,2 4-1 15,-4-2 0-15,2-2 0 0,-2 4 0 16,-1-1 0 0,-7-1 0-16,3 1 1 0,-3 1-1 15,-5-2 0-15,0 4 0 16,1-2 1-16,-4 2-1 16,1-2 0-16,2-1 1 15,-2 3-1-15,-1 0 0 0,1 0 0 16,2 0 0-1,-2 0 0-15,0 0 0 0,-1 0 0 16,-4 0 0-16,-1 0 0 16,-4 0 0-16,-4-2 1 0,-5-1 0 15,-4-2-1-15,-4 0 1 16,-8-2 1-16,-3-1-1 16,-1 1 1-16,-5-3 0 0,0 0 0 15,-2 0 0-15,-1 1 0 16,-3-2 0-16,0 1 1 15,-2 0-1-15,-8 10-1 16,14-15 1-16,-14 15 0 0,7-9 1 16,-7 9-3-16,0 0 0 15,9-10 0-15,-9 10 0 16,0 0 0-16,0 0 0 16,0 0 0-16,0 0 0 15,0 0 0-15,0 0 0 16,0 0 0-16,0 0-3 15,0 0-4-15,0 0-12 16,0 0-65-16,0 0-4 0</inkml:trace>
  <inkml:trace contextRef="#ctx0" brushRef="#br1" timeOffset="53718.2822">5994 5141 356 0,'0'0'6'0,"0"0"5"16,0 0 2-16,0 0 0 16,0-11 0-16,0 11 1 0,0 0 1 15,0 0 0-15,0 0-6 16,-5 15-2-16,3 5-3 16,2-1-1-16,-3 10 0 15,1 3 0-15,2-3-1 16,0 3-1-16,0-2 1 0,0 0 0 15,0-6-1-15,0-2 1 16,-4-1-2-16,4-1-1 16,-2-6-4-16,2 1-7 15,0-5-14-15,0-10-52 0,-3 9-8 16</inkml:trace>
  <inkml:trace contextRef="#ctx0" brushRef="#br1" timeOffset="54062.4577">5691 5162 365 0,'0'0'5'0,"0"0"3"0,0 0 2 15,0 0 1-15,0 0 0 16,0 0 0-16,0 0 1 15,0-9 1-15,9 6-4 16,14-5-3-16,2 2 0 16,10-2-1-16,4-2 0 0,6 1 1 15,1-2-1-15,3 4-1 16,-5-4-1-16,-6 6 0 16,-3 1-1-16,-8-1 0 0,-9 5-1 15,1-3-1-15,-9 3 1 16,-10 0-1-16,12 0-1 15,-12 0-1-15,0 10-3 0,0 0-6 16,0-1-14-16,-5 3-59 16,-1 9-3-16</inkml:trace>
  <inkml:trace contextRef="#ctx0" brushRef="#br1" timeOffset="54495.8481">6297 5450 413 0,'0'0'4'0,"0"0"1"0,0 0 1 15,0 0-1-15,-7 0 1 16,7 0 0-16,-13 12 0 15,6-2 1-15,2 0-4 16,-2 4-1-16,4 1 0 0,3 1 0 16,0-1 0-16,8-3 0 15,4-5 0-15,5-2 1 16,0-2-1-16,6-3 1 16,2-3 0-16,-2-4 0 0,-4-3 0 15,1-2 0 1,-8-4 0-16,-4 2 0 0,-3-1 0 15,-5-3 0-15,-11 6-2 16,-3-3 1-16,-6 6-1 16,1 1-1-16,-4 2 0 15,-2 6-1-15,2 0-1 0,4 3-3 16,4 3-4-16,3 2-7 16,-1-4-16-16,1 4-53 0,12-8-2 15</inkml:trace>
  <inkml:trace contextRef="#ctx0" brushRef="#br1" timeOffset="54755.2803">6623 5083 426 0,'0'0'5'15,"0"0"3"-15,0 0 2 0,-2-10 0 16,2 10 1-16,0 0 0 16,0 0-1-16,0 0 1 15,0 0-4-15,-11 7-5 0,11 8-2 16,0 2 0-16,0 9 0 16,3-4 0-16,5 7-11 15,-6 9-69-15,3-16-7 0</inkml:trace>
  <inkml:trace contextRef="#ctx0" brushRef="#br1" timeOffset="56903.9659">12442 4696 314 0,'0'0'4'16,"0"0"3"-16,0 0-1 15,0 0 1-15,0 0 1 0,0 0 1 16,0 0 1-16,0 0 3 16,0 0-3-16,0 0-2 15,0 9 2-15,0-9 0 16,0 0 1-16,0 0 0 15,11 0-3-15,-2-3 2 0,3-5-1 16,1-2 0-16,2-3-1 16,2-3 0-16,4-2-1 15,-4-3 0-15,3-3 0 16,-6-2-7-16,2 1 0 0,-4-3 0 16,-3 3 0-16,2 0 0 15,-6 3 0-15,0 1 0 16,-3 6 0-16,0 2 0 15,-2 3 0-15,0 10 0 0,0-12 0 16,0 12 0-16,0 0 0 16,0 0 0-16,0 0 0 15,0 0 0-15,0 0 0 0,0 0 0 16,0 0 0-16,0 0 0 16,0 0 0-16,0 9 0 15,0-9 0-15,0 15 0 16,0-7-21-16,0-1-67 15,0 5-4-15</inkml:trace>
  <inkml:trace contextRef="#ctx0" brushRef="#br1" timeOffset="57270.8227">12915 4645 511 0,'0'0'0'0,"0"0"0"16,0 0 0-16,0 0 0 16,0 0 0-16,0 0 0 0,0 0 0 15,0 0 0-15,-4-3 0 16,4 3 0-16,0 0 0 16,-8-2 0-16,8 2 0 15,0 0 0-15,0 0 0 0,0-12-33 16,0 12-61-16</inkml:trace>
  <inkml:trace contextRef="#ctx0" brushRef="#br2" timeOffset="67802.5459">5461 11264 106 0,'0'0'5'15,"0"0"5"-15,0 0 3 16,0 0 4-16,0 0 4 0,0 0 2 16,0 0 3-16,0 0 0 15,0 0-3-15,0 0-1 16,0 0-6-16,0 0 0 0,0-4-3 15,0 4-1-15,0-14-2 16,3 4 0-16,3-3-2 16,-4-1 1-16,5-1-1 15,3-4-2-15,-2-1-1 0,2 0-1 16,-1-5 1-16,2 0-3 16,1-1 0-16,0 0 0 15,1 1 1-15,-3-2-1 0,-2 3 1 16,4 2 1-16,-4-6-2 15,2 6 2 1,2-3 0-16,0 0 0 16,-3-3-1-16,2 4-1 0,-1 0 1 15,-1-5-1-15,4 8 0 16,-3-4 0-16,-1 5-1 16,4-1 0-16,-3 1 0 0,-3-1 1 15,4 4-1-15,-1-3 0 16,-3 3 0-16,3 0 0 15,-2 1 0-15,1-1 0 0,-1 2 0 16,2-4-1-16,-3 2 0 16,-1 2 0-16,6-6 1 15,-5 7-1-15,3-4 0 0,-3 1 1 16,1-1-1-16,0 6 1 16,-1-6 0-16,0 4 0 15,-2-1 0-15,4-2 0 0,1 0-1 16,-1 2 1-1,1-2 0-15,-1-1-1 0,2 0 1 16,-4-1 0-16,0 2 0 16,0 2 0-16,2-2 0 15,-2 3 0-15,-2-1 1 16,2 1-1-16,-2 2 0 16,1-3 0-16,-1 1 0 0,2-2 0 15,0-2 0-15,-2 3 0 16,3-2-1-16,-1 1 1 15,3 1 0-15,-3-3-1 0,4 0 1 16,-4 4-1-16,0 2 0 16,-2-3 1-16,3 2-1 15,-1-1 1-15,1 2-1 0,-1-5 0 16,0 5 1-16,-1-3-1 16,1 1 1-16,-1-1-1 15,2 3 1-15,-2-3-1 0,1 3 1 16,2-4-1-1,-1 4 0-15,3-2 0 0,-4 1 1 16,-3 1-1-16,4-1 0 16,0-2 1-16,-3 3-1 15,2 3 1-15,-2-5-1 16,0 2 1-16,1 0 1 16,-1 0-2-16,-1-1 0 0,1 1 0 15,0 0 0-15,0-3 0 16,3 2 0-16,-3-2 0 0,2 3 0 15,-2-3 0-15,2 3 0 16,-1 0 0-16,1-1 0 16,0-1 0-16,-2 0 0 15,3-1 0-15,-1 1 0 0,3 1 0 16,-5-1 0-16,1 1 0 16,1-1 0-16,0-2 0 15,-1 2 0-15,0-1 0 16,2 0 0-16,0-2 0 0,-4 4 0 15,0-1 0-15,4 1 0 16,-2 1 0-16,-3 1 0 16,-1 2 0-16,3-1 0 15,-3-2 0-15,2 4 0 16,-4 8 0-16,6-15 0 0,-4 6 0 16,4-2 0-1,-1 4 0-15,-3-4 0 0,-2 11 0 16,8-17 0-16,-6 10 0 15,-2 7 0-15,7-17 0 0,-7 17 0 16,6-12 0-16,-6 12 0 16,7-13 0-16,-7 13 0 15,5-12 0-15,-5 12 0 0,0-11 0 16,0 11 0-16,5-12 0 16,-5 12 0-16,5-12 0 15,-5 12 0-15,2-12 0 16,-2 12 0-16,0 0 0 0,0 0 0 15,0 0 0-15,6-8 0 16,-6 8 0-16,0 0 0 16,0 0 0-16,0 0 0 15,0 0 0-15,0 0 0 16,0 0 0-16,0 0 0 0,0 0 0 16,0 0 0-16,0 0 0 15,0 0 0-15,0 0 0 16,0 0 0-16,0 0 0 15,0 0-4-15,0 0-14 0,0 0-26 16,-4 8-43-16,4-8-1 16</inkml:trace>
  <inkml:trace contextRef="#ctx0" brushRef="#br2" timeOffset="68567.7789">6300 9010 327 0,'0'0'8'0,"0"0"3"0,0 0 2 16,4 2 3-16,-4-2 1 15,0 0 0-15,8 2 0 16,-8-2 1-16,0 0-7 0,0 0-3 15,0 0-1-15,10 0-2 16,-10 0 0-16,12-14-1 16,-2 1 0-16,3-4 1 15,4-6-1-15,1 1 1 16,4-7-1-16,-1 2 1 16,2-2-5-16,-2 5 0 0,-1 0 0 15,-3 4 0-15,-2 4 0 16,-3 2 0-16,-2 4 0 15,-10 10 0-15,13-10 0 0,-13 10 0 16,0 0 0-16,0 0 0 16,0 0 0-16,0 0 0 15,0 0 0-15,0 0 0 0,9 7 0 16,-6 6 0-16,4 7 0 16,1 3 0-16,2 3 0 15,0 6 0-15,0 3 0 16,0 0 0-16,-1-4 0 0,2 3 0 15,-6-7 0-15,3 0 0 16,2-8 0-16,-3 1 0 16,-5-5 0-16,3-2 0 15,0-3 0-15,-4-3 0 16,-1-7 0-16,6 15 0 0,-6-15 0 16,2 12 0-1,-2-12 0-15,2 8 0 0,-2-8 0 16,0 0 0-16,0 9 0 15,0-9 0-15,0 0 0 0,0 0 0 16,0 11-25-16,0-11-63 16,0 0-3-16</inkml:trace>
  <inkml:trace contextRef="#ctx0" brushRef="#br2" timeOffset="70891.8644">5445 11119 227 0,'0'0'6'15,"0"0"3"-15,0 0 5 16,0 0 2-16,0 0 2 0,0 0 3 15,0 0 1-15,0 0 0 16,0 0-3-16,0 0-3 16,0 0-3-16,-11-9-3 15,11 9-1-15,0 0-1 0,-13-5-2 16,13 5 0-16,-11-7-1 16,0 5 0-16,2-4-1 15,-1 1 1-15,-9 0-1 16,3 1-1-16,-4-4 1 0,2 1-1 15,-7-1 0-15,1-2 0 16,-1 0-1-16,0 0 0 16,0-5 0-16,0 3-1 15,1-3 1-15,0 1-1 16,0-1 0-16,-2-2 1 0,2 1 0 16,3-4-1-16,-7 6 1 15,1-3-1-15,2-3 0 16,-5 3 1-16,4-7-1 15,-1 7 0-15,2-2-1 0,-3-1 1 16,0-1 0-16,1 5 0 16,-3 1 0-16,2-2-1 15,-1 2 2-15,-1 3-2 0,-3 0 0 16,6-5 0-16,-5 5 0 16,2 3 0-16,0-4 0 15,0 1 0-15,0 0 0 16,1-3 0-16,0 1 0 0,3-4 0 15,-4 2 0-15,2 0 0 16,3-5 0-16,-1 2 0 16,1 2 0-16,0-4 0 0,-1 4 0 15,2 2 0 1,2-4 0-16,2 3 0 16,-4 4 0-16,3-2 0 0,4 1 0 15,-5 1 0-15,7 0 0 16,-3-1 0-16,0 3 0 15,1-2 0-15,-3 2 0 0,6-2 0 16,-5 2 0-16,3-3 0 16,-2 2 0-16,0 2 0 15,0-3 0-15,4 2 0 0,-3-2 0 16,2 1 0-16,0 2 0 16,0-1 0-16,3 3 0 15,0-2 0-15,-1 2 0 16,1 2 0-16,1-2 0 0,-1-1 0 15,3 1 0-15,-5 0 0 16,5 0 0-16,-7-3 0 16,4 0 0-16,0 3 0 15,-1-4 0-15,4 2 0 16,-2 0 0-16,-1 0 0 0,5 3 0 16,-3-1 0-16,10 7 0 15,-15-14 0-15,5 9 0 16,0 0 0-16,10 5 0 0,-15-12 0 15,15 12 0-15,-15-13 0 16,15 13 0-16,-15-15 0 16,15 15 0-16,-15-13 0 15,15 13 0-15,-12-9 0 0,12 9 0 16,-12-11 0-16,12 11 0 16,-11-6 0-16,11 6 0 15,0 0 0-15,-9-6 0 16,9 6 0-16,0 0 0 0,0 0 0 15,-8-5 0-15,8 5 0 16,0 0 0-16,0 0 0 16,0 0 0-1,0 0 0-15,0 0 0 0,0 0 0 16,0 0 0-16,0 0 0 16,-2 3 0-16,2 9 0 0,2 4 0 15,3 0 0-15,2 7 0 16,1 2 0-16,0 1 0 0,-1 4 0 15,3-2 0-15,-3-1 0 16,1 0 0-16,-3-4 0 16,0-4 0-16,2-4 0 0,-5 0 0 15,1-5 0-15,-3-10 0 16,2 13 0-16,-2-13 0 16,0 0 0-16,0 0 0 15,0 0 0-15,0 0 0 16,-2-13 0-16,-3 1 0 0,-2-3 0 15,2-2 0-15,-6-3 0 16,4-3 0-16,-2 1 0 16,1-2 0-16,0 1 0 15,3 0 0-15,0 1 0 16,1 0 0-16,-1 3 0 0,5-1 0 16,-3 4 0-16,3 4 0 15,0 2 0-15,0 10 0 16,0-15 0-16,0 15 0 0,0 0 0 15,8-4 0-15,-8 4 0 16,14 0 0-16,-3 2 0 16,3 0 0-16,4 1 0 0,-1 2 0 15,3-2 0-15,3 1 0 16,2-2 0-16,1-2 0 16,4 0 0-16,0 0 0 15,6-6 0-15,1 3 0 0,2-5-73 16,-2-6-20-16</inkml:trace>
  <inkml:trace contextRef="#ctx0" brushRef="#br2" timeOffset="72079.0694">2685 9406 394 0,'0'0'5'15,"0"0"2"-15,-12-7 3 0,12 7 0 16,-13-8 2-16,13 8-2 16,-10-6 1-16,10 6 0 15,0 0-3-15,0 9-4 16,8-2-1-16,4 3-1 16,8 0-1-16,3-3 1 0,2 1 0 15,2-8 0-15,3 0-1 16,-4-3 1-16,-1-7 0 15,-4 1 0-15,1-4 0 0,-7-3 1 16,-6 2 0-16,-3-1-1 16,-6 0-2-16,0 0 0 15,-2 1 0-15,-9 1 0 16,4 4 0-16,-3 0 0 16,0 3 0-16,10 6 0 0,-12-6 0 15,12 6 0-15,0 0 0 16,7 9 0-16,2 0 0 15,7 1 0-15,2 3 0 0,1 1 0 16,6 3 0-16,-2-2 0 16,2 0 0-16,-4-3 0 15,1 4 0-15,-3-4 0 16,-8 3 0-16,2 2 0 16,-10 0 0-16,-3 6 0 0,0 0 0 15,-13 3 0-15,-1 3 0 16,-9 7 0-16,0-2 0 15,-4-4 0-15,0 3 0 16,5-9 0-16,2-2 0 0,2-7 0 16,6-1-4-16,5 9-72 15,7-23-15-15</inkml:trace>
  <inkml:trace contextRef="#ctx0" brushRef="#br2" timeOffset="73540.2861">4427 12450 203 0,'0'0'7'0,"0"0"2"0,0 0 5 16,0 0 3-16,9 5 1 15,-9-5 3-15,0 0 2 0,0 0 1 16,0 0-5-16,0 0-2 16,0 0-3-16,0 0-3 15,0 0-3-15,0 0-1 16,9 0-1-16,1-9-1 0,3-7 0 16,1 0-1-16,4-7 0 15,0-4 1-15,8 0-2 16,4-11 0-16,0 3 0 15,2-4-1-15,0-1-1 0,3-7 0 16,3 3 0-16,4-6 0 16,-2 6 0-16,2-6 0 15,-2 1 0-15,-1 3 0 16,2 0-1-16,-4 4 2 16,-2 0-1-16,-3 2 1 0,-1 2-1 15,-1 6 1-15,-2 1-1 16,-3 2 0-16,-2 3 1 15,-1-2-2-15,0 4 1 16,1-3 0-16,0 2 0 0,-4-3-1 16,3 1 1-16,1 3 0 15,-4-1-1-15,3 0 1 16,-1 2 0-16,-2 4-1 0,-1-1 1 16,0 3 0-16,-3 2 0 15,-3 0 0-15,-2 0 1 16,0 6 0-16,-3-3 0 15,-1 3 0-15,-6 9 0 0,9-15 0 16,-9 15 0-16,8-12-1 16,-8 12 0-16,0 0 0 15,2-10 0-15,-2 10-1 16,0 0 0-16,0 0 0 16,0 0-1-16,0 0 0 0,0 0-2 15,0 7-2-15,-5 0-5 16,-2 4-9-16,2 1-32 15,-3 3-33-15,-2 3-3 0</inkml:trace>
  <inkml:trace contextRef="#ctx0" brushRef="#br2" timeOffset="74287.9381">4542 12133 317 0,'0'0'10'16,"0"0"2"-16,0 0 3 0,0 0 3 16,0-7 0-16,0 7 0 15,0 0 0-15,0 0 1 16,0 0-9-16,0 0-4 15,0 0-2-15,-2 17-1 0,-3 0-2 16,2 8 1-16,-7 5-1 16,3 5 0-16,-3 2 0 15,-3 1 0-15,1-2-1 16,0-1 1-16,1-5-1 16,-1-3 0-16,7-5 1 15,-3-5-1-15,3-2 0 0,3-1 0 16,-3-8 0-16,5-6 1 15,-2 10-1-15,2-10 1 16,0 0-1-16,0 0 0 0,0 0 0 16,0 0-1-16,0 0 0 15,0 0-1-15,0 0 0 16,0 0 0-16,0 0 0 0,0 0-1 16,0 0 1-16,0 0-1 15,0 0 0-15,0 0 1 16,0 0 1-16,0 0-1 15,0 0 1-15,0 0 0 0,2 13 1 16,-2-13 0-16,0 0 0 16,0 12 0-16,0-12 0 15,0 0 0-15,0 7 0 16,0-7-1-16,0 0 1 16,0 0 0-16,10 0 1 0,0-5-1 15,5-5 1-15,7-2 0 16,3-9-4-16,8 3-23 15,9-8-52-15,-5-1-2 16</inkml:trace>
  <inkml:trace contextRef="#ctx0" brushRef="#br2" timeOffset="75936.3364">6238 11105 368 0,'0'0'5'0,"0"0"2"0,0 0 2 15,0 0 1-15,0 0-1 16,0 0 1-16,0 0 1 16,0 0 0-16,0 0-3 15,0 0-2-15,0 0-1 0,0 0 1 16,4 0 0-16,-4 0 1 16,0 0-1-16,10-7 1 15,-10 7-1-15,13-13 0 16,-8 4-1-16,2-3-2 15,4-1-3-15,-4-5 0 16,0-1 0-16,-2-3 0 0,2-3 0 16,-1-3 0-16,-4-1 0 15,-2 1 0-15,0-6 0 16,0-1 0-16,-5 0 0 0,0 4 0 16,-3-5 0-16,1 7 0 15,-2 2 0-15,-4-3 0 16,3 7 0-16,-3-1 0 15,1 1 0-15,0 1 0 0,-2 4 0 16,3-2 0-16,0 6 0 16,2-3 0-16,-3 0 0 15,1 5 0-15,1 1 0 16,3-2 0-16,-6 6 0 0,6 0 0 16,-3 1 0-1,3 0 0-15,-5 0 0 0,12 6 0 16,-13-10 0-16,6 5 0 15,7 5 0-15,-16-9 0 16,16 9 0-16,-9-11 0 0,9 11 0 16,-11-1 0-16,11 1 0 15,0 0 0-15,0 0 0 16,0 0 0-16,0 0 0 0,-7-11 0 16,7 11 0-16,0 0 0 15,0 0 0-15,0 0 0 16,0 0 0-16,0 0 0 15,0 0 0-15,0 0 0 0,0 0 0 16,-10-7 0-16,10 7 0 16,0 0 0-16,0 0 0 15,0 0 0-15,0 0 0 16,0 0 0-16,0 0 0 16,0 0 0-16,0 0 0 0,0 0 0 15,0 0 0-15,0 0 0 16,0 0 0-16,0 0 0 15,0 7 0-15,0 4 0 0,0 1 0 16,5 2 0-16,-2 3 0 16,1 3 0-16,-1 3 0 15,-3-5 0-15,2 3 0 16,1 1 0-16,-3-4 0 0,0-1 0 16,0 1 0-16,0-6 0 15,3 1 0-15,-3-6 0 16,0-7 0-16,0 10 0 0,0-10 0 15,0 0 0-15,0 0 0 16,0 0 0-16,0 0 0 16,-3-10 0-16,3-2 0 15,0-5 0-15,-3-4 0 16,3-6 0-16,-2 0 0 16,2-2 0-16,0-2 0 0,0 5 0 15,0-4 0-15,0 7 0 16,0-2 0-16,0 8 0 15,0 2 0-15,0 3 0 0,0 2 0 16,0 10 0-16,2-14 0 16,-2 14 0-16,0 0 0 15,0 0 0-15,13-8 0 0,-3 8 0 16,3 0 0-16,-1 3 0 16,6-1 0-16,-1 2 0 15,3 2 0-15,-1-1 0 16,-1 2 0-16,2-2 0 0,-4 2 0 15,3 4 0-15,-7-5 0 16,8 7-6-16,-3 1-86 16,-4 0-4-16</inkml:trace>
  <inkml:trace contextRef="#ctx0" brushRef="#br2" timeOffset="76652.0687">6566 10139 450 0,'0'0'4'0,"0"0"2"0,0 0 2 16,0-9 1-16,0 9 0 16,0 0 0-16,0 0 0 15,0 0-2-15,-13 0-7 16,10 14 0-16,1 6 0 0,0 5 0 16,2 5 0-16,0-1 0 15,2 8 0-15,3-4 0 16,5-7 0-16,2 4 0 15,4-7 0-15,1-6 0 16,3-2 0-16,-3-5 0 0,3-7 0 16,0-3 0-16,-3-3 0 15,1-7 0-15,-4-5 0 16,2-5 0-16,-7-5 0 0,-2-4 0 16,-4-6 0-16,-3-5 0 15,-7 1 0-15,-5-1 0 16,-6 1 0-16,-1 4 0 15,-4 2 0-15,-2 9 0 0,2 7 0 16,4 7 0-16,-1 5 0 16,2 5 0-16,4 3 0 15,2 6 0-15,1 9 0 16,4 1 0-16,4 6 0 0,3 2 0 16,5 3 0-1,7-3 0-15,6-4 0 0,5-1 0 16,4-8 0-16,-4-6 0 15,7 0 0-15,0-8 0 0,-2-3 0 16,0-2 0-16,-6-4 0 16,-1 1 0-16,-7 1 0 15,-1-3 0-15,-6 0 0 16,-7 10 0-16,7-14 0 16,-7 14 0-16,0-7 0 0,0 7 0 15,0 0 0-15,0 0-10 16,0 0-36-16,0 0-44 15,-2 7-2-15</inkml:trace>
  <inkml:trace contextRef="#ctx0" brushRef="#br2" timeOffset="77413.8464">7053 10169 407 0,'0'0'6'16,"0"0"3"-16,0 0 2 0,-13-5 2 16,13 5 2-16,-10-7 1 15,10 7 1-15,-12-10 0 16,12 10-17-16,-8-15 0 16,8 5 0-16,4-2 0 15,3 2 0-15,0-4 0 16,5 2 0-16,1 3 0 0,4-1 0 15,-4 5 0-15,-1 5 0 16,1 0 0-16,-1 0 0 0,-5 5 0 16,0 5 0-16,2 4 0 15,-7 4 0-15,-2 2 0 16,0-1 0-16,-2 4 0 0,-7-1 0 16,5-2 0-16,-4 0 0 15,1-5 0-15,2-3 0 16,1-2 0-16,4-10 0 15,-6 12 0-15,6-12 0 0,0 0 0 16,0 0 0-16,6 0 0 16,3-2 0-16,1-5 0 15,3-3 0-15,1-2 0 16,3 1 0-16,1-3 0 16,0 4 0-16,-1-4 0 0,-2 7 0 15,-5 0 0-15,0 0 0 16,-10 7 0-16,10-8 0 15,-10 8 0-15,0 0 0 16,0 0 0-16,9-2 0 0,-9 2 0 16,0 0 0-16,0 0 0 15,0 0 0-15,0 0 0 16,0 0 0-16,0 0 0 0,0 0 0 16,0 0 0-16,0 0 0 15,0 0 0-15,0 5 0 16,0-5 0-16,-2 12-11 15,7-2-82-15,-5 0-3 0</inkml:trace>
  <inkml:trace contextRef="#ctx0" brushRef="#br2" timeOffset="82019.9324">6086 10318 151 0,'0'0'7'0,"0"0"5"0,-5-11 5 16,5 11 5-16,0 0 2 16,-5-10 3-16,5 10 3 15,0 0-1-15,0 0-4 0,0 0-4 16,-8-7-3-16,8 7-5 16,0 0-3-16,0 0-2 15,0 0-3-15,-12 7-1 16,12-7 0-16,-5 17-1 0,5-3 1 15,-2 1 0-15,-1 4-1 16,1 4 0-16,-1-4 0 16,-2 4 0-16,5-3 0 15,-5-1-2-15,3-2 1 0,-3-5-2 16,0-2 1-16,5-10-1 16,-5 14 0-16,5-14 1 15,0 0 0-15,0 0 1 16,0 0 0-16,0 0 1 0,0 0-1 15,0 0 1-15,0 0 0 16,-8-14 0-16,8 2 0 16,0 0-1-16,0-8-1 15,0 1 0-15,0-2 1 16,0-1-1-16,0 5 1 0,0-5 0 16,0 5 0-16,0-1 0 15,0 3 1-15,0 5 0 16,-2 0 0-16,2 10-1 15,-3-15 1-15,3 15-1 16,0-7-2-16,0 7 0 0,0 0 0 16,0 0 0-16,0 0 0 15,0 0 0-15,0 0 0 0,0 0 0 16,0 0 0-16,0 0 0 16,0 0 0-16,5-5 0 15,-5 5 0-15,15 0 0 0,-3 5 0 16,1-5 0-16,4 5 0 15,1-3 0-15,-1 1 0 16,3 0 0-16,0-2 0 16,-4 4 0-16,1-2 0 15,-4-3 0-15,1 4 0 16,-4-4 0-16,-10 0 0 0,14 6 0 16,-14-6 0-16,11 5 0 15,-11-5-21-15,-5 5-65 16,5-5-4-16</inkml:trace>
  <inkml:trace contextRef="#ctx0" brushRef="#br2" timeOffset="84245.8536">13354 4042 369 0,'0'0'7'16,"0"0"4"-16,0 0 2 16,0-12 2-16,0 12 1 15,0 0 1-15,-5-10 0 0,5 10 1 16,0 0-8-16,0 0-1 16,0 0-4-16,8 19-1 15,0 5-4-15,1 2 0 16,4 5 0-16,0 8 0 0,1 1 0 15,-1-1 0-15,-1 1 0 16,-1-5 0-16,-8-1 0 16,1-7 0-16,-4-1 0 15,0-9 0-15,0 0 0 0,-5-5 0 16,5-12 0-16,-19 8 0 16,11-11 0-16,-3-7 0 15,0-7 0-15,0-7 0 0,-2-6 0 16,1-10 0-16,2-5 0 15,2 1 0-15,4-5 0 16,4 0 0-16,0 6 0 16,7 2 0-16,6 5 0 15,1 6 0-15,10 5 0 16,2 6 0-16,4 5 0 0,-2 5 0 16,6 9 0-16,-2 0 0 15,-2 8 0-15,0 7 0 16,-7 4 0-16,-4 6 0 15,-6 2 0-15,-7 0 0 16,-6 1 0-16,0 0 0 0,-11-4 0 16,-6-2 0-16,-1 0 0 15,-2-6 0-15,-2 1 0 0,2-8 0 16,5 2 0-16,0-7 0 16,5 3 0-16,10-7 0 15,-5 11 0-15,5-11 0 0,12 12 0 16,4-4 0-16,-2-1 0 15,9 0 0-15,2 4 0 16,-2-2 0-16,1 4 0 16,-2 2 0-16,-2-4 0 15,0 5 0-15,-3-1 0 0,-4-3 0 16,0 6 0-16,-9-9-3 16,3 9-85-16,-2-4-2 15</inkml:trace>
  <inkml:trace contextRef="#ctx0" brushRef="#br2" timeOffset="84600.8879">13951 4260 421 0,'0'0'4'0,"0"0"2"0,-7 6 2 15,-4-2 0-15,2 4 1 16,-3 5 1-16,1 1-1 15,2 1 1-15,1 4-3 0,6-1-3 16,2-4 0-16,7 4-1 16,9-5-1-16,5-6 1 15,7 1 0-15,1-8-3 16,3 0 0-16,3-8 0 16,-5-1 0-16,-2-7 0 15,-6-1 0-15,-4-3 0 0,-8-4 0 16,-8 1 0-16,-2 1 0 15,-12-1 0-15,-8 3 0 16,-3 9 0-16,-4 0 0 16,-1 7 0-16,-4 4 0 0,7 2 0 15,-1 3-11-15,10-5-61 16,9 8-17-16</inkml:trace>
  <inkml:trace contextRef="#ctx0" brushRef="#br2" timeOffset="84866.9157">14272 4000 458 0,'0'0'5'0,"0"0"2"16,0 0 1-16,0 0 0 15,8-1 1-15,-8 1 0 16,2 14-2-16,-2-2-7 16,-2 10 0-16,-3 8 0 15,0 2 0-15,-1 8 0 0,4 0 0 16,-1-1 0-16,3-1 0 15,5-6 0-15,3-5 0 16,6-2 0-16,6-8 0 16,0-5 0-16,5-2 0 0,3-7 0 15,-1-3 0-15,3 0 0 16,-5-10 0-16,3 2-11 16,0-4-77-16,-15-5-3 0</inkml:trace>
  <inkml:trace contextRef="#ctx0" brushRef="#br2" timeOffset="85184.9014">14188 4218 419 0,'0'0'5'0,"0"0"3"0,0 0 3 16,0 0 1-16,0 0 1 16,12-5 2-16,3 3 1 15,4-2-4-15,3 1-12 16,6-2 0-16,4 2 0 15,3-1 0-15,0 1 0 0,-3 1 0 16,1-4 0-16,-11 5 0 16,1 1 0-16,-5-3 0 15,-6 3 0-15,-12 0 0 0,11 0 0 16,-11 0 0-16,0 0 0 16,0 0 0-16,0 0 0 15,0 0 0-15,-7 0 0 16,7 0 0-16,-13 4 0 0,13-4 0 15,-20 11 0-15,9-7 0 16,0-4-47-16,2 3-46 16</inkml:trace>
  <inkml:trace contextRef="#ctx0" brushRef="#br2" timeOffset="88645.9013">14708 4134 347 0,'0'0'6'0,"0"0"4"16,0 0 3-16,0 0 2 15,0 0 1-15,-6-10 1 0,6 10 1 16,0 0 0-16,0 0-5 15,-10-4-3-15,10 4-3 16,0 0 0-16,13-3 0 16,3-2-2-16,11 2-3 0,6-1-2 15,12-1 0-15,0 0 0 16,5-1 0-16,0 5 0 16,-2-2 0-16,-4 1 0 15,-8 2 0-15,-8 0 0 16,-8 2 0-16,-3 1 0 15,-17-3 0-15,8 15 0 0,-13-4 0 16,-10 2 0-16,-5 2 0 16,-7 5 0-16,-9-2 0 15,-2 1 0-15,-5 0 0 0,-2-2 0 16,0 1 0-16,3-4 0 16,5-1 0-16,6-2 0 15,7-6 0-15,4-1 0 16,8 1 0-16,12-5 0 0,0 0 0 15,0 0 0-15,12 8 0 16,11-8 0-16,4 0 0 16,10 0 0-16,5-2 0 0,6-4 0 15,4 1 0 1,-3 3 0-16,1 0 0 0,1-1 0 16,-10 1 0-16,-4 2 0 15,-4 0 0-15,-8 0 0 16,-10 0 0-16,0 0 0 15,-6 0 0-15,-9 0 0 0,0 0 0 16,0 0 0-16,0 0 0 16,0 0 0-16,0 0 0 15,0 0 0-15,0 0 0 0,-8 5 0 16,8-5 0-16,-13 0 0 16,13 0 0-16,-11 0 0 15,11 0 0-15,0 0 0 16,-10 20-75-16,10-20-18 0</inkml:trace>
  <inkml:trace contextRef="#ctx0" brushRef="#br2" timeOffset="89028.9408">15748 3857 417 0,'0'0'5'0,"0"-11"2"15,0 11 2-15,0-15-1 16,0 15 1-16,-2-9 0 0,2 9 1 16,-14 9 0-16,-4 15-4 15,3 8-2-15,0 9-1 16,-2 10-1-16,-1 5 1 15,6 4 0-15,-4 1 0 0,12-4 0 16,-1 0-3-16,5-7 0 16,5-6 0-16,2-6 0 15,9-1 0-15,3-10 0 0,1-5 0 16,7-6 0-16,1-4 0 16,2-7 0-16,0-5 0 15,2 0 0-15,3 0-13 16,-6-10-73-16,1-3-3 15</inkml:trace>
  <inkml:trace contextRef="#ctx0" brushRef="#br2" timeOffset="89551.5206">16081 3926 454 0,'0'0'3'0,"0"0"1"16,0 0 1-16,0 0 0 0,-14 0 0 16,7 9 1-16,-6 5 0 15,3 5 0-15,-5 9-2 16,3 4-2-16,2 7 0 16,2 1 0-16,6-1-1 0,2 2 0 15,0-4 0 1,10-6 0-16,2-1 2 15,3-10-3-15,5-2 0 0,2-9 0 16,4-4 0-16,-5-5 0 16,4-5 0-16,0-10 0 0,-2-6 0 15,-6-5 0-15,-4-6 0 16,-6-5 0-16,-5-2 0 16,-4-6 0-16,-10 1 0 0,-6 1 0 15,-7 1 0-15,0 7 0 16,-8 6 0-16,6 7 0 15,-3 7 0-15,6 8 0 16,2 7 0-16,4 1 0 0,4 13 0 16,6 5 0-16,8 5 0 15,0 4 0-15,8 5 0 16,4-2 0-16,5 2 0 16,8-4 0-16,3-4 0 0,-2-3 0 15,4-5 0 1,0-4 0-16,-3-5 0 0,3-4 0 15,-9-4-2-15,4-10-72 16,-6 10-14-16</inkml:trace>
  <inkml:trace contextRef="#ctx0" brushRef="#br2" timeOffset="89985.0065">16430 4162 479 0,'0'0'4'16,"0"0"2"-16,-11-8 1 0,11 8 2 15,-12-15-3-15,12 15-6 16,-7-15 0-16,7 5 0 16,3 3 0-16,1-3 0 15,11 2 0-15,0 4 0 16,8-2 0-16,-4 6 0 15,1 0 0-15,-2 6 0 0,0 4 0 16,-4 2 0-16,-9 5 0 16,-5 2 0-16,0 4 0 0,-10-2 0 15,-5 1 0-15,-3-3 0 16,2 3 0-16,-5-5 0 16,7-4 0-16,1-2 0 0,3-4 0 15,10-7 0-15,-5 10 0 16,5-10 0-16,12 0 0 15,1 0 0-15,4-3 0 16,4-2 0-16,1 1 0 0,5-1 0 16,0-2 0-16,-3-2 0 15,2 4 0-15,-6-2 0 16,0 4 0-16,-3-2-86 16,-7-2-5-16</inkml:trace>
  <inkml:trace contextRef="#ctx0" brushRef="#br2" timeOffset="90318.3712">16713 3708 470 0,'0'0'4'15,"0"0"2"-15,0 0 1 16,0 0 0-16,0 0 1 0,0 0 1 15,7 0-9-15,4 8 0 16,6 9 0-16,8 7 0 16,0 14 0-16,7 4 0 0,0 5 0 15,2 7 0-15,-4 4 0 16,-7-2 0-16,-6-3 0 16,-8 1 0-16,-9-4 0 15,-3-4 0-15,-15-5 0 16,-4-2 0-16,-4-4 0 15,5-5 0-15,-6-3 0 0,5-5 0 16,1-3 0-16,9 1 0 16,0-7-71-16,12-13-21 15</inkml:trace>
  <inkml:trace contextRef="#ctx0" brushRef="#br2" timeOffset="92257.454">17295 4174 447 0,'0'0'4'15,"0"0"1"-15,0 0 3 16,0 0-1-16,0 0 2 0,0 0 0 16,0 0 0-16,0 0 0 15,0 0-5-15,0 0-4 16,0 0 0-16,0 0 0 16,0 0 0-16,4 9-11 0,-1 12-53 15,-3-21-23-15,15 12-2 16</inkml:trace>
  <inkml:trace contextRef="#ctx0" brushRef="#br2" timeOffset="92529.2534">17817 3941 484 0,'0'0'3'0,"0"0"2"0,0 0-1 15,0 0 1-15,0 12 1 16,0 1-2-16,0 5-4 16,0 4 0-16,-5 4 0 0,5 7 0 15,-3-1 0-15,3 5 0 16,0 0 0-16,0-1 0 16,5-8 0-16,0 4 0 15,-2-6 0-15,2-2-4 0,-5-4-29 16,-10-5-54-1,10-3-3-15</inkml:trace>
  <inkml:trace contextRef="#ctx0" brushRef="#br2" timeOffset="92803.0293">17504 3875 406 0,'0'0'6'15,"0"0"2"-15,-8-16 1 0,8 16 1 16,-4-8 1-16,4 8 0 16,0-9 2-16,12 1 0 15,10 5-5-15,8-4-1 16,12 0-2-16,8 0-1 0,12-3-4 16,5 2 0-16,-2-1 0 15,1-1 0-15,-8 4 0 16,-3 2 0-16,-12 4 0 15,-9 0 0-15,-11 10 0 16,-9-3-26-16,-9 8-59 0,-5 2-4 16</inkml:trace>
  <inkml:trace contextRef="#ctx0" brushRef="#br2" timeOffset="93231.5535">18163 4109 490 0,'0'0'4'15,"0"0"1"-15,0 0 2 16,0 0-2-16,0 0-5 16,0-9 0-16,0 9 0 0,8-5 0 15,9 5 0-15,2 0 0 16,4 5 0-16,4 7 0 15,3-2 0-15,0 10 0 16,-5 1 0-16,0-1 0 16,-8 4 0-16,-5 0 0 0,-7-2 0 15,0 0 0-15,-5-4 0 16,-5-6 0-16,-5 0 0 0,-2-4 0 16,0-3 0-16,-4-5 0 15,7-5 0-15,-4-9 0 16,6-4 0-16,7-2 0 15,0-12 0-15,12-2 0 16,5-2 0-16,6 2 0 0,4 0 0 16,3 4 0-16,-2-1 0 15,4 12 0-15,-8 2 0 16,3 11-29-16,-4 6-60 0,-5 6-3 16</inkml:trace>
  <inkml:trace contextRef="#ctx0" brushRef="#br2" timeOffset="94149.6881">18889 4169 456 0,'0'0'3'16,"0"-10"1"-16,0 10 1 15,-13-17 1-15,1 7 0 0,-4-2 0 16,-3 4 0-16,-8-1 0 15,1 3-2-15,-6 6-2 16,2 6-1-16,3 3 0 16,-1 6-1-16,12 1 0 0,0 4 0 15,7 0-1-15,6 1 1 16,3-1 0-16,10-9-1 16,5 2 2-16,0-6-1 15,4-4 1-15,4-3-1 16,-1-3 1-16,-2-9 0 15,0 0 2-15,-3-6-3 0,-1-2 0 16,-6 1 0-16,2-1 0 16,-5 3 0-16,-1 2 0 15,-2 5 0-15,-4 10 0 0,0 0 0 16,10 0 0-16,-5 5 0 16,0 8 0-16,0 0 0 15,5 6 0-15,-3-1 0 0,6-5 0 16,-3 1 0-16,-2-8 0 15,3 2 0-15,0-5 0 16,1-3 0-16,1-6 0 16,-1-1 0-16,6-8 0 0,-6 0 0 15,5-3 0-15,-3-3 0 16,5 1 0-16,-5 1 0 16,2 1 0-16,-7 6 0 15,-2-2-2-15,-7 14 0 16,11-7 0-16,-11 7 0 15,2 15 0-15,-2-5 1 0,0 8-1 16,3-1 1-16,-1 1 0 16,3-2 1-16,5 0 0 15,3-7 1-15,-1 0-1 0,5-6 1 16,9-3 0-16,-2-2-1 16,3-8 1-16,0-2 0 15,-1-8 0-15,1 1 0 16,-4-4 1-16,-7 1-1 0,-3 2 0 15,-8 0 0-15,-5 5 0 16,0 1 1-16,-7 1-2 16,-1 8 0-16,-2 5 0 15,1 0 0-15,-4 5-2 0,5 2 1 16,4 9 0-16,-1-2 0 16,2 1 1-16,3 3-1 15,3-2 1-15,6 5 0 16,1-7 0-16,3 2 0 0,-3-3 0 15,3 0 0-15,-1 0 0 16,-3-5 0-16,-9-8 1 16,13 12-1-16,-13-12 0 15,0 10 0-15,-8-5 0 16,-4 0 0-16,-6-1 0 0,-3-1-1 16,-4-1-1-16,0 4-2 15,-1-4-4-15,1 0-9 16,6-12-54-16,0 13-14 0</inkml:trace>
  <inkml:trace contextRef="#ctx0" brushRef="#br2" timeOffset="96896.9014">19557 4025 397 0,'0'0'7'0,"0"0"3"0,0 0 2 16,0 0 3-16,0 0 0 15,0 0 2-15,0 0 0 16,8-9 1-16,-8 9-15 15,14-8-3-15,-1 8 0 16,1 0 0-16,7 0 0 0,1 5 0 16,3 0 0-16,-2 5 0 15,3 1 0-15,-2 7 0 16,-3 0 0-16,-3-1 0 16,-6 3 0-16,-7-2 0 0,-5 3 0 15,-7-1 0-15,-11-2 0 16,-4 2 0-16,-3-5 0 15,-5-1 0-15,0-2 0 0,3-4 0 16,5 0 0-16,4-8 0 16,4 0 0-16,14 0 0 15,-11-11 0-15,14-1 0 16,7-5 0-16,7-2 0 16,5-5 0-16,6 0 0 0,7-5 0 15,-3 2 0-15,2 1 0 16,-4 1 0-16,0 8 0 15,-10 5 0-15,-2-1 0 16,-6 13 0-16,-12 0 0 16,12 15 0-16,-12 2 0 0,0 11 0 15,-2 2 0-15,2 0 0 16,0-1 0-16,0 1 0 16,6-3 0-16,3 0 0 0,8-4 0 15,8-9 0-15,0-6-11 16,5 4-78-16,2-4-4 0</inkml:trace>
  <inkml:trace contextRef="#ctx0" brushRef="#br2" timeOffset="99141.1121">7157 7332 116 0,'0'0'5'0,"0"0"3"0,0 0 4 16,0 0 1-16,0 0 3 15,0 0 3-15,0 0 3 0,0 0 1 16,0 0-3-16,0 0-2 15,0 0-1-15,0 0 0 16,0 0-2-16,0 0-3 16,0 0-2-16,0 0-1 0,0 0-1 15,0 0-2-15,0 0 0 16,0 0-3-16,0 0 0 16,0 0-2-16,0 0 1 15,0 0 0-15,0 0-1 0,0 0 0 16,0 0 0-16,0 0 1 15,0 0-1-15,0 0 1 16,0 0-1-16,0 0 0 16,0 0 1-16,0 0-1 0,0 0 0 15,0 0-1-15,0 0 0 16,0 0 0-16,0 0-3 16,0 0-2-16,0 0-5 15,0 0-8-15,0 0-10 0,0 0-32 16,0 0-16-16</inkml:trace>
  <inkml:trace contextRef="#ctx0" brushRef="#br3" timeOffset="104058.7917">7184 7331 184 0,'0'0'3'0,"0"0"2"15,0 0 3-15,0 0 3 0,0 0 2 16,0 0 4-16,0 0 1 16,0 0 3-16,-7 4-1 15,7-4-1-15,0 0-1 16,0 0-3-16,0 0-2 15,0 0-2-15,0 0 0 0,0 0-3 16,-8 7-1-16,8-7-1 16,0 0 1-16,0 0 0 15,0 0 0-15,0 0 0 0,0 0 0 16,0 0-1-16,0 0 0 16,0-7-1-16,0 7-1 15,0-18-1-15,0 8 0 16,3-2-1-16,2-5 0 0,0-3 0 15,1 0 1-15,3-5-1 16,1 1 1-16,0-6 0 16,0 0 0-16,2 4 0 15,0-7 1-15,-1 3-1 0,1 1 0 16,-2-1 1-16,-2-1 0 16,1 8-4-16,1-5 0 15,-2 0 0-15,2 3 0 16,-3-4 0-16,6 0 0 0,-1-2 0 15,0 2 0-15,1 0 0 16,-1-2 0-16,0 4 0 16,-1 0 0-16,1 5 0 15,-5-4 0-15,1 6 0 0,-1-1 0 16,-3 1 0-16,7-2 0 16,-3-1 0-16,-1-1 0 15,3-1 0-15,3 3 0 16,-3-3 0-16,2-1 0 0,-2 2 0 15,2 2 0-15,-1 2 0 16,-4 2 0-16,0 4 0 16,0-1 0-16,-2 0 0 15,1 0 0-15,-1 6 0 16,-3-6 0-16,3 1 0 16,-2 0 0-16,-1 1 0 0,5-1 0 15,-1-1 0-15,-6 0 0 16,7-1 0-16,-4 5 0 0,1-4 0 15,1 3 0-15,0-3 0 16,-4 0 0-16,9-2 0 16,-6 2 0-16,1 0 0 15,0-3 0-15,1 1 0 16,3 0 0-16,-1 2 0 0,-6 3 0 16,3-1 0-16,1 4 0 15,-1-2 0-15,-3 1 0 16,-2 10 0-16,7-9 0 15,-7 9 0-15,0 0 0 16,3-11 0-16,-3 11 0 0,0 0 0 16,0 0 0-16,0 0 0 15,0 0 0-15,0 0 0 16,0 0 0-16,0 0 0 16,0 0 0-16,0 0 0 0,0 0 0 15,0 0 0-15,0 0 0 16,0 0 0-16,0 0 0 0,0 0 0 15,0 0 0-15,0 0 0 16,0 0 0-16,0 0 0 16,0 0 0-16,0 0 0 15,0 0 0-15,0 0 0 0,0 0 0 16,0 0 0-16,0 0 0 16,0 0 0-16,0 0 0 15,0 0 0-15,0 0 0 16,0 0 0-16,0 0 0 0,0 0 0 15,0 0-19 1,0 0-29-16,0 0-41 0,2 11-1 16</inkml:trace>
  <inkml:trace contextRef="#ctx0" brushRef="#br3" timeOffset="104879.8517">7547 5842 347 0,'0'0'6'0,"0"0"3"0,0 0 4 16,0 0 1-16,0 0 1 15,0 0 0-15,0 0 1 16,0 0 0-16,0 0-5 0,0 0-4 16,0 0-1-16,5 0-1 15,-5 0 0-15,13-9-1 16,-1-3 1-16,4-5-1 15,3-5 1-15,6-3 0 0,2-5-2 16,1 0-3-16,4 1 0 16,-5-1 0-16,-1 5 0 15,-5 5 0-15,-3 5 0 16,-6 3 0-16,1 5 0 0,-13 7 0 16,10-5 0-16,-10 5 0 15,0 0 0-15,5 5 0 16,-3 5 0-16,0 2 0 15,4 3 0-15,-1 5 0 0,2 5 0 16,0 4 0 0,2-2 0-16,-2 5 0 0,0-2 0 15,0 3 0-15,-1-1 0 16,4-5 0-16,-6 0 0 0,1-5 0 16,0-2 0-16,0-3 0 15,-4-1 0-15,6-6 0 16,-7-3 0-16,0-7 0 0,4 15 0 15,-4-15 0-15,0 10 0 16,0-10 0-16,0 0 0 16,0 7 0-16,0-7 0 15,0 0 0-15,0 0 0 16,0 0 0-16,0 0 0 0,0 0 0 16,0 0 0-16,0 0 0 15,0 0 0-15,0 0 0 16,0 0 0-16,0 0 0 15,0 0 0-15,0 0 0 0,0 0 0 16,0 0 0-16,0 0 0 16,0 0 0-16,0 0 0 15,0 0 0-15,0 0 0 16,0 0 0-16,0 0 0 0,0 0 0 16,0 0 0-16,0 0-45 15,0 0-45-15,0 0-1 16</inkml:trace>
  <inkml:trace contextRef="#ctx0" brushRef="#br3" timeOffset="106512.908">8018 5397 365 0,'0'0'7'0,"0"0"2"15,0 0 2-15,0 0 1 0,0 0 1 16,-11-9 1-16,11 9 1 16,0 0-1-16,-5-10-5 15,5 10-2-15,3-12-2 16,3 4-1-16,8-1-1 15,0-2-1-15,7 4 0 0,-1-1-1 16,2 5 1-16,0 3-1 16,3 6-1-16,-8 6 1 15,-2 6 1-15,0 1 0 0,-4 6 0 16,-7 2 1-16,-1 0 0 16,-3 3-1-16,-5-5-2 15,-1 0 0-15,-1-2 0 16,-5-6 0-16,5-5 0 0,7-12 0 15,-16 7 0 1,16-7 0-16,-7-17 0 0,5-5 0 16,2-5 0-16,0-8 0 15,0-3 0-15,0-7 0 16,2 2 0-16,3-3 0 16,-5 5 0-16,2 8 0 0,1 3 0 15,-3 10 0-15,0 6 0 16,0 4 0-16,0 10 0 15,0 0 0-15,2 15 0 0,4 0 0 16,1 5 0-16,3 0 0 16,4 4 0-16,4-2 0 15,-3 3 0-15,5-7 0 16,0-3 0-16,0-5 0 0,-1-5 0 16,2-5 0-16,-4 0 0 15,3-8 0-15,-3-4 0 16,0 0 0-16,-1 0 0 15,-7-2 0-15,3-1 0 0,-3 8 0 16,-9 7 0-16,9-12 0 16,-9 12 0-16,0 0 0 15,0 0 0-15,0 0 0 16,0 0 0-16,0 0 0 0,0 0 0 16,0 0 0-16,0 0 0 15,0 0 0-15,-7 5 0 16,7-5 0-16,0 0 0 15,-5 10 0-15,5-10 0 0,0 0 0 16,-6 12 0-16,6-12 0 16,0 0 0-16,-1 12 0 15,1-12 0-15,0 0 0 0,-6 10 0 16,6-10 0-16,0 0 0 16,-2 11-6-16,2-11-32 15,0 0-51-15,0 0-2 16</inkml:trace>
  <inkml:trace contextRef="#ctx0" brushRef="#br3" timeOffset="109746.3947">7155 7311 198 0,'0'0'6'0,"0"0"4"16,0 0 4-16,0 0 2 15,0 0 4-15,0 0 0 0,0 0 3 16,0 0 1-16,0 0-3 15,0 0-2-15,0 0-1 16,0 0-3-16,0 0-2 16,0 0 0-16,0 0-2 0,0 0-1 15,0 0-1-15,0 0-1 16,-10 4-2-16,10-4 0 16,-13 0-1-16,13 0 0 15,-19-4-1-15,8-2 1 0,-1 1-1 16,-6-2-1-16,1-1 2 15,0-2-5-15,-5 0 0 16,2 3 0-16,-3-5 0 16,0 4 0-16,1-3 0 0,-2 0 0 15,1 2 0-15,1-2 0 16,0-2 0-16,-1 1 0 16,3 2 0-16,-5-2 0 15,6 2 0-15,-1-2 0 0,-1 2 0 16,4-3 0-16,-3 1 0 15,3-1 0-15,0 1 0 16,0-1 0-16,-1 4 0 16,-2-1 0-16,3 0 0 15,-1 0 0-15,-1 3 0 16,1-2 0-16,0 1 0 0,1-1 0 16,-1 2 0-16,4-3 0 15,-6 1 0-15,8-1 0 0,-6 0 0 16,6 1 0-16,-6-2 0 15,6-1 0-15,-3 3 0 16,-2-4 0-16,4 5 0 16,-2-2 0-16,0 0 0 0,3 2 0 15,-3 1 0-15,0 0 0 16,2 2 0-16,-1-2 0 16,1-1 0-16,-2 3 0 15,0-2 0-15,3-3 0 0,-3 3 0 16,-5-4 0-16,6 4 0 15,-4-4 0-15,6 4 0 16,-8 0 0-16,2 0 0 16,3-1 0-16,-2 4 0 15,2-4 0-15,-3 3 0 0,4 0 0 16,-4-2 0-16,1-1 0 16,2 1 0-16,-3-4 0 15,4 5 0-15,-4 0 0 0,3-3 0 16,-4 1 0-16,4-4 0 15,-1 4 0-15,-3-2 0 16,1 6 0-16,0-6 0 16,4-3 0-16,-7 3 0 0,5 2 0 15,-2 2 0-15,1-5 0 16,-2 4 0-16,6-1 0 16,-5 3 0-16,4 1 0 15,-2-1 0-15,2 0 0 0,1 3 0 16,-2-6 0-16,2 6 0 15,1-3 0-15,-1 0 0 16,-1 0 0-16,4 0 0 16,-3 0 0-16,4-1 0 15,-2 2 0-15,1 2 0 16,3-4 0-16,7 6 0 0,-16-4 0 16,16 4 0-16,-11-8 0 15,11 8 0-15,-10-3 0 0,10 3 0 16,0 0 0-16,-13-7 0 15,13 7 0-15,0 0 0 16,0 0 0-16,-10-5 0 0,10 5 0 16,0 0 0-16,0 0 0 15,0 0 0-15,0 0 0 16,0 0 0-16,0 0 0 16,-9-3 0-16,9 3 0 15,0 0 0-15,0 0 0 0,0 0 0 16,0 8 0-16,0 2 0 15,5 4 0-15,2 4 0 16,-2 7 0-16,5-1 0 16,0 8 0-16,0-1 0 0,0-2 0 15,0-1 0 1,2-3 0-16,-2 0 0 0,0-9 0 16,-3 2 0-16,3-6 0 15,-4-3 0-15,-6-9 0 0,7 11 0 16,-7-11 0-16,0 0 0 15,0 0 0-15,0-11 0 16,-5 2 0-16,-3-11 0 0,-2 6 0 16,1-11 0-16,-9 0 0 15,6-2 0-15,-6 0 0 16,4-3 0-16,-4 2 0 16,3 4 0-16,2 2 0 0,1 2 0 15,5 3 0-15,-1 4 0 16,3 5 0-16,5 8 0 15,-5-9 0-15,5 9 0 16,0 0 0-16,0 0 0 16,0 0 0-16,10 0 0 15,3 0 0-15,-1 2 0 16,8 5 0-16,3-4 0 0,-2 2 0 16,7-2 0-16,-1-3 0 15,3 0 0-15,-2-3 0 0,-3-8 0 16,2 5 0-16,-10-2 0 15,3-2 0-15,-9 3 0 16,1 2 0-16,-12 5 0 0,12-7 0 16,-12 7 0-16,0 0 0 15,0 0 0-15,0 0 0 16,0 0 0-16,0 0 0 16,0 0-12-16,13 0-80 0,-13 0-2 15</inkml:trace>
  <inkml:trace contextRef="#ctx0" brushRef="#br3" timeOffset="110563.8166">4746 6064 410 0,'0'0'5'16,"-13"-7"2"-16,3 0 3 16,1 1 1-16,-2-2 2 0,-1 4 0 15,0-4 0-15,1 1 0 16,11 7-4-16,-9 0-2 16,9 0-7-16,5 7 0 0,8 3 0 15,1 3 0-15,6 2 0 16,4-7 0-16,4 4 0 15,2-3 0-15,0-6 0 16,-1-3 0-16,-3-3 0 16,1-6 0-16,-9-6 0 0,-2 1 0 15,-5-5 0 1,-4 2 0-16,-4-3 0 0,-3 3 0 16,-7 0 0-16,-4 1 0 15,4 4 0-15,0 0 0 16,7 12 0-16,-16-10 0 0,16 10 0 15,0 0 0-15,5 3 0 16,8 4 0-16,-1-1 0 16,6 5 0-16,2-2 0 0,-1 2 0 15,2-1 0-15,-2 0 0 16,-4 0 0-16,0 2 0 16,-2 0 0-16,-6 6 0 15,-6 2 0-15,-1 2 0 0,-1 8 0 16,-11-4 0-16,-1 7 0 15,-2-1 0-15,0 5 0 16,-4-8-43-16,8 2-46 16,4-9-2-16</inkml:trace>
  <inkml:trace contextRef="#ctx0" brushRef="#br3" timeOffset="112359.406">7083 7444 14 0,'0'0'2'0,"0"0"-1"15,0 0 4-15,0 0 2 0,0-9 2 16,0 9 3-16,2-8 3 15,-2 8 4-15,5-10 3 16,-5 10 0-16,5-10 1 16,-5 10 3-16,0 0 2 0,11-10 0 15,-11 10 1-15,0 0-3 16,0 0-1-16,0 0 0 16,9-11-5-16,-9 11-2 0,0 0-4 15,0 0-3-15,5-9-3 16,-5 9-2-16,0 0-1 15,0 0 0-15,5-10-1 16,-5 10 0-16,0 0 1 0,0 0-1 16,0 0 1-16,0 0 0 15,0 0 0-15,0 0 0 16,0 0-1-16,0 0 0 16,-7 10-1-16,2-1 1 15,-6 2-2-15,4 3 0 0,-5 2 0 16,-6 3 0-16,-5 1-1 15,4 4 0-15,-3 5 1 16,-3 0-1-16,-4 2 0 16,-2 5 0-16,1 1-1 0,-2 0 1 15,-3 3 0-15,3 2 1 16,-3 0-1-16,3-2 1 16,-1-3-1-16,1 1 1 15,3-5 0-15,1-3 0 0,3 0 0 16,2-7 1-16,4 1-3 15,-1-7 0-15,4 1 0 16,2-6 0-16,4 1 0 0,0-5 0 16,10-8 0-16,-12 14 0 15,12-14 0-15,-10 7 0 16,10-7 0-16,0 0 0 16,0 0 0-16,0 0 0 15,0 0 0-15,0 0 0 0,-8 8 0 16,8-8 0-16,0 0 0 15,0 0 0-15,0 0 0 16,0 0 0-16,0 0 0 16,0 0 0-16,0 0 0 15,0 0 0-15,0 0-7 16,0 0-10-16,0 0-17 0,4-3-53 16,-4 3-1-16</inkml:trace>
  <inkml:trace contextRef="#ctx0" brushRef="#br3" timeOffset="112910.2564">6511 7856 349 0,'0'0'8'0,"0"0"4"0,0 0 2 15,0 0 0-15,0 0 0 16,-5 4 0-16,5-4 1 16,-7 17 0-16,1-4-7 15,-1 1-3-15,0 4-1 0,-1 5 0 16,-2 4-1-16,3-3 1 16,-5 3 1-16,1-1-1 15,1-2 1-15,-2-2-1 16,2-2 0-16,0 1-1 0,3-7 0 15,-1-2-3-15,1-2 0 16,7-10 0-16,-8 10 0 16,8-10 0-16,0 0 0 0,0 0 0 15,0 0 0-15,0 0 0 16,12 0 0-16,-1-3 0 16,8-4 0-16,4 0 0 15,2-2 0-15,2-2 0 0,6-2 0 16,-6 3 0-16,0 0 0 15,-5 2 0-15,1 2 0 16,-8 3 0-16,0-2 0 16,-8 3 0-16,-7 2 0 0,13 0 0 15,-13 0 0-15,0 0 0 16,0 0 0-16,0 0 0 16,0 0 0-16,0 0 0 15,2 7 0-15,-2-7-2 16,0 0-27-16,5 12-58 15,-5-12-2-15</inkml:trace>
  <inkml:trace contextRef="#ctx0" brushRef="#br3" timeOffset="113795.0521">5720 8378 400 0,'0'0'6'0,"0"0"2"16,0 0 1-16,0 0 1 15,0 0 2-15,0 0-1 16,5 0 1-16,-5 0 1 0,0 0-4 15,12-2-1 1,-1-4-1-16,1 1-1 0,6-4-6 16,4-3 0-16,1-6 0 15,7 0 0-15,0-1 0 16,0-4 0-16,0 6 0 16,-2 0 0-16,0 4 0 0,-8 2 0 15,-3 2 0-15,-2 7 0 16,-5 0 0-16,-10 2 0 0,13 0 0 15,-13 0 0-15,5 13 0 16,-5 3 0-16,-5 2 0 16,-1 6 0-16,-6 1 0 0,2 4 0 15,-3 1 0-15,-3 3 0 16,0 1 0-16,-3-4 0 16,3 0 0-16,2-3 0 15,-1-3 0-15,0-4 0 16,5-2 0-16,0-8 0 0,2 0 0 15,8-10 0-15,-5 7 0 16,5-7 0-16,0 0 0 16,0 0 0-16,8 0 0 15,2-2 0-15,5-8 0 16,2-2 0-16,3 0 0 16,3-5 0-16,3-2 0 0,2 2 0 15,2-2 0-15,-3 2 0 16,-2 2 0-16,-2 2 0 15,-4 3 0-15,-1 2 0 0,-6 3 0 16,-2 0 0-16,-10 5 0 16,0 0 0-16,10-2 0 0,-10 2 0 15,0 0 0-15,0 0 0 16,0 0 0-16,0 0 0 16,0 0 0-16,0 0 0 15,0 7 0-15,0-7 0 16,0 0 0-16,0 10 0 0,0 3 0 15,0-13-76-15,4 10-17 16</inkml:trace>
  <inkml:trace contextRef="#ctx0" brushRef="#br3" timeOffset="118691.8972">20277 3909 365 0,'0'0'7'15,"3"-10"2"-15,-3 10 3 16,8-18 1-16,-1 8 2 16,-3-2 2-16,4 4 0 0,-2-1 2 15,-6 9-7-15,10-11-2 16,-10 11-2-16,0 0-1 16,0 0-7-16,0 0 0 15,0 0 0-15,0 0 0 0,0 0 0 16,0 0 0-16,9 6 0 15,-9-6 0-15,0 0 0 16,3 9 0-16,-3-9 0 0,0 0 0 16,0 0 0-16,0 0 0 15,0 0 0-15,0 0 0 16,0 0 0-16,0 0 0 16,0 0 0-16,0 0 0 15,0 0 0-15,0 0 0 0,0 0 0 16,0 0 0-16,0 0 0 15,0 0 0-15,0 0 0 16,0 0 0-16,0 0 0 16,0 0 0-16,0 0 0 0,0 0 0 15,0 0 0-15,0 0 0 16,0 0 0-16,0 0 0 16,0 0 0-16,10 0 0 15,-10 0 0-15,0 0 0 0,0 0 0 16,0 0 0-16,10-9 0 15,-10 9 0-15,0 0 0 16,5-7 0-16,-5 7 0 16,0 0 0-16,0 0 0 0,2 7 0 15,-2 5 0-15,0 8 0 16,-5 3 0-16,3 6 0 16,-5 3 0-16,-1 3 0 0,-4 0 0 15,0-1 0-15,-1-6 0 16,0-1 0-16,0-2 0 15,-1-6 0-15,0 2 0 16,1-11 0-16,1 2 0 16,3-4 0-16,9-8 0 15,-12 9 0-15,12-9 0 0,0 0 0 16,0 0 0-16,0 0 0 16,0 0 0-16,0 0 0 15,0 0 0-15,0 0 0 0,10 0 0 16,3 0 0-16,4-7 0 15,5 2 0-15,3 0 0 16,3-1 0-16,4 2 0 16,0 2 0-16,1-2 0 0,-3 2 0 15,2 2 0-15,-5 0 0 16,-7 0 0-16,-4 0 0 16,-2 0 0-16,-2 0 0 15,-12 0 0-15,10 0 0 16,-10 0 0-16,0 0 0 0,0 0 0 15,0 0 0-15,-5 8 0 16,-5 4-58-16,10-12-33 16,-15 6-1-16</inkml:trace>
  <inkml:trace contextRef="#ctx0" brushRef="#br3" timeOffset="119140.9248">20730 4154 445 0,'0'0'5'0,"0"0"1"0,-10-11 3 16,10 11 2-16,-9-13 1 16,9 13 0-16,-11-18-1 0,6 11-11 15,5-3 0-15,0 0 0 16,8 0 0-16,7 2 0 15,3 4 0-15,3-2 0 0,5 4 0 16,-4 2 0-16,1 2 0 16,-2 8 0-16,-5-2 0 0,-9 9 0 15,-2 0 0-15,-5 4 0 16,-5 0 0-16,-9-1 0 16,-4 1 0-16,-2 0 0 15,-2-3 0-15,2-1 0 16,-1-2 0-16,5-5 0 0,5-3 0 15,11-7 0-15,-5 11 0 16,10-11 0-16,8 0 0 16,10-6 0-16,1 1 0 15,3 0 0-15,7-4 0 0,2-2 0 16,2 2 0-16,-9-2 0 16,4 4 0-16,-8-3 0 15,-1 5-45-15,-6 1-44 16,-6-4-2-16</inkml:trace>
  <inkml:trace contextRef="#ctx0" brushRef="#br3" timeOffset="119487.5553">20982 3626 462 0,'0'0'4'0,"5"-9"2"16,-5 9 1-16,9-8 0 0,1 5 2 15,5 6 1-15,6 9-4 16,6 5-6-16,-1 19 0 16,7 8 0-16,0 3 0 15,2 12 0-15,-7 4 0 0,-3-1 0 16,-7-3 0-16,-8 0 0 15,-8-6 0-15,-4-2 0 16,-13-6 0-16,-5 2 0 0,-10-7 0 16,-4-4 0-16,-3 4 0 15,-13-7 0-15,5 1 0 16,-10-9-29-16,-2-3-59 16,5-4-4-16</inkml:trace>
  <inkml:trace contextRef="#ctx0" brushRef="#br3" timeOffset="119885.0366">20394 3723 360 0,'0'0'6'0,"-2"-13"4"16,2 13 2-16,-14-17 0 0,1 11 0 15,1-5 1-15,-9 9 1 16,-4-4 1-16,1 12-4 16,-9 8-4-16,3 14 0 15,-4 6-1-15,4 11 0 0,0 6 0 16,3 9 1-16,5 2-2 15,3 2-3-15,10 4-2 16,2-5 0-16,7-2 0 16,5-7 0-16,9-4 0 0,9-7 0 15,4-5 0-15,6-1 0 16,9-8 0-16,3 0 0 16,1-12 0-16,7 3 0 15,-8-3-55-15,7-8-35 16,0-1-1-16</inkml:trace>
  <inkml:trace contextRef="#ctx0" brushRef="#br3" timeOffset="124413.0139">13271 4625 172 0,'0'0'6'0,"0"0"3"15,-9 10 4-15,9-10 1 0,-7 17 4 16,2-5 1-16,3 8 2 15,-4 1 0-15,6-2-2 16,8 6-4-16,0-1-2 16,6 3-2-16,1-3-1 0,10 0 1 15,0-2-3-15,12-2 1 16,5-2-1-16,5-1-1 16,9-2-1-16,4-6 0 15,11 1-1-15,2-2-1 0,6-1-1 16,3-5-1-16,1-2 0 15,0 0 0-15,2-2 0 16,5-5 0-16,-6-1-2 16,6-2 1-16,-3 1 0 15,-3-6 0-15,3 0 0 0,0 0 0 16,-5 0-1-16,3 2 1 16,-8 1 0-16,0 2 0 15,2 3 0-15,-1-1 0 0,-2 3 0 16,4 4 0-16,0-2-1 15,1 0 1-15,1 3 0 16,6 0-1-16,1 0 1 16,-1 3-1-16,-4 1 0 0,-1 4 0 15,-7 2 0-15,-7 2 0 16,-9 3 0-16,-5-1 0 16,-14 6 0-16,-5 1-1 15,-7 1 1-15,-6-2-1 16,-5-1 1-16,-6 1 0 15,-2-5-1-15,-2 0 1 0,-3-5 0 16,-3-3 0-16,-2-7 0 16,2 10 1-16,-2-10 0 15,0 0 1-15,0 0 1 0,0 0 1 16,0 0 0-16,0 0-1 16,0 0 1-16,3-7-1 15,-1-3-1-15,3 0 0 0,0-2-1 16,5-4-1-16,0 2 0 15,8-4 0-15,-1 1 0 16,5 3 0-16,6-3 0 16,2 2 0-16,6-3 0 0,4 3 0 15,5 0 0 1,2 0 0-16,6 1 0 0,1 3 0 16,6-1 0-16,2 3 0 15,-2-4 0-15,1 5-1 16,5 0 0-16,-2 4 0 15,1 1 1-15,5-2-1 0,2 3 0 16,-1 2 0-16,3-2 0 16,7 2 1-16,-2 0 0 15,4-3 0-15,1 3 1 0,0 0 0 16,1 3 0-16,2-1 0 16,-2 0 0-16,4 3-1 15,1 0 2-15,-1 0-1 0,3-3-2 16,0 4 2-16,3-1-1 15,-3-3 0-15,4 3 0 16,-1-3 0-16,1 4 0 16,-4-2 0-16,-1 2 0 15,2-4 0-15,-3 1 0 16,-2 1 0-16,1-1 0 0,0-1 0 16,1 1 0-16,-1-3 0 15,-2 0 0-15,-2 3 1 16,-1-3-1-16,-4 0 1 15,0 0-1-15,-6 0 0 0,-2 2 0 16,-5-2 1-16,-2 0-1 16,-5 0 1-16,-1-5-1 15,-4 0 1-15,-3-2-1 0,-2-4 0 16,-3 1 0-16,0-7 0 16,-2 2 0-16,-3-4 1 15,-2-1-1-15,-1-3 1 16,-3 1 1-16,-4-3-1 0,-5 1 2 15,-2-1 0-15,-5 2 1 16,-7 2-1-16,-4 0 0 16,1 1-1-16,-5 1 0 15,-2 5-2-15,0 0 0 0,-3 2 0 16,0 2 0-16,0 10 0 16,0-13 0-16,0 13 0 15,0 0 0-15,0 0 0 16,-9-4 0-16,0 4-7 15,9 0-16-15,-20 15-61 0,5-8-5 16</inkml:trace>
  <inkml:trace contextRef="#ctx0" brushRef="#br3" timeOffset="125146.6674">17083 5269 419 0,'0'0'5'16,"0"0"0"-16,0 0 2 0,0 0 0 16,0 0 1-16,0 0 1 15,0 0 1-15,0 19 1 16,0 1-4-16,0 6 0 0,0 3 0 15,3 5 0-15,3 10-5 16,-6-1-2-16,0 0 0 16,0-1 0-16,0-3 0 0,0-1 0 15,-5-4 0 1,1-5 0-16,-5 0 0 16,-1-10 0-16,4 1 0 0,-6-5 0 15,5-6-4-15,-8-4-25 16,0-2-56-16,5-3-4 15</inkml:trace>
  <inkml:trace contextRef="#ctx0" brushRef="#br3" timeOffset="125547.6017">16725 5417 334 0,'0'0'8'0,"0"0"4"15,0 0 4-15,-9-13 0 0,9 13 1 16,0 0 4-16,-13-12-2 16,13 12 0-16,0-12-6 15,5 5-3-15,18-3-4 16,7-3 2-16,12-3-2 0,13 0-2 16,7-3-2-1,9-1-2-15,4 2 0 0,2-1 0 16,-4 2 0-16,-6 1 0 15,-10 2 0-15,-13 3 0 16,-7 4 0-16,-12 0 0 0,-4 4 0 16,-10 1 0-16,-11 2 0 15,0 0 0-15,0 0 0 16,0 0 0-16,5 5 0 0,-5-5 0 16,-7 12 0-16,0-2 0 15,-3 0 0-15,-3 2 0 16,1 6 0-16,-4-4 0 15,5 6 0-15,-5-5-10 16,-11 10-80-16,17-2 0 0</inkml:trace>
  <inkml:trace contextRef="#ctx0" brushRef="#br3" timeOffset="126315.4204">17483 5519 431 0,'0'0'7'0,"0"0"0"16,0-12 3-16,0 12 1 15,0-8 1-15,0 8-1 16,0 0 2-16,0 0-4 0,-9 0-9 16,6 12 0-16,1 8 0 15,0 3 0-15,2 4 0 16,0 5 0-16,0-2 0 16,0 0 0-16,4-3 0 0,-1-3 0 15,1-1 0-15,-1-5 0 16,-1-1 0-16,-2-7 0 15,0-1 0-15,0-9 0 0,4 12 0 16,-4-12-44-16,0 0-45 16,0 0-1-16</inkml:trace>
  <inkml:trace contextRef="#ctx0" brushRef="#br3" timeOffset="126875.676">17705 5213 436 0,'0'0'4'0,"0"0"2"16,0-11 3-16,0 11 1 0,-2-20 0 15,2 10 1-15,0-2 0 16,2-3 0-16,6 3-8 15,1-3-3-15,9 6 0 16,2-2 0-16,2 8 0 16,5-1 0-16,-2 4 0 0,0 4 0 15,-5 5 0-15,0 5 0 16,-9 6 0-16,0 2 0 16,-11 0 0-16,0 5 0 15,-13 1 0-15,-1-4 0 16,-4-1 0-16,-3-1 0 15,3-5 0-15,0-2 0 0,3-3 0 16,6-4 0-16,9-8 0 16,-11 10 0-16,11-10 0 0,8 0 0 15,9 0 0-15,4-2 0 16,1-1 0-16,5-2 0 16,0 0 0-16,5 1 0 15,-2-2 0-15,-2-1 0 0,-8 5 0 16,-2-1 0-16,-2-2 0 15,-6 5 0-15,-10 0 0 16,13 0 0-16,-13 0 0 16,0 0 0-16,0 0 0 15,0 0 0-15,0 8 0 0,0-8 0 16,-2 12 0-16,-1-2 0 16,-1 7-39-16,0-5-53 15,4-12-1-15</inkml:trace>
  <inkml:trace contextRef="#ctx0" brushRef="#br3" timeOffset="131043.4377">7097 7407 212 0,'0'0'3'16,"0"0"1"-16,0 0-7 15,0 0 6-15,0 0-2 16,0 0 1-16,11 0 3 0,1 0-1 16,6 4-3-16,6 0 2 15,1 1 4-15,12-1-2 16,1-1-3-16,9 2-16 15,0 2-23-15,2-4-21 0</inkml:trace>
  <inkml:trace contextRef="#ctx0" brushRef="#br3" timeOffset="131225.7395">8050 7436 222 0,'0'0'3'0,"0"0"4"15,0 0 0-15,17-1-1 16,-7 1 2-16,7-3 1 0,1 3-1 16,10 0 1-16,6 0-10 15,3-3-20-15,8 6-35 16,0-3-9-16</inkml:trace>
  <inkml:trace contextRef="#ctx0" brushRef="#br3" timeOffset="131375.5336">8820 7424 290 0,'0'0'5'0,"0"0"0"0,10-3 1 16,5 2 0-16,2-2 1 15,6 1 1-15,2-2-2 16,10 4-7-16,2-2-19 16,3 0-28-16,4 2-22 15</inkml:trace>
  <inkml:trace contextRef="#ctx0" brushRef="#br3" timeOffset="131509.1741">9489 7409 247 0,'0'0'6'0,"18"-2"0"15,-9 2 3-15,2 0 0 16,6-3 0-16,3 3 1 16,3-2-1-16,3-1-4 15,2 3-15-15,1 0-33 0,1 0-22 16</inkml:trace>
  <inkml:trace contextRef="#ctx0" brushRef="#br3" timeOffset="131672.721">10103 7382 316 0,'0'0'3'0,"0"0"3"0,0 0-1 16,0 0 1-16,0 0 0 15,0 0 0-15,10 0 0 16,2-3-1-16,2 3-5 15,2 0-16-15,5 6-40 0,-5-5-16 16</inkml:trace>
  <inkml:trace contextRef="#ctx0" brushRef="#br2" timeOffset="136500.2375">7547 6374 323 0,'0'0'5'16,"0"0"4"-16,0 0 2 16,0 0 2-16,0 0 4 15,0 0 0-15,0 0 1 0,-9-8 0 16,9 8-5-16,0 0-3 15,0 0-3-15,0 0-2 16,0 0-2-16,0 0-1 16,7 0 0-16,-7 0 0 0,12 5 1 15,-4 0-1-15,7 3 1 16,-2-1 1-16,1 3-1 16,4 0 1-16,1 0-1 15,-1 2-1-15,-1-3 1 16,3 2-1-16,-2-2 0 0,1 4 0 15,-1-2 1-15,2 1-3 16,-1 3 0-16,-1-6 0 16,-1 6 0-16,3 0 0 15,-2-1 0-15,-1 4 0 0,1 0 0 16,-1 1 0-16,0-2 0 16,-2 3 0-16,3 1 0 15,-6-1 0-15,3-1 0 0,-3 1 0 16,1-1 0-16,-6 2 0 15,3-4 0-15,1-2 0 16,-4 2 0-16,0-2 0 16,0 0 0-16,1 2 0 0,-3-2 0 15,0-2 0-15,0 1 0 16,0-2 0-16,-3 3 0 16,1-2 0-16,-1-1 0 0,1 1 0 15,0-1 0 1,-1 1 0-16,1-1 0 0,-1 1 0 15,3-4 0-15,-3 4 0 16,1-1 0-16,-1-3 0 16,0 6 0-16,1-5 0 0,0 1 0 15,-3-1 0-15,0 2 0 16,3-2 0-16,-1 0 0 16,-2-1 0-16,2 1 0 15,-2-3 0-15,3 4 0 0,-3-1 0 16,2 0 0-16,-2 0 0 15,0-1 0-15,0-1 0 16,0 2 0-16,3 0 0 16,-3-10 0-16,0 17 0 0,0-17 0 15,0 18 0-15,0-18 0 16,0 14 0-16,0-14 0 16,0 12 0-16,0-12 0 15,0 14 0-15,0-14 0 16,0 11 0-16,0-11 0 0,0 12 0 15,0-12 0-15,-3 13 0 16,3-13 0-16,0 10 0 16,0-10 0-16,0 9 0 0,0-9 0 15,0 0 0-15,0 0 0 16,0 0 0-16,0 0-4 16,0 0-20-16,-9 16-49 15,9-16-15-15</inkml:trace>
  <inkml:trace contextRef="#ctx0" brushRef="#br2" timeOffset="137206.0511">7950 7169 383 0,'0'0'5'0,"0"0"3"0,0 0 2 16,0 0 1-16,0 0 1 16,0 0 1-16,0 0 0 15,0 0 0-15,0 0-4 0,0 0-3 16,0 0-1-16,6 2-1 15,-6-2 0-15,12 7 0 16,-5 4 1-16,8-4-1 16,2 4-2-16,-4 1-2 0,4-3 0 15,1 6 0-15,-2 0 0 16,0 0 0-16,-1 3 0 16,-2-4 0-16,-1 1 0 15,-2 3 0-15,-3-4 0 16,-2 1 0-16,0-3 0 15,-3 4 0-15,1-7 0 0,-1 2 0 16,-2-11 0-16,5 14 0 16,-5-14 0-16,0 0 0 15,3 10 0-15,-3-10 0 0,0 0 0 16,0 0 0-16,0 0 0 16,10-12 0-16,-3 2 0 15,-1-3 0-15,5 0 0 0,2-7 0 16,0 1 0-16,4 2 0 15,-2-3 0-15,2 0 0 16,1 0 0-16,-2 3 0 16,0-1 0-16,1 2 0 0,-4 5 0 15,-1 1 0-15,-1 0 0 16,-2 6 0-16,-9 4 0 16,10-11 0-16,-10 11 0 0,0 0 0 15,0 0 0-15,0 0 0 16,0 0 0-1,0 0 0-15,5 9 0 0,-5-9 0 16,0 0 0-16,0 9 0 16,0-9-40-16,0 0-48 15,-10-3-3-15</inkml:trace>
  <inkml:trace contextRef="#ctx0" brushRef="#br2" timeOffset="137854.4834">8383 6515 389 0,'0'0'7'0,"0"0"3"16,0-12 2-16,0 12 2 15,-8-13 0-15,8 13 2 16,-12-12-1-16,12 12 1 0,-12 2-6 16,4 13-2-16,1 3-8 15,2 11 0-15,0 3 0 16,0 5 0-16,5 5 0 0,0 4 0 16,0-7 0-16,5 1 0 15,5-8 0-15,2-3 0 0,3-7 0 16,-1-1 0-16,7-8 0 15,-1-9 0-15,-1-1 0 16,4-3 0-16,-3-7 0 16,-1-6 0-16,-1-5 0 0,-1-1 0 15,-2-6 0-15,-5-7 0 16,-2-2 0-16,-6 1 0 16,-2-7 0-16,-2 0 0 15,-12 3 0-15,1-1 0 16,-8 6 0-16,-1 11 0 15,-2-2 0-15,-1 8 0 16,0 6 0-16,0 5 0 0,2 4 0 16,6 4 0-16,-1 5 0 15,6 9 0-15,5-1 0 16,1 2 0-16,6 4 0 0,0-1 0 16,6 3 0-16,6-7 0 15,6 1 0-15,1-6 0 0,4-4 0 16,-1-3 0-16,6-6 0 15,-4 0 0-15,2-3 0 16,0 0 0-16,-3-2 0 16,-3-2 0-16,0 2 0 0,-8-2 0 15,3 7 0-15,-15 0-49 16,12 0-41-16,-12 0-3 16</inkml:trace>
  <inkml:trace contextRef="#ctx0" brushRef="#br2" timeOffset="138537.5213">8758 6638 443 0,'0'0'4'0,"0"0"1"0,0 0 1 15,0 0 2-15,0 0 0 16,0 0 2-16,-9-4 0 16,9 4 0-16,0 0-3 15,0 0-7-15,0 0 0 0,0-8 0 16,0 8 0-16,0 0 0 16,2-12 0-1,-2 12 0-15,10-7 0 0,-1-1 0 16,-1 1 0-16,7-3 0 0,-3 2 0 15,6 0 0-15,-3 3 0 16,0 4 0-16,0-2 0 16,-5 3 0-16,-1 4 0 15,-9-4 0-15,11 18 0 0,-11-2 0 16,0-2 0-16,-6-2 0 16,-1 5 0-16,2-5 0 15,-5 2 0-15,2-4 0 0,-1 0 0 16,9-10 0-16,-8 12 0 15,8-12 0-15,0 0 0 16,0 0 0-16,0 0 0 16,8 7 0-16,3-7 0 15,0 0 0-15,1 0 0 0,6 0 0 16,-1-3 0-16,-2 2 0 16,2 1 0-16,-4 0 0 15,-1 0 0-15,1 0 0 16,-6 1 0-16,-7-1 0 0,10 11 0 15,-10-1 0 1,-2-1 0-16,-6 3 0 0,-6 0 0 16,1 2 0-16,-10 1 0 15,2 0 0-15,-4-1 0 0,-3 1 0 16,-2-5 0-16,3-1 0 16,2 2 0-16,2-7 0 15,4 4 0-15,4-6 0 0,5 1 0 16,3-3 0-16,-6 0-76 15,13 0-16-15</inkml:trace>
  <inkml:trace contextRef="#ctx0" brushRef="#br2" timeOffset="146156.8296">15006 7097 389 0,'0'0'6'0,"0"0"3"16,2-12 3-16,-2 12 2 16,1-13 1-16,-1 13 0 15,4-10 1-15,-4 10-1 0,0 0-4 16,0 0-4-16,0 12-5 16,0 6-2-16,0 5 0 15,0 4 0-15,0 5 0 0,0 3 0 16,2 2 0-16,2-2 0 15,2-3 0-15,2-3 0 16,-3-4 0-16,0-3 0 16,-1-2 0-16,1-5 0 0,-2-7 0 15,-3-8 0-15,0 14 0 16,0-14 0-16,0 0 0 16,-8-2 0-16,0-7 0 15,2-6 0-15,-5-10 0 16,4-8 0-16,-2-6 0 0,4-9 0 15,-1 0 0-15,4-5 0 16,2 1 0-16,2 0 0 16,6 5 0-16,4 2 0 15,6 10 0-15,4 1 0 0,5 9 0 16,3 5 0-16,2 5 0 16,4 8 0-16,-2 7 0 15,-1 7 0-15,-6 8 0 16,-3 10 0-16,-4 5 0 0,-8 4 0 15,-6 1 0-15,-6 0 0 16,-6-1 0-16,-8-2 0 16,-4-9 0-16,-6-1 0 15,2-7 0-15,-1-3 0 16,-5-4 0-16,9-6 0 0,1 4 0 16,1-6 0-16,7 0 0 15,10 0 0-15,0 0 0 16,0 0 0-16,15 4 0 0,2 4 0 15,8-1 0-15,0 4 0 16,8 1 0-16,-5 3 0 16,8-1 0-16,-6 1 0 15,-3 3 0-15,1-4 0 0,-6 4 0 16,-5-6 0-16,1 3 0 16,-6-3 0-16,-5-2 0 15,-1-1 0-15,-1 5 0 16,-5-14 0-16,2 17-15 15,-2-17-74-15,0 9-3 0</inkml:trace>
  <inkml:trace contextRef="#ctx0" brushRef="#br2" timeOffset="146530.3541">15649 7213 441 0,'0'0'3'0,"0"0"1"15,0 0 2-15,-7 8 0 0,-4 2 2 16,1-1 0-16,-1 7 1 16,-2 1 0-16,-3 3-3 15,4 0 0-15,4-1-3 0,4 1-1 16,4-2-2-16,4-3 0 16,10-3 0-16,2-7 0 15,5 0 0-15,4-5 0 16,-1 0 0-16,1-5 0 15,3-6 0-15,-6-3 0 16,-1-3 0-16,-9-5 0 0,-5 1 0 16,-5-1 0-16,-2 2 0 15,-7 1 0-15,-5 3 0 16,-8 4 0-16,-5 8 0 16,0 1 0-16,-3 3 0 0,7 0 0 15,-7 3 0-15,10 7-14 16,-1-10-35-16,8 6-39 15,11-6-2-15</inkml:trace>
  <inkml:trace contextRef="#ctx0" brushRef="#br2" timeOffset="146854.2422">15937 6928 460 0,'0'0'5'0,"0"0"1"15,0 0 2-15,0 0-1 16,0 0 1-16,0 0 1 16,0 18-1-16,-5-3-8 0,-4 9 0 15,1 4 0-15,-2 6 0 16,0 5 0-16,3 2 0 16,2-2 0-16,5-2 0 0,0-2 0 15,3-6 0-15,3-1 0 16,7-8 0-16,2-4 0 15,0-5 0-15,5-1 0 0,3-5 0 16,-1-2 0-16,-3-3 0 16,4 0 0-16,-3-6 0 15,-1 2 0-15,-3-4 0 16,-2 1 0-16,4 0-87 16,-18-6-5-16</inkml:trace>
  <inkml:trace contextRef="#ctx0" brushRef="#br2" timeOffset="147174.5922">15849 7142 470 0,'0'0'4'0,"0"0"1"16,0-10 2-16,0 10 1 15,9-12 2-15,3 4-3 0,6 3-7 16,5-5 0-16,3 2 0 15,4 1 0-15,0-1 0 16,0 4 0-16,-4 1 0 16,-2 1 0-16,-6-1 0 0,-4 3 0 15,-4 0 0-15,-10 0 0 16,10 0 0-16,-10 0 0 16,0 0 0-16,0 0 0 15,0 8 0-15,0-8 0 0,-5 9 0 16,5-9 0-16,-11 16 0 15,0-12 0-15,11-4-75 16,-13 5-16-16</inkml:trace>
  <inkml:trace contextRef="#ctx0" brushRef="#br2" timeOffset="148437.5842">16344 7193 404 0,'0'0'5'0,"0"0"3"16,0 0 3-16,-11-4 1 16,11 4 2-16,-10-2 1 0,10 2 2 15,-10-6 0-15,10 6-9 16,0 0-8-16,0 0 0 16,0 0 0-16,0 0 0 15,7-10 0-15,14 8 0 0,3-6 0 16,-2 3 0-16,13-2 0 15,-2 2 0-15,2 3 0 16,-5-4 0-16,2 4 0 16,-13 2 0-16,1 0 0 15,-2 0 0-15,-6 5 0 0,-5 0 0 16,-7-5 0-16,11 17 0 16,-11-4 0-16,0 2 0 15,-8 5 0-15,-2-2 0 0,-8 1 0 16,2 2 0-16,-7 3 0 15,0-8 0-15,-4 2 0 16,3-3 0-16,-1-3 0 16,4-2 0-16,2-1 0 0,1-1 0 15,6-2 0-15,12-6 0 16,-13 6 0-16,13-6 0 16,0 0 0-16,0 0 0 15,0 0 0-15,0 0 0 0,0 0 0 16,0 0 0-16,5 6 0 15,-5-6 0-15,20 2 0 16,-8 1 0-16,1-3 0 16,-1 0 0-16,6 0 0 0,-8 0 0 15,0 0 0-15,-10 0 0 16,15 0 0-16,-15 0 0 16,0 0 0-16,0 0 0 15,0 0 0-15,0 0 0 0,0 0 0 16,0 0 0-16,0 0 0 15,0 0 0-15,0 0 0 16,0 0 0-16,0 0 0 16,0 0 0-16,0 0 0 0,0 0 0 15,0 0 0-15,0 0 0 16,0 0 0-16,0 0 0 16,-5 7 0-16,5-7 0 15,0 0 0-15,-13 8 0 0,13-8 0 16,0 0 0-1,-9 10 0-15,9-10 0 0,0 0 0 16,0 9 0-16,9-6 0 16,4 0 0-16,4-3 0 15,6 0 0-15,4 2 0 0,1-2 0 16,0 0 0-16,3-2 0 16,-3-1 0-16,-3 0 0 0,-6 2 0 15,-1-2 0-15,-6 3 0 16,-2-3 0-16,-10 3 0 15,12 0 0-15,-12 0 0 16,0 0 0-16,0 0 0 0,0 0 0 16,0 0 0-16,0 0 0 15,0 0 0-15,0 0 0 16,0 0 0-16,0 0 0 16,3 7 0-16,-3-7 0 15,0 0 0-15,0 0 0 0,0 0 0 16,0 0 0-16,0 0 0 15,0 0 0-15,0 0 0 16,0 0 0-16,-3-9-68 16,3 9-24-16</inkml:trace>
  <inkml:trace contextRef="#ctx0" brushRef="#br2" timeOffset="149072.706">17210 6795 356 0,'0'0'9'15,"0"-10"4"-15,0 10 5 16,0-17 0-16,0 9 1 16,0 8 0-16,-3-15 1 0,3 15 0 15,-12 2-7-15,-6 19-7 16,2 9-6-16,-8 9 0 16,3 13 0-16,-3 8 0 15,-2 6 0-15,6 4 0 0,8-3 0 16,6-6 0-16,6-4 0 15,6-2 0-15,9-10 0 16,2-6 0-16,11-6 0 16,-2-7 0-16,8-4 0 15,0-1 0-15,-1-8 0 0,-4-6 0 16,1-2 0-16,-8-2 0 16,1-2 0-16,-8-1 0 0,-5 0 0 15,-10 0 0-15,0 0 0 16,7 0 0-16,-7 0 0 15,0 0 0-15,0 0 0 16,0 0 0-16,0 0-10 16,0 0-82-16,-3 3-1 0</inkml:trace>
  <inkml:trace contextRef="#ctx0" brushRef="#br2" timeOffset="149987.5092">17459 6950 366 0,'0'0'9'16,"0"0"4"-16,0 0 1 16,0-12 2-16,0 12 2 15,0-14 1-15,0 14 1 16,0-10-1-16,0 10-6 0,0 0-9 15,-18 0-4-15,6 5 0 16,-1 10 0-16,-1 4 0 16,-4 6 0-16,1 5 0 15,2 4 0-15,1 1 0 0,4 3 0 16,7-4 0-16,3 4 0 16,0-12 0-16,2-1 0 15,9-3 0-15,-2-4 0 16,1-3 0-16,8-5 0 0,-5-6 0 15,7 0 0-15,4-4 0 16,1 0 0-16,-4-4 0 0,5-3 0 16,-4-6 0-16,3-1 0 15,-5-6 0-15,0-2 0 16,-6-2 0-16,-3-5 0 16,-4 0 0-16,-5 0 0 15,-2-2 0-15,-2 1 0 16,-8 6 0-16,-5 0 0 0,1 1 0 15,-9 3 0-15,0 5 0 16,2 5 0-16,-4 1 0 16,-3 6 0-16,1 3 0 15,2 0 0-15,4 5 0 0,5 5 0 16,-2 2 0-16,8 3 0 16,3 0 0-16,5 3 0 15,2 1 0-15,7-2 0 16,5 0 0-16,6-2 0 0,1 0 0 15,5-1 0-15,4-5 0 16,0-4 0-16,-1 0 0 16,1 0 0-16,-6-5 0 0,-2 2 0 15,-3-2 0-15,-6 0 0 16,-1 0 0-16,-10 0 0 16,12 0 0-16,-12 0 0 15,0 0 0-15,0 0 0 0,0 0 0 16,0 0 0-16,0 0 0 15,0 0 0-15,0 0 0 16,0 0 0-16,7-7 0 16,-7 7 0-16,0 0 0 15,0 0 0-15,0 0 0 0,0 0 0 16,0 0 0-16,0 0-31 16,0 0-58-16,0 0-1 15</inkml:trace>
  <inkml:trace contextRef="#ctx0" brushRef="#br2" timeOffset="150559.5944">17842 7169 464 0,'0'0'4'0,"0"0"3"0,-10-13 1 16,10 13 1-16,-5-12 1 16,3 2-1-16,-1 3-9 15,3-5 0-15,0 12 0 16,15-16 0-16,3 9 0 0,-3 1 0 16,11 2 0-16,-3 4 0 15,-2 0 0-15,5 0 0 16,-8 4 0-16,-4 5 0 0,-3 0 0 15,-4 2 0-15,-5 1 0 16,-2-3 0-16,-5 4 0 16,-2 1 0-16,-3 0 0 0,-2-2 0 15,2 0 0-15,-4 0 0 16,8-1 0-16,-1-4 0 16,0 2 0-16,7-9 0 15,0 16 0-15,0-16 0 0,16 11 0 16,-2-5 0-1,6 2 0-15,3-2 0 0,2 2 0 16,3-3 0-16,-6 0 0 16,0 1 0-16,-4-2 0 15,-5 1 0-15,-13-5 0 16,6 11 0-16,-6-11 0 0,-12 14 0 16,-6-7 0-16,-3 1 0 15,-7-1 0-15,-2 3 0 16,-4-1 0-16,-4-4 0 0,2 1 0 15,2-1 0-15,7-3 0 16,0-2-35-16,-6-2-53 16,21-9-3-16</inkml:trace>
  <inkml:trace contextRef="#ctx0" brushRef="#br2" timeOffset="150936.2367">18126 6694 443 0,'0'0'5'0,"0"0"2"0,0 0 1 15,0 0 1-15,9 2 3 16,1 8 0-16,5 7 0 0,10 5-9 16,5 13-3-16,2 2 0 15,5 7 0-15,3 2 0 16,-2 3 0-16,-1 1 0 15,-5-2 0-15,-11 1 0 0,3-8 0 16,-11 4 0-16,-6-6 0 16,-7 0 0-16,0 1 0 15,-7-7 0-15,-6-2 0 0,-4 0 0 16,0-4 0-16,-3-2 0 16,4-4 0-16,-2-3 0 15,4-3 0-15,-1-2 0 16,5-3 0-16,0-2 0 15,10-8 0-15,-10 9 0 0,10-9 0 16,0 0 0-16,-15 0-90 16,15 0-4-16</inkml:trace>
  <inkml:trace contextRef="#ctx0" brushRef="#br2" timeOffset="154237.8004">7132 7386 74 0,'0'0'1'16,"0"0"2"-16,0 0 4 0,0 0 2 16,0 0 4-16,8 3 0 15,-8-3 0-15,17 2 3 16,-2-2-1-16,1 6-1 15,8-6-3-15,3 2 0 0,3 1-4 16,2-1 0-16,8 1-1 16,3-3-1-16,6 0 0 15,3 0-2-15,3 0 0 16,5 0 1-16,0 0 0 0,-1 0-2 16,6 0 2-16,-1 0-2 15,-2 0 0-15,-2 0 0 16,2 0-1-16,3 0 0 15,-6 0-1-15,1 0-1 16,-5 0 1-16,-5 2-1 0,-1 0 0 16,-1-2 0-16,-9 4 0 15,-3-4 1-15,0 0-1 16,-6 0 0-16,2 0 1 0,-9 0 0 16,4 0-1-16,-9 0 2 15,-1 0-1-15,-4-4 2 16,-1 4 0-16,-12 0 1 15,13 0 2-15,-13 0-1 0,0 0 1 16,0 0 1 0,0 0-4-16,0 0 0 0,0 0-4 15,0 0-4-15,-6 0-4 16,6 0-9-16,-14 0-14 16,14 0-24-16,-10 4-10 0</inkml:trace>
  <inkml:trace contextRef="#ctx0" brushRef="#br2" timeOffset="154769.5535">8564 7248 275 0,'0'0'6'0,"0"0"2"0,0 0 1 16,0 0-2-16,0 0-1 15,-2 5 0-15,2-5 3 16,0 12-1-16,0-12-4 0,12 13-3 15,3-4 1-15,0 4 2 16,5-6 1-16,2 6 0 0,3-2-1 16,0-4 0-16,3 0-1 15,-3 0 1-15,-1 1-2 16,-4-4-1-16,0 3 0 16,-8-1-1-16,1-1 0 15,-6-1 0-15,-7-4 0 0,10 13 0 16,-10-13 1-16,0 16 0 15,-5-7 1-15,-4 6 0 16,-7-2 2-16,2 3-1 16,-9-1 1-16,-2 3-1 0,-2 2 0 15,-1-2-1-15,4-4 0 16,-1-2 0-16,5 2-1 16,0-3-1-16,5 1-2 15,5-1-5-15,5-1-14 0,2 4-49 16,3-14-7-16</inkml:trace>
  <inkml:trace contextRef="#ctx0" brushRef="#br2" timeOffset="155509.7518">8841 7686 322 0,'0'0'7'16,"0"0"3"-16,0-7 3 0,0 7 1 15,2-12 3-15,-2 12-1 16,5-15-1-16,-5 15 0 15,9-12-6-15,2 7-3 16,6 2-4-16,-2 0 0 0,2 3-2 16,6 3 0-1,-3 2 0-15,-1 3 0 16,-2 7 0-16,-2-4 0 0,-4 4 0 16,-9 2 0-16,-2 4 0 15,-4-4 0-15,-9-2 0 0,-2 0 1 16,0-3-1-16,-2 0 1 15,-1-4 0-15,4-4 0 16,1-1 0-16,3-3 1 0,10 0-1 16,0 0 0-1,-2-12 0-15,4 2-1 0,10-5 1 16,6 0-1-16,1-2 0 16,1-4 0-16,5-3 1 15,-2 5 0-15,-1 2-1 0,-7 2 1 16,0 2-1-16,-5 4 0 15,-10 9-1-15,10-6 0 16,-10 6 0-16,0 8-1 16,-5 4 1-16,0 0-1 15,3 6 1-15,-5-2 0 0,7 4 1 16,0 4 0-16,7-5 1 16,5-4-1-16,6-1-5 15,3-6-25-15,9-1-49 0,8 1-2 16</inkml:trace>
  <inkml:trace contextRef="#ctx0" brushRef="#br2" timeOffset="157456.0136">7145 7371 181 0,'0'0'9'0,"0"0"5"15,0 0 4-15,0 0 3 16,0-9 2-16,0 9 1 16,2-10 1-16,-2 10 2 0,3-14-7 15,-1 1-3-15,1-1-3 16,-1-4-3-16,-2-2 0 15,5-5-2-15,-5-4-1 16,6-9 0-16,-5-1-2 0,-1-8 0 16,0-6-1-16,3-1-1 15,-3-3-1-15,0-3 1 16,0-1-1-16,0 1 0 16,-3 1 0-16,-4-3 1 15,2 5-1-15,-5 0 0 0,1-1 0 16,1 4-1-16,-2 3 0 15,5 1-1-15,-2 0 0 16,1 6 0-16,4 4-1 16,2 2 1-16,0 9 0 0,0-2 1 15,0 8-1-15,0-3 0 16,2 7 1-16,2-1-1 16,-2 5 1-16,3 3-1 15,-3 3-1-15,-2-2 2 0,0 11-2 16,3-10 0-16,-3 10 0 15,0 0 0-15,0 0 0 16,0 0 0-16,0 0 0 16,0 0 0-16,0 0 0 15,0 0 0-15,0 0 0 0,0 0 0 16,0 0 0-16,0 0 0 16,0 0 0-16,0 0 0 15,0 0 0-15,0 0 0 0,0 0 0 16,0 0 0-16,0 0 0 15,0 0 0-15,0 0 0 0,-3 4 0 16,3-4 0-16,-7 24 0 16,1-11 0-16,1 8 0 15,-2 1 0-15,-3 3-2 16,0 3 2-16,0 1 0 16,-2 1-1-16,-3-3 0 15,3 0 1-15,-4-2 0 0,4 0 0 16,-1-8 0-16,1 1 0 15,5-3 0-15,0-5 0 16,7-10 0-16,-4 12 1 16,4-12 0-16,0 0 1 15,0 0-2-15,0-12 0 16,4-3 0-16,3-6 0 0,0 4 0 16,2-10 0-16,5-3 0 15,-2 0 0-15,1 1 0 0,-1-1 0 16,2 1 0-16,2-4 0 15,-7 6 0-15,4 3 0 16,-1 4 0-16,-2 2 0 0,-4 0 0 16,1 9 0-16,-7 9 0 15,10-12 0-15,-10 12 0 16,9 0 0-16,-9 0 0 16,16 17 0-16,-8-5 0 0,3 9 0 15,2-4 0-15,-1 5 0 16,1-3 0-16,4 1 0 15,-2 0 0-15,0-2 0 16,0-3 0-16,0-1 0 16,2 1-9-16,-5-8-16 15,-1 4-59-15,-1-5-4 0</inkml:trace>
  <inkml:trace contextRef="#ctx0" brushRef="#br2" timeOffset="158120.2907">6876 5423 370 0,'0'0'6'0,"0"-11"3"0,0 11 2 16,-2-15 1-16,2 6 1 15,-2 1 0-15,-1-2 0 16,3 10 0-16,0 0-6 0,0 0-2 15,0 0 0-15,-5 13-2 16,5-4-1-16,8 6 1 16,1 1 0-16,4-4 0 0,4 0 0 15,3-5 1-15,5-1-2 16,-1-4 0-16,1-2 0 16,-2-2 0-16,-3-5 0 15,-1-4 1-15,-3-1-3 0,-9-1 0 16,-2 0 0-16,-5 1 0 15,0 0 0-15,0 0 0 16,-3 5 0-16,3 7 0 16,-7-11 0-16,7 11 0 15,0 0-2-15,-2 6 2 0,2 6-1 16,5-2 2-16,2 7 1 16,0 0-2-16,4 4 0 15,-2-4 0-15,1 5 0 0,1-5 0 16,-4 1 0-16,-5 0 0 15,1-1 0-15,-3 0 0 16,-8 0 0-16,-5-2 0 16,-1-3 0-16,-4 2 0 0,-4 0 0 15,0-4 0-15,-1-2 0 16,4-2 0-16,1 2 0 16,0-5-22-16,-1-1-63 0,19-2-4 15</inkml:trace>
  <inkml:trace contextRef="#ctx0" brushRef="#br2" timeOffset="160905.4808">10568 7350 315 0,'0'0'8'16,"0"0"3"-16,0 0 3 16,-2-10 3-16,2 10 2 15,0 0 1-15,-6-9 0 0,6 9 1 16,0 0-6-16,0 0-4 16,0 0-4-16,-12 1-1 15,10 7-2-15,-3 4-1 16,0 0-2-16,2 6 0 0,3-1 0 15,0 1 1-15,3-3-1 16,7-1 0-16,2-4 1 16,2-5 0-16,4-2 1 15,2-3 0-15,-2 0 0 0,1-8-3 16,-6-4 0-16,2-3 0 16,-6 1 0-16,-1-6 0 15,-8-1 0-15,0 1 0 16,-4 1 0-16,-9 4 0 0,-2 0 0 15,-3 5 0-15,-3 6 0 16,1 4 0-16,-3 0 0 16,-2 6 0-16,5 8 0 15,-1-2 0-15,7 5 0 0,2 0 0 16,2 0 0-16,7 4 0 16,3-5 0-16,8-3 0 15,4-1 0-15,7-4 0 16,5-3 0-16,3-5 0 0,-2 0 0 15,4-5 0-15,-6-4 0 16,2-2 0-16,-8-4 0 16,-4-3 0-16,-6-2 0 15,-2 1 0-15,-5-1 0 16,-7 3 0-16,-3-1 0 0,-8 3 0 16,-2 3 0-16,-2 9 0 15,-3 3 0-15,0 6 0 16,-2 6 0-16,4 6 0 15,4 2 0-15,1-1 0 0,6 6 0 16,4-1 0-16,8-4 0 16,6-2 0-16,8-3 0 15,4-3 0-15,4-7 0 0,5-2 0 16,3-3 0-16,0-6 0 16,-3-3 0-16,1-4 0 15,-8-2 0-15,-1-2 0 16,-6-2 0-16,-8-4 0 0,-5 3 0 15,0 3 0-15,-10-1 0 16,-5 4 0-16,0 6 0 16,-7 5 0-16,-3 6 0 15,0 7 0-15,3 8 0 16,0 0 0-16,4 3 0 0,2 1 0 16,10 3 0-16,6-4 0 15,0-6 0-15,15-4 0 16,2-3 0-16,6-4 0 15,7-4 0-15,1-2 0 0,-1-8 0 16,0-1 0-16,-5-3 0 16,-5-5 0-16,-8 2 0 15,-7-6 0-15,-5 6 0 0,-10 3 0 16,-10 0 0-16,-2 8 0 16,-5 2 0-16,-3 4 0 15,3 6 0-15,1 6 0 16,12 8 0-16,-4 9-38 0,18-8-56 15</inkml:trace>
  <inkml:trace contextRef="#ctx0" brushRef="#br1" timeOffset="166385.5531">10583 7454 179 0,'0'0'9'15,"0"0"5"-15,0 0 6 0,5-10 3 16,-5 10 3-16,0 0 2 15,8-9 1-15,-8 9-1 16,0 0-5-16,6-11-5 16,-6 11-6-16,0 0-4 0,0 0-3 15,0 0 0-15,-1 8-2 16,-9 4-1-16,2 2 1 16,-3 6 0-16,-3 3 1 15,-3 4 0-15,-3 3 0 0,-1-1 0 16,0 7 0-16,-2 1 0 15,-2-3-1-15,-2 8 1 16,-1 0 0-16,-2 4 0 16,3-5 1-16,-5 4-1 15,-1-1 0-15,4 1 0 0,-1 0-1 16,2-1 1-16,0-2-1 16,-1 3 0-16,5-4-1 15,1 0 0-15,-2-5-2 0,7-1 0 16,2-5 0-16,1-3 0 15,2-2 0-15,1-5 0 16,4-3 0-16,1-2 0 16,0-3 0-16,-1 1 0 15,0-1 0-15,3-3 0 0,-2 4 0 16,0-3 0-16,2-1 0 16,5-9 0-16,-13 18 0 15,13-18 0-15,-12 14 0 16,12-14 0-16,-5 6 0 15,5-6 0-15,0 0 0 0,-10 11 0 16,10-11 0-16,0 0 0 16,0 0 0-16,0 0 0 0,-8 9 0 15,8-9 0-15,0 0 0 16,0 0 0-16,0 0-3 16,0 0-14-16,0 0-8 15,0 0-20-15,0 0-42 16,0 0-2-16</inkml:trace>
  <inkml:trace contextRef="#ctx0" brushRef="#br1" timeOffset="167134.768">9767 8424 333 0,'0'0'9'0,"0"0"3"15,5-9 5-15,-5 9 2 0,2-12 0 16,-2 12 2-16,4-15 1 15,-4 15 0-15,0-10-7 16,0 10-5-16,0 0-4 16,0 0-2-16,0 0-2 15,0 0-2-15,0 7 0 16,0 8 0-16,-4 5 0 0,2 0 0 16,0 5 0-16,-1 2 0 15,-2 2 0-15,1-2 0 16,-5-1 0-16,2 1 0 15,0-5 0-15,-3-2 0 0,1 0 0 16,-2-2 0-16,4-4 0 16,-3-2 0-16,5-2 0 15,5-10 0-15,-8 12 0 16,8-12 0-16,0 0 0 0,0 0 0 16,0 0 0-16,0 0 0 15,0 0 0-15,0 0 0 16,8 0 0-16,0-5 0 0,6-2 0 15,4-3 0-15,5-2 0 16,3-1 0-16,6-4 0 16,3 1 0-16,5-2 0 15,-3 0 0-15,6 1 0 16,-1-1 0-16,-5 4 0 0,0-2 0 16,-4 7 0-16,-6-4 0 15,-2 8 0-15,-7-2 0 16,-8 4 0-16,-10 3 0 15,12-4 0-15,-12 4 0 0,0 0 0 16,0 0 0-16,0 0 0 16,0 0 0-16,0 0 0 15,0 0 0-15,0 0 0 0,-3 9 0 16,3-9 0-16,-7 15 0 16,7-15 0-16,-7 5-44 15,4 5-48-15,3-10-2 16</inkml:trace>
  <inkml:trace contextRef="#ctx0" brushRef="#br1" timeOffset="171761.6305">10608 7402 128 0,'0'0'5'0,"0"0"2"0,0 0 3 16,0 0 3-16,0 0 3 16,0 0 1-16,0 0 1 0,0 0 3 15,0 0-3-15,0 0-4 16,0 0-1-16,0 0-5 15,0 0 0-15,0 0-3 16,4-5-1-16,-4 5-1 0,16-2-1 16,-6-2 1-16,10 2 1 15,6-1 1-15,4-1 0 16,11-1 0-16,1-1 0 16,8 2-1-16,1-1 0 15,9 3 0-15,-3-4-2 16,0 4 1-16,10 0-1 0,4-3 0 15,3 2-1-15,-3 1 0 16,7 0 0-16,-3 2-1 16,-1-3 1-16,-2 0 0 0,-10 2 1 15,-7-2-2-15,-3 3 0 16,-10-3 1-16,-4 3-1 0,-5-2 2 16,-6-1-2-16,-5 0 1 15,-7 3-1-15,-1-2 0 16,-14 2 1-16,18 0-1 15,-18 0 1-15,0 0 0 16,0 0-1-16,0 0 1 0,0 0-1 16,0 0-1-16,0 0 0 15,0 0-1-15,0 0-2 16,0 0-1-16,0 0-1 16,0 0-4-16,0 0-7 0,0 0-14 15,-7 2-23 1,7-2-18-16</inkml:trace>
  <inkml:trace contextRef="#ctx0" brushRef="#br1" timeOffset="172565.9234">11911 7193 272 0,'0'0'7'15,"0"0"1"-15,0 0 4 16,0 0-1-16,0 0 0 16,0 0 0-16,-4-6 1 0,4 6 1 15,10 0-5-15,6 0-1 16,1 2-3-16,3-1 3 16,10 5-1-16,0-3 0 0,2 1-1 15,-2 0 0-15,2-2-2 16,-4 0 1-16,-7 3-2 15,0-2-1-15,-7-1 0 16,-1 4-1-16,-13-6 1 0,12 4-1 16,-12-4 0-16,6 9 1 15,-6-9 1-15,-3 16 1 16,-5-5-1-16,-2 3 1 16,-5 0 0-16,3 2 0 15,-8 1 1-15,3 0-3 0,-6 0 0 16,3 3 0-16,-1-3-1 15,-2-1 1-15,0 1-1 16,9-5 1-16,-4 0-1 16,4-2 0-16,1-1 1 0,3-3-1 15,10-6 1-15,0 0-1 16,-8 7 1-16,8-7-1 16,0 0 1-16,0 0 0 15,0 0-1-15,0 0 1 0,0 0 0 16,0 0-1-16,0 0 1 15,0 0 0-15,0 0 0 16,0 0-1-16,0 0 1 0,0 0 0 16,0 0 0-16,0 0-1 15,0 0 1-15,0 0-1 16,0 0 0-16,0 0 0 16,0 0-1-16,0 0 1 0,0 0-2 15,0 0 0-15,0 0-1 16,0 0-2-16,0 0-3 15,0 0-4-15,0 0-10 16,0 0-34-16,0 0-22 0,0 0-6 16</inkml:trace>
  <inkml:trace contextRef="#ctx0" brushRef="#br1" timeOffset="175814.0875">10596 7371 102 0,'0'0'6'0,"0"0"1"15,0 0 4-15,0 0 5 0,0 0 4 16,0 0 3-16,-11 0 4 16,11 0 2-16,0 0-2 15,0 0-3-15,0 0-2 16,0-4-3-16,0 4-4 15,3-13-2-15,-3 4-1 16,0-1-1-16,0-5-3 0,0-2-1 16,0-4 0-16,-3-1-1 15,3 0 0-15,-2-3 0 0,-1 1-1 16,1-4-1-16,-4 3 1 16,5-1 0-16,-4-7-1 15,5 3 1-15,-3-4-1 16,0-1 1-16,3 0-1 0,-2 1 0 15,2-4 0-15,-3 6 0 16,1 0 0-16,0 3-1 16,-1-2 0-16,3 5 0 0,-2 1-1 15,-2-3 0-15,4 3-1 16,0-4 1-16,0 7-2 16,4-9 1-16,-2 4 0 15,3 6-1-15,0-6 1 16,-3 3 0-16,4 0 0 15,-6 4 0-15,0 1 0 16,0-1 0-16,0-1 0 0,0 4 1 16,0 0-1-16,0-3-1 15,0 3 2-15,0 0-2 0,0-4 0 16,0 6 0-16,2-2 0 16,-2 3 0-16,0-1 0 15,0 2 0-15,0 1 0 16,0 3 0-16,0-2 0 0,0 11 0 15,0-15 0-15,0 15 0 16,0-17 0-16,0 17 0 16,0-10 0-16,0 10 0 0,-2-12 0 15,2 12 0 1,0-10 0-16,0 10 0 0,0-9 0 16,0 9 0-1,0 0 0-15,0-8 0 0,0 8 0 16,0 0 0-16,0 0 0 15,0 0 0-15,0 0 0 16,0 0 0-16,0 0 0 0,0 0 0 16,0 0 0-16,0 0 0 15,0 0 0-15,0 0 0 0,0 0 0 16,0 0 0-16,0 0 0 16,0 0 0-16,0 0 0 15,-13 2 0-15,8 11 0 16,-2 4 0-16,-4 2 0 0,-1 6 0 15,-3 3 0-15,0 6 0 16,0-2 0-16,1-3 0 16,-1 0 0-16,5-5 0 15,-3-2 0-15,6-6 0 0,-1-4 0 16,8-12 0-16,-7 15 0 16,7-15 0-1,0 0 0-15,0 0 0 0,0 0 0 16,0 0 0-16,-5-8 0 15,7-1 0-15,3-7 0 0,0-4 0 16,3-4 0-16,2-3 0 16,2-3 0-16,1 2 0 15,-1-3 0-15,0 2 0 16,1 2 0-16,-3 6 0 0,3 1 0 16,-6 5 0-16,0 5 0 15,-7 10 0-15,5-12 0 16,-5 12 0-16,0 0 0 0,0 0 0 15,0 0 0-15,10 1 0 16,-6 10 0-16,5 2 0 16,0 4 0-16,-1 0 0 0,7 2 0 15,0 2 0-15,2-1 0 16,0-3 0-16,3 0 0 16,-2-5 0-16,0-1 0 15,-1-5 0-15,0 0 0 0,-2-1 0 16,-2-3 0-1,1 0 0-15,-7-2 0 16,5 3-17-16,-12-3-23 0,14 2-46 16,-14-2-2-16</inkml:trace>
  <inkml:trace contextRef="#ctx0" brushRef="#br1" timeOffset="176753.0707">10652 5678 371 0,'0'0'6'0,"0"0"4"0,0 0 0 16,0 0 1-16,0 0-1 15,0 0 0-15,0 0 1 16,0 0 0-16,0 0-5 0,0 12-4 15,6-5 0-15,1 5 0 16,5-1 1-16,3-2 0 16,2 0 0-16,4-6 0 15,1-3 0-15,0 0 0 0,3-3 0 16,-2-8 0-16,-2-1 0 16,2-6 0-16,-6-1-1 15,-4-1 1-15,-3 3 0 16,-5-1-1-16,-5 0 1 15,0 9 0-15,0-1 0 0,0 10-3 16,-8-10 0-16,8 10 0 16,-10 8 0-16,10 4 0 15,0 0 0-15,0 5 0 16,0 4 0-16,5-1 0 0,3 2 0 16,4-3 0-16,3 1 0 15,0-6 0-15,3 4 0 16,-6-3 0-16,1-3 0 0,-1-2 0 15,-5-2 0-15,-4 1 0 16,-3-9 0-16,-10 18 0 16,-5-7 0-16,-7-2 0 15,-5 6 0-15,-3-3 0 0,-6 3 0 16,2 0 0-16,5-3 0 16,1 5 0-16,3-7 0 15,10-8-77-15,5 12-10 16</inkml:trace>
  <inkml:trace contextRef="#ctx0" brushRef="#br1" timeOffset="247138.6034">12369 7452 318 0,'0'0'10'0,"0"0"2"0,0 0 4 16,-1-10 2-16,1 10 3 16,0 0-1-16,0-13 1 15,0 13 0-15,0 0-8 0,1-9-4 16,-1 9-4-16,16 0-1 16,-6 0-2-16,2 1-1 15,4 5 0-15,0 3-1 16,0 4 1-16,-2-1 0 0,-1 5-1 15,-3 0 1-15,-3 3 0 16,-7 1 1-16,-5-1-1 16,-7-1 1-16,-5 1 0 15,-4 0-1-15,0-3 1 0,-4-2 0 16,2-2-1-16,3-3 1 16,3-3-2-16,5-5 0 15,12-2 0-15,-13 0 0 16,13 0 0-16,0-12 0 15,2-3 0-15,9-2 0 0,6-3 0 16,3-5 0-16,5-2 0 16,2 0 0-16,2-3 0 15,1 2 0-15,-2 4 0 0,-6 5 0 16,-1 1 0-16,-9 5 0 16,-3 4 0-16,-9 9 0 15,11-9 0-15,-11 9 0 16,0 0 0-16,0 11 0 0,-3 1 0 15,1 3 0-15,-4 3 0 16,1 4 0-16,-2 2 0 16,5-1 0-16,-1-1 0 15,3-2 0-15,0-3 0 16,5-2 0-16,2-3 0 0,6-2 0 16,-1-2 0-16,6-6 0 15,-3-2 0-15,0 0 0 16,0 0 0-16,0 0 0 15,-5 0 0-15,-10 0 0 0,15-2 0 16,-15 2 0-16,0 0 0 16,0 0 0-16,0 0 0 15,0 0 0-15,0 0 0 0,0 0 0 16,0 0 0-16,0 0 0 16,0 0 0-16,0 0 0 15,5 13-5-15,-5-13-85 16,5 9-2-16</inkml:trace>
  <inkml:trace contextRef="#ctx0" brushRef="#br1" timeOffset="249603.8648">9422 9005 278 0,'0'0'9'0,"0"0"6"16,0 0 4-16,0 0 2 16,0 0 2-16,0 0 3 15,0 0 0-15,0 0 0 16,0 0-9-16,0 0-3 0,0 0-4 15,10 0-2-15,8 0-2 16,3 0 0-16,9-3-1 16,7-2-3-16,6 2-2 15,2-1 0-15,2-1 0 16,1 2 0-16,-9 2 0 16,-4 1 0-16,-8 0 0 15,-7 0 0-15,-8 1 0 0,-12-1 0 16,10 15 0-16,-15-5 0 15,-12 5 0-15,-8 2 0 16,-5 3 0-16,-9 6 0 0,-1-2 0 16,-7 3 0-16,-1-6 0 15,6-1 0-15,5 1 0 0,4-6 0 16,9 0 0-16,6-8 0 16,6 2 0-16,12-9 0 15,0 11 0-15,10-11 0 16,11 0 0-16,8 0 0 0,5-6 0 15,6 1 0-15,5-4 0 16,-1 2 0-16,4-3 0 16,-11 2 0-16,-3 4 0 15,-4-4 0-15,-4 8 0 16,-7-3 0-16,-4 3 0 0,-5-2 0 16,-10 2 0-16,13 0 0 15,-13 0 0-15,0 0 0 16,0 0 0-16,0 0 0 15,0 0 0-15,0 0 0 0,0 0 0 16,0 0 0-16,0 0 0 16,-6 8 0-16,6-8 0 15,0 0 0-15,-7 17 0 0,0-3-57 16,7-14-35-16</inkml:trace>
  <inkml:trace contextRef="#ctx0" brushRef="#br1" timeOffset="253748.8364">18831 7291 494 0,'0'0'4'0,"0"0"2"16,0 0 1-16,0 0-7 0,0 0 0 15,0 0 0-15,-10-6 0 16,10 6 0-16,0 0 0 16,0 0 0-16,0 0 0 15,0 0 0-15,0 0 0 16,0 0 0-16,15 10 0 0,-15-10 0 16,7 5-71-16,14 2-22 15</inkml:trace>
  <inkml:trace contextRef="#ctx0" brushRef="#br1" timeOffset="258267.8036">19415 6934 413 0,'0'0'6'0,"0"-10"3"16,0 10 2-16,3-15 2 15,-3 15 1-15,2-13-1 16,-2 13 0-16,0 0 1 15,0 0-9-15,3 15-5 16,-3 10 0-16,0 4 0 0,2 6 0 16,-1 7 0-16,4 1 0 15,-3-1 0-15,1-3 0 16,-1-2 0-16,0-4 0 16,-2-6 0-16,0 1 0 0,0-8-17 15,-2-11-49-15,-3 6-22 16,-5-8-2-16</inkml:trace>
  <inkml:trace contextRef="#ctx0" brushRef="#br1" timeOffset="258516.1513">19092 6859 375 0,'0'0'8'0,"-7"-13"2"15,2 4 3-15,0-1 0 16,3-2 1-16,2-3 1 15,0 0 0-15,9-5 0 16,16 8-5-16,10-3-3 0,15 0-2 16,10 0-1-16,7 3 0 15,7 0-1-15,-2 2-3 16,0 4 0-16,-7-1 0 16,-8 4 0-16,-9 3-2 15,-17 6-17-15,-3-2-63 16,-11 12-4-16</inkml:trace>
  <inkml:trace contextRef="#ctx0" brushRef="#br1" timeOffset="258888.7463">19731 7089 422 0,'0'0'6'16,"0"0"1"-16,0 0 2 0,0-7 1 15,0 7 1-15,0 0 0 16,10-5 0-16,2 5 0 16,6 5-4-16,-2 2-3 15,8 7-2-15,1 0-2 0,-3 3 0 16,-3 5 0 0,-1 0 0-16,-6 3 0 0,-3-1 0 15,-7-5 0-15,-2 0 0 16,-2-3 0-16,-9-2 0 15,-1-9 0-15,-1 0 0 0,1-5 0 16,2 0 0-16,-3-10 0 16,8-3 0-16,1-4 0 15,4-2 0-15,2 0 0 0,8-5 0 16,3-1 0-16,3 3 0 16,7 0 0-16,5 8-5 15,-1-3-15-15,8-9-50 16,-3 19-16-16</inkml:trace>
  <inkml:trace contextRef="#ctx0" brushRef="#br1" timeOffset="259766.6247">20442 7132 393 0,'0'0'6'16,"0"0"2"-16,-13-8 3 15,1 6 1-15,-2-3 1 16,-7 0 0-16,-4 3 1 15,0-1 0-15,3 3-5 16,-2 0-3-16,3 10-3 0,5 2-1 16,3 3-1-16,3 4-1 15,8-1 0-15,2 4 1 0,0-6-1 16,7-1 0-16,1-3 1 16,11-5-1-16,-4-4 1 15,2-3 0-15,0 0 1 16,1-8-2-16,0-4 0 15,-1-5 0-15,1-3 0 0,-2-2 0 16,0-1 0-16,-2 1 0 16,-3 0 0-16,-1 4 0 15,-3 5 0-15,-2 4 0 16,-5 9 0-16,0 0 0 16,13 2 0-16,-11 11 0 15,3-1-2-15,0 1 1 0,3-1 1 16,1 0-1-16,-1-2 1 15,4-5-1-15,0-2 0 16,3-3 1-16,3-3 0 0,-2-4-1 16,3-3 1-16,1-2 0 15,-3-1 1-15,1 1-1 0,-6-1 0 16,1 3 0-16,-1 0 0 16,-12 10-1-16,7-5-1 15,-7 5 1-15,0 5-1 16,-3 5 1-16,1 3-1 0,0 1 1 15,2-3 0-15,0 3 1 16,4-4 0-16,4 0 0 16,9-2 0-16,8-6 0 15,5-2 1-15,3-2-1 16,4-6 0-16,0-4 1 0,1-3 0 16,-8 1 0-16,-4-4 0 15,-6-2 0-15,-7 2 1 16,-6 3-1-16,-7 3 0 15,-3 0-1-15,-8 7 0 16,0 1 0-16,-4 4-1 0,-2 1 0 16,-1 7 0-16,4 4 0 15,-1 3 0-15,3 3 0 0,7-1 0 16,5 2 0-16,0-1 1 16,7-1-1-16,5 1 1 15,3-4 0-15,0 1 0 16,5 1 0-16,-2-4 0 0,-4-2 0 15,-1-3 0-15,-3 1-1 16,-10-8 1-16,7 14 1 16,-7-14 0-16,-13 12 0 15,-1-6 0-15,-6 1 0 16,-5-3 0-16,-2 4-1 16,-5-1 0-16,-1-2-2 0,6 3-10 15,-6-3-18-15,1 2-53 16,15-3-2-16</inkml:trace>
  <inkml:trace contextRef="#ctx0" brushRef="#br1" timeOffset="261102.7755">21275 7047 380 0,'0'0'9'0,"0"0"2"16,0 0 2-16,-3-12 1 15,3 12 2-15,0-10 0 0,0 10 0 16,12-12 1-16,4 5-6 16,8 4-5-16,6 3-4 15,0 0-2-15,3 5 0 16,-4 7 0-16,1 3 0 0,-7 4 0 15,-9 1 0-15,-9 5 0 16,-5-4 0-16,-5 1 0 16,-7-3 0-16,-8 1 0 15,-3-2 0-15,-4-6 0 0,5-2 0 16,0-3 0-16,-1-4 0 16,9-3 0-16,-3 0 0 15,13-10 0-15,4-2 0 16,4-1 0-16,13-9 0 0,-1-3 0 15,10 3 0-15,1-6 0 16,3 3 0-16,0 1 0 16,-5 6 0-16,-4 1 0 15,-5 8 0-15,-7 3 0 16,-9 6 0-16,11 0 0 0,-9 8 0 16,-2 7 0-16,2 0 0 15,-2 6 0-15,6 2 0 16,-4 2 0-16,3 0 0 0,2-3 0 15,3-5 0-15,5 1 0 16,3-6 0-16,5-4 0 16,2-4 0-16,1-1 0 15,6 0 0-15,-4-6 0 16,2-6-69-16,-3 5-21 0</inkml:trace>
  <inkml:trace contextRef="#ctx0" brushRef="#br1" timeOffset="261984.3541">22351 6696 409 0,'0'0'5'0,"0"0"2"0,10-5 2 0,-10 5 0 15,0 0 0 1,10-3 2-16,-10 3 0 0,10 15 1 15,-10 5-4-15,0 11-3 16,-4 5-1-16,-2 8-1 0,-4 6 1 16,-4 4-2-16,-4-1 1 15,-2-4-3-15,-1 0 0 16,0-6 0-16,-2-6 0 0,4-7 0 16,-1-5 0-16,4-3 0 15,4-5 0-15,2-5 0 16,10-12 0-16,-12 12 0 15,12-12 0-15,0 0 0 0,0 0 0 16,10 4 0-16,2-4 0 16,8-6 0-16,2 3 0 15,5-1 0-15,3-1 0 16,3-1 0-16,-1 4 0 16,1 0 0-16,-1-1 0 0,-2 3 0 15,-3-2 0-15,0 2 0 16,-4 0 0-16,-5 0 0 15,-2 0 0-15,-4 0 0 16,-3 0 0-16,-9 0 0 0,0 0 0 16,9 0 0-16,-9 0 0 15,0 0 0-15,0 0 0 16,0 0 0-16,0 0 0 0,0 0 0 16,0 0 0-16,0 0 0 15,0 0 0-15,0 0 0 16,0 0 0-16,-5 2 0 15,5-2 0-15,0 0 0 0,0 0 0 16,-9 0 0-16,9 0 0 16,0 0 0-16,-11 3 0 15,11-3 0-15,0 0-7 16,0 0-18-16,-14 12-36 0,14-12-27 16,0 0-3-16</inkml:trace>
  <inkml:trace contextRef="#ctx0" brushRef="#br1" timeOffset="263515.5552">22759 7132 421 0,'0'0'5'0,"0"0"3"15,0 0 2-15,0 0 1 16,0-10 0-16,0 10 0 0,5-10 1 15,-5 10-1-15,17-13-4 16,-2 9-3-16,3-2-4 16,2 2 0-16,1 1 0 15,5 3 0-15,-4 0 0 0,-2 0 0 16,-5 3 0-16,-6 4 0 16,4 0 0-16,-10 4 0 15,-3-4 0-15,-3 5 0 16,-4 1 0-16,-3-3 0 15,-3-1 0-15,1 1 0 0,0-3 0 16,0 4 0-16,1-4 0 16,11-7 0-16,-10 13 0 15,10-13 0-15,3 18 0 0,9-11 0 16,0-1 0-16,6 2 0 16,-1 2 0-16,1-3 0 15,1-2 0-15,2 3 0 16,-4-4 0-16,-7 5 0 0,2-5 0 15,-5 6 0-15,-7-10 0 16,4 12 0-16,-12 2 0 16,-2-5 0-16,-8 1 0 0,-4-3 0 15,-5 3 0 1,-5-3 0-16,0-2 0 0,-4 1 0 16,4-6 0-16,2 1-5 15,0-1-20-15,6-16-57 16,8 8-7-16</inkml:trace>
  <inkml:trace contextRef="#ctx0" brushRef="#br1" timeOffset="263835.6984">23115 6624 430 0,'0'0'6'15,"0"0"1"-15,0 0 1 0,0 0 1 16,0 0 1-16,22 12 1 16,-8 5 1-16,12 4-1 15,3 13-4-15,6 5-7 16,0 9 0-16,2 9 0 0,-2 7 0 16,-10 2 0-16,0 2 0 15,-15 2 0 1,-7-1 0-16,-8-2 0 0,-15 2 0 15,-5-9 0-15,-14 1 0 16,-7-6 0-16,-9-3 0 0,-6-6 0 16,1 0 0-16,-5-14-15 15,2-3-73-15,1-3-3 0</inkml:trace>
  <inkml:trace contextRef="#ctx0" brushRef="#br1" timeOffset="264249.6527">22125 6515 410 0,'0'0'6'16,"0"0"1"-16,0 0 0 0,0 0 2 16,-3 14 1-16,-12 11 1 15,-4 11 1-15,-6 10 0 16,-5 14-3-16,2 14-3 15,-2 10 0-15,6 8 0 16,9-3-6-16,8 0 0 0,12-4 0 16,10-9 0-16,11-7 0 15,10-6 0-15,0-12 0 16,9-4 0-16,6-9 0 0,6-1-7 16,3-10-80-16,-6-9-3 15</inkml:trace>
  <inkml:trace contextRef="#ctx0" brushRef="#br1" timeOffset="272519.8422">15022 7758 253 0,'0'0'4'0,"0"0"2"0,0 0 2 15,0 0 2-15,0 0 1 16,0 0 0-16,-13 6 1 15,13-6 1-15,-6 2-4 16,6-2-2-16,-5 9-1 0,5-9-2 16,-3 20 0-16,3-9-1 15,0 7 1-15,0 6 1 16,3-2 0 0,2 5 1-16,7-2 0 15,1 5 0-15,-2-3 0 16,8 2 0-16,5-5 0 15,1-5-2-15,0 1 1 0,5-6 0 16,0 1-1-16,2-3 0 16,0-2 1-16,2-2-1 15,2-2-1-15,-2-2 1 16,4-4-1-16,-1 0-1 0,3 0 1 16,-3 0-1-1,2 0 0-15,-1-4 0 0,4-4 0 16,1 0-1-16,-1-2 0 15,3 0 1-15,2 0-1 16,3 1-1-16,0-1 2 16,2 0-1-16,0 0 0 0,3 3 0 15,0-1-1-15,-1 0 1 16,6 3 1-16,-3 0-1 16,3 5 0-16,-3 0 0 0,3 0 1 15,-3 0-1-15,0 8 1 16,0-2-1-16,-5 0 0 15,-2 7 0-15,-6 0 0 16,4 1 0-16,-11 3-1 0,1 0 1 16,-6 1 0-16,1 2-1 15,-9 0 1-15,-2 2-1 16,-2-6 1-16,-3 2-1 0,-4 1 0 16,-1 0 1-16,-1-4-1 15,-4-1 0-15,-2-1 0 16,0-1 1-16,-3-2-1 15,1-2 0-15,-3-8 1 16,0 13-1-16,0-13 0 0,0 0 1 16,1 9-1-16,-1-9 1 15,0 0 1-15,0 0-1 16,0 0 1-16,0 0 0 16,0 0 0-16,0 0 0 0,0 0-2 15,0 0 0-15,0 0 0 16,0 0 0-16,0 0 0 15,0 0 0-15,0 0 0 0,0 0 0 16,0 0 0-16,0 0 0 16,0 0 0-16,0 0 0 15,7-8 0-15,-7 8 0 16,5-10 0-16,-5 10 0 0,7-12 0 16,-7 12 0-16,14-17 0 15,-6 7 0 1,4 0 0-16,4-5 0 0,-2 0 0 15,7-1 0-15,4-3 0 0,-1 0 0 16,5-1 0-16,7 1 0 16,1-1 0-16,3 2 0 15,5 0 0-15,2 1 0 16,3 3 0-16,1 1 0 16,-1 1 0-16,0 0 0 0,5 0 0 15,-6 1 0-15,1 1 0 16,-3-1 0-16,6 2 0 15,-3 1 0-15,5-1 0 16,7 2 0-16,0 0 0 0,9-1 0 16,9 3 0-16,3 0 0 15,7-3 0-15,5 3 0 16,5 4 0-16,-1-3 0 0,-1 4 0 16,0 0 0-16,2 0 0 15,0 4 0-15,-8 0 0 16,2 4 0-16,0-1 0 15,0 0 0-15,1 0 0 16,2 4 0-16,3-4 0 0,0 3 0 16,4-3 0-16,-2 0 0 15,1 4 0-15,-2-4 0 16,0 0 0-16,-2 3 0 0,-1-4 0 16,-4 1 0-16,-4 0 0 15,0-1 0-15,-1-2 0 16,0 1 0-16,-5 0 0 15,4 0 0-15,-1 0 0 16,-3 0 0-16,4 0 0 0,-5 0 0 16,0-1 0-16,1-1 0 15,-4-1 0-15,-1 1 0 16,-1-3 0-16,-4 3 0 0,1-3 0 16,-3 0 0-16,2 0 0 15,-1-3 0-15,1-2 0 16,-4-1 0-16,1 2 0 15,1-3 0-15,-1-1 0 16,-3 1 0-16,0 0 0 0,-4-3 0 16,-1-2 0-16,1-1 0 15,-7 0 0-15,-7 1 0 16,-3-3 0-16,-6 0 0 0,-2-2 0 16,-9 0 0-16,-3-1 0 15,-5 0 0-15,-2-3 0 16,-4 1-2-16,-2 0 1 15,1-2 0-15,-5 1 0 16,1 4 1-16,-4 2 1 0,-2 1 0 16,-3 5 0-16,-2 9 1 15,3-16-2-15,-3 16-2 16,0 0 1-16,-3-7-2 0,3 7-2 16,-20 0-5-16,8 10-13 15,-6 9-51-15,-9-4-13 16</inkml:trace>
  <inkml:trace contextRef="#ctx0" brushRef="#br1" timeOffset="273149.2677">19002 8422 426 0,'0'0'4'0,"0"0"2"0,0 0 0 16,0 0 0-16,0 0 2 15,-5 2 2-15,2 10 2 16,2 5-2-16,-2 4-3 0,-2 4-1 15,1 7-1-15,1 1 0 16,-3 4-5-16,2-3 0 16,-1 4 0-16,2-6 0 15,-1-2 0-15,1 0 0 16,-2-6 0-16,2 1 0 0,2-6 0 16,-9-1 0-16,9 0 0 15,-6-9-9-15,4 2-12 0,3-11-27 16,-13 9-38-16,13-9-1 15</inkml:trace>
  <inkml:trace contextRef="#ctx0" brushRef="#br1" timeOffset="273548.4373">18640 8412 318 0,'0'0'8'15,"0"0"2"-15,0 0 4 16,-10 0 4-16,10 0 1 0,0 0-1 16,-12-2 1-16,12 2 1 15,0 0-5-15,14-5-3 16,11 3-3-16,15-6-2 0,10-2 0 16,7 3 0-16,12-3-1 15,3 0-2-15,5-2-4 16,-5-2 0-16,-6 5 0 0,-12 1 0 15,-12 1 0-15,-7 5 0 16,-12-3 0-16,-6 3 0 16,-7-1 0-16,-10 3 0 15,0 0 0-15,0 0 0 0,0 0 0 16,0 0 0-16,0 0 0 16,0 0 0-16,0 7 0 15,0-7 0-15,-13 12 0 16,6-4 0-16,-3 5 0 15,-5-3-2-15,10 5-37 0,8 2-47 16,-6 0-2-16</inkml:trace>
  <inkml:trace contextRef="#ctx0" brushRef="#br1" timeOffset="275779.1959">19268 8970 386 0,'0'0'8'0,"0"0"2"16,0 0 3-16,-7-13 1 15,7 13 2-15,-5-13 0 16,5 6 0-16,3-5 0 0,6 5-6 16,2-3-4-16,4-2-6 15,2 5 0-15,3-1 0 16,0 5 0-16,0 1 0 16,-3 2 0-16,-2 7 0 15,-3 3 0-15,-2 7 0 0,-9 1 0 16,-1 6 0-16,-1 2 0 15,-9-2 0-15,-4 3 0 16,-4 0 0-16,-5-1 0 16,2-7 0-16,-4 4 0 15,5-9 0-15,1 1 0 0,8-5 0 16,-1-2 0-16,12-8 0 16,0 0 0-16,0 0 0 15,9 0 0-15,11-6 0 0,2 1 0 16,8-4 0-16,6 1 0 15,-2-4 0-15,6 5 0 16,-7-6 0-16,-3 8 0 0,-1-2 0 16,-7 2 0-16,-7 2 0 15,-5 1 0-15,-10 2 0 16,12-3 0-16,-12 3 0 16,0 0 0-16,0 0 0 15,0 0 0-15,0 0 0 0,-4-1-16 16,-14-2-72-16,18 3-2 15</inkml:trace>
  <inkml:trace contextRef="#ctx0" brushRef="#br1" timeOffset="276379.5062">19664 8313 419 0,'0'0'5'16,"-3"-7"2"-16,3 7 3 15,-2-17 0-15,2 4 2 16,0 1-1-16,5-3 1 0,5-2 1 15,2 4-5-15,6 2-4 16,1 5-4-16,2 1 0 16,-1 3 0-16,-1 2 0 15,-1 2 0-15,-6 5 0 0,-5 5 0 16,1-2 0-16,-5 6 0 16,-1 2 0-16,-2-2 0 15,-2-1 0-15,-3 2 0 16,-1-2 0-16,-1 0 0 0,0-3 0 15,-1-1 0-15,0-2 0 16,8-9 0-16,-7 15 0 16,7-15 0-16,3 15 0 15,-3-15 0-15,20 10 0 0,-6-8 0 16,4 3 0-16,2-2 0 16,2 1 0-16,-2-4 0 15,-2 3 0-15,-4 2 0 16,-2-2 0-16,-1-2 0 0,-11-1 0 15,0 0 0-15,0 8 0 16,-7-2 0-16,-11-2 0 16,-2 4 0-16,-4 2 0 15,-6-2 0-15,-6 1 0 0,3 1 0 16,3-1 0-16,4 4 0 16,2-8 0-16,8 9 0 15,2-3-81-15,8-1-9 0</inkml:trace>
  <inkml:trace contextRef="#ctx0" brushRef="#br1" timeOffset="299740.1">9370 7974 333 0,'0'0'7'0,"0"0"3"0,0 0 3 16,0 0 2-16,-5-10-1 16,5 10 0-16,0 0-1 0,0 0 1 15,0 0-6 1,2 8-4-16,3 1-2 0,2 6 0 16,1 4 1-16,2 2 0 15,0 4 1-15,-2-3-1 0,4 2 0 16,-5-1 0-16,4 0-1 15,-4-4 0-15,-2 1 0 16,-3-8-1-16,3 3 1 16,-3-8-1-16,-2-7 0 15,3 14 1-15,-3-14 0 0,0 0 0 16,0 0 1-16,0 0 1 16,8 0-1-16,-8 0 0 15,17-16 0-15,-4 6-1 16,4-2 0-16,0-1-1 0,3-1 0 15,0 1-1-15,0 1 0 16,-3 7 0-16,-2-2 0 16,0 5 0-16,-5 2 0 15,0 0-1-15,-10 0-2 0,15 12-7 16,-10-3-24-16,3 4-49 16,6-1-3-16</inkml:trace>
  <inkml:trace contextRef="#ctx0" brushRef="#br1" timeOffset="304423.9834">14695 12809 415 0,'0'0'6'0,"0"0"2"15,0 0 1-15,0 0 2 16,-6-5-1-16,6 5 1 0,0 0 0 15,-9 17 1-15,6 4-5 16,1 6-3-16,-1 5-1 16,3 8-1-16,-4 9 0 0,1 1-2 15,0 4 0-15,0-4 0 16,1-1 0-16,-3-2 0 16,0 0 0-16,-4-9 0 15,1-4 0-15,-2-6 0 0,3-6 0 16,-3-7 0-16,2-7 0 15,-2-8 0-15,1-8 0 16,0-12 0-16,2-9 0 16,2-17 0-16,1-5 0 0,0-14 0 15,4-1 0-15,6-6 0 16,4-1 0-16,5 2 0 16,2 9 0-16,5 5 0 15,1 7 0-15,7 11 0 16,0 7 0-16,2 7 0 15,3 10 0-15,-1 13 0 0,-1 4 0 16,-3 15 0-16,-3 8 0 16,-7 10 0-16,-8 5 0 0,-2 4 0 15,-10 1 0-15,-5-1 0 16,-9-4 0-16,-7-1 0 16,-4-10 0-16,0 0 0 0,-1-5 0 15,-4-4 0-15,7-5 0 16,1-3 0-16,7-2 0 15,0 1 0-15,10-2 0 0,5 2 0 16,1-4 0 0,10 5 0-16,5 2 0 0,4 4 0 15,1-3 0-15,4 5 0 16,0-2 0-16,3 1 0 16,-3 1 0-16,-1-1 0 15,-4-2 0-15,0 1 0 16,-3 2 0-16,-4-8 0 15,-1 3-16-15,-9-5-24 0,4 2-47 16,-4-2-2-16</inkml:trace>
  <inkml:trace contextRef="#ctx0" brushRef="#br1" timeOffset="304772.6015">15160 13234 395 0,'0'0'5'15,"0"0"3"-15,-5 2 2 16,-3 8 0-16,0 5 2 16,1-1 0-16,-2 6 0 0,0 2 0 15,4 1-4-15,5 2-3 16,3-6-1-16,10-2-1 16,6-2-1-16,4-5 0 15,7-4 1-15,2-6-1 16,-1 0 1-16,5-8 0 0,-6-2-3 15,-3-7 0-15,-4-5 0 16,-9-3 0-16,-6-3 0 16,-8-4 0-16,-13 3 0 15,-3-2 0-15,-7 5 0 0,-7 5 0 16,-6 7 0-16,3 4 0 16,-2 10 0-16,5 0 0 15,3 10-13-15,-1 2-38 0,13 0-38 16,10 0 0-16</inkml:trace>
  <inkml:trace contextRef="#ctx0" brushRef="#br1" timeOffset="305059.8765">15607 12812 459 0,'0'0'5'0,"0"0"1"16,0 0 2-16,0 0-1 15,0 0 1-15,0 9 2 0,0 12-2 16,-2 3-8-16,-4 11 0 16,-4 7 0-16,2 11 0 15,2 1 0-15,-2 2 0 0,2-3 0 16,2-2 0-16,4 2 0 16,0-11 0-16,7-3 0 15,6-6 0-15,4-4 0 0,1-9 0 16,7-4 0-16,-1-4 0 15,4-10 0-15,-1 1 0 16,-4-11-26-16,-1-5-62 16,-2-1-3-16</inkml:trace>
  <inkml:trace contextRef="#ctx0" brushRef="#br1" timeOffset="305250.377">15567 13130 388 0,'0'0'3'0,"0"0"2"16,0 0 3-16,10 0 1 15,2 0 0-15,9-4 2 16,4 2-1-16,7 2 1 0,0-5-6 16,8 5-16-16,4 0-66 15,-5-3-2-15</inkml:trace>
  <inkml:trace contextRef="#ctx0" brushRef="#br1" timeOffset="305805.7807">16015 13181 441 0,'0'0'5'0,"0"0"1"16,0 0 3-16,0 0 2 15,-3-10 0-15,3 10 0 16,0 0 0-16,0-12-5 0,0 12-6 16,10-8 0-16,5 7 0 15,8 1 0-15,0-3 0 16,7 3 0-16,3 0 0 0,-1 4 0 15,0 2 0-15,-6 1 0 16,-4 3 0-16,-4-1 0 16,-8 6 0-16,-8-3 0 15,-2 3 0-15,-10 6 0 16,-7-1 0-16,-4-1 0 0,-5 1 0 16,-2 0 0-16,-1-2 0 15,4-2 0-15,0 0 0 16,4-7 0-16,7 1 0 15,4-3 0-15,10-7 0 16,0 10 0-16,11-10 0 0,8 0 0 16,5 0 0-16,8 0 0 15,4-2 0-15,4-1 0 16,-3-2 0-16,0 3 0 0,-5-3 0 16,-5 5 0-16,-6-3 0 15,-4 3 0-15,-17 0 0 16,12 0 0-16,-12 0 0 15,0 0 0-15,-9 6-38 0,-2-2-50 16,2 4-4-16</inkml:trace>
  <inkml:trace contextRef="#ctx0" brushRef="#br1" timeOffset="306145.9047">16830 12782 450 0,'0'0'4'16,"0"0"1"-16,0 0 1 16,0 0 0-16,-2 7 1 0,-9 16 1 15,-3 4 1-15,-4 10 0 16,1 10-2-16,-8 10-7 15,-2 6 0-15,1 8 0 16,-1-2 0-16,5 2 0 0,6-8 0 16,5-1 0-16,2-5 0 15,7-7 0-15,4-6 0 16,12-6 0-16,6-9 0 16,4-7 0-16,8-1 0 15,2-9 0-15,0-2 0 0,-2-10-5 16,-4-3-84-16,4-4-3 15</inkml:trace>
  <inkml:trace contextRef="#ctx0" brushRef="#br1" timeOffset="306609.7709">17028 12951 438 0,'0'0'5'16,"0"0"2"-16,0 0 2 15,0 0 0-15,0 0 1 16,-12 7 0-16,5 6 1 16,-6 9 1-16,-1 0-12 15,-2 10 0-15,-1 10 0 0,2 2 0 16,-2 6 0 0,4-3 0-16,5 1 0 0,4-9 0 15,4 2 0-15,3-12 0 16,6-2 0-16,7-12 0 0,6-2 0 15,5-11 0-15,-2-2 0 16,2-8 0-16,3-10 0 16,-5-9 0-16,-2-6 0 0,-5-11 0 15,-6-2 0-15,-8-4 0 16,-4-2 0-16,-4 5 0 16,-12 5 0-16,-5 5 0 15,0 9 0-15,-4 12 0 0,3 5 0 16,2 11 0-16,0 5 0 15,5 10 0-15,8 6 0 16,-1 6 0-16,8 7 0 16,0 0 0-16,15 4 0 0,3-1 0 15,2-5 0-15,10 1 0 16,-3-14 0-16,5 3-86 16,3-7-5-16</inkml:trace>
  <inkml:trace contextRef="#ctx0" brushRef="#br1" timeOffset="307006.5386">17362 13251 482 0,'0'0'4'16,"0"0"0"-16,0 0 1 16,-8-3 0-16,8 3 1 15,-7 7-1-15,0 4-5 0,-1 1 0 16,1 5 0-16,-1 0 0 15,-1 0 0-15,0 4 0 16,2-6 0-16,2-3 0 0,1-2 0 16,4-10 0-1,0 14 0-15,0-14 0 0,14 0 0 16,4-7 0-16,5-3 0 16,1 1 0-1,2-4 0-15,2 1 0 0,-3 0 0 16,1 2 0-16,-12 4 0 0,-1 1 0 15,-13 5 0-15,12 0 0 16,-10 8 0-16,-2 5 0 16,0 1 0-16,0 4 0 15,0 1 0-15,0 3 0 0,0-1 0 16,0-2 0-16,3-2 0 16,-3-6 0-16,6-4-41 15,-6-7-49-15,9 5-2 0</inkml:trace>
  <inkml:trace contextRef="#ctx0" brushRef="#br1" timeOffset="369032.3436">17457 12809 341 0,'0'0'4'15,"0"0"1"-15,0 0 1 0,0 0 1 16,7 6 4-16,0 0 1 16,5 7 2-16,9 7 0 15,1 5-3-15,8 7-1 16,5 6 1-16,2 9-2 0,0 4-2 15,1 6-1-15,-3 5-2 16,-6 2 0-16,-4 6-1 16,-10 2 2-16,-10 0 0 15,-8 2 0-15,-11-2 0 0,-14-3 0 16,-6-2 0-16,-7-2-3 16,-3-9-2-16,-5-3 0 15,6-12 0-15,0-3 0 16,11-6-4-16,-3-5-55 0,18-10-27 15,2-7-2-15</inkml:trace>
  <inkml:trace contextRef="#ctx0" brushRef="#br1" timeOffset="377545.9064">10640 7112 158 0,'0'0'6'0,"0"0"1"15,0 0-5-15,0 0 4 16,7 12 1-16,-7-2 1 16,3 15 2-16,-1 5-1 15,-2 5-3-15,2 8-3 16,2 5 5-16,-2 4-4 0,3-4 0 16,0 1-2-16,-3-12-2 15,1-5 1-15,-1-5-1 0,1-8 0 16,-1-6 4-16,-2-6 0 15,0-7 0-15,0 0-1 16,0 0 1-16,0-7 0 16,0-7 0-16,0-8-1 0,0-3-3 15,0-5 0-15,0 0 0 16,0 3 0-16,0 0 0 16,-2 7-1-16,2 5 0 15,0 15 0-15,0 0-1 0,-3 9 1 16,3 15-2-16,-2 5-28 15,2 2-30-15,7 2-1 16</inkml:trace>
  <inkml:trace contextRef="#ctx0" brushRef="#br1" timeOffset="381695.9264">18090 13401 478 0,'0'0'4'0,"0"0"3"0,0 0 1 16,0 0 1-16,0 0-4 15,0 0-5-15,-7 8 0 0,7-8 0 16,0 0 0-16,0 0 0 15,0 0 0-15,0 0 0 16,0 0 0-16,0 7 0 0,13-5-69 16,-13-2-25-16</inkml:trace>
  <inkml:trace contextRef="#ctx0" brushRef="#br1" timeOffset="386727.1565">18568 12993 356 0,'0'0'7'0,"0"0"5"16,0 0 4-16,4-10-1 0,-4 10 1 16,0 0 0-16,0 0 2 15,0 7 0-15,0 8-7 16,0 13-3-16,-2 6-4 15,2 5-1-15,0 6-1 16,0 5 1-16,2 3-2 0,1-7-1 16,3-3 1-16,-2-7-1 15,-1-1 0-15,-3-11 0 16,0 0 1-16,0-12-1 16,-3-3 0-16,3-9 1 15,-17 0-1-15,5-9 0 16,-6-14 2-16,3-10-2 0,-3-8 0 15,6-8 0-15,-1-8 0 16,6-6 0-16,5 2 0 0,2 3 0 16,5 4 0-16,8 7 0 15,1 8 0-15,6 6 0 16,13 13 0-16,-4 8 0 0,11 4 0 16,-2 8 0-16,6 10 0 15,-2 8 0-15,-5 3 0 16,-5 9 0-16,-7 5 0 0,-9 3 0 15,-11 1 0-15,-5-5 0 16,-10 2 0-16,-5-7 0 16,-8-2 0-16,-1-10 0 15,-4-2 0-15,-2-4 0 16,6-4 0-16,1-2 0 16,5-2 0-16,6-3 0 0,2 0 0 15,10 0 0-15,0 0 0 16,5 4 0-16,15 2 0 15,0 1 0-15,5 3 0 16,2 2 0-16,5 3 0 0,-4 2 0 16,4 1 0-16,-4 1 0 15,-6-3-6-15,0 3-10 16,-7-7-20-16,-15 3-51 0,15 0 0 16</inkml:trace>
  <inkml:trace contextRef="#ctx0" brushRef="#br1" timeOffset="387059.9955">19105 13261 410 0,'0'0'4'0,"0"0"2"16,0 0 2-16,-16 7 2 0,7 3-2 16,-1 2 2-1,0 6 0-15,2 2 0 0,-1 2-4 16,4 3-2-16,5-3-1 15,7-1-1-15,5-3 0 16,8-3 0-16,5-7-1 0,0-5 1 16,2-3 1-16,3-3-1 15,-3-9 1-15,-4-6-1 16,-1-2 1-16,-10-5-3 16,-5-1 0-16,-7-7 0 0,-2 5 0 15,-12 4 0-15,-10 5 0 16,0 2 0-16,-6 5 0 15,-4 12-2-15,4 0-9 16,5 12-17-16,3 6-56 0,7-5-5 16</inkml:trace>
  <inkml:trace contextRef="#ctx0" brushRef="#br1" timeOffset="387331.2663">19476 12943 453 0,'0'0'4'15,"0"0"3"-15,0 0 2 16,6-12 1-16,-6 12-1 0,0 0 2 16,0 10-3-16,-2 7-8 15,-5 13 0-15,-5 5 0 16,1 7 0-16,-1 7 0 16,0 8 0-16,4-3 0 0,3 1 0 15,5-7 0-15,2-4 0 16,6-7 0-16,7-8 0 15,2-3 0-15,3-11 0 16,2-5 0-16,4-6 0 16,-5-1 0-16,0-10-24 0,-7-3-63 15,6-7-4-15</inkml:trace>
  <inkml:trace contextRef="#ctx0" brushRef="#br1" timeOffset="387512.7796">19390 13221 403 0,'0'0'6'16,"0"0"2"-16,0 0 2 15,0 0 1-15,0 0 0 0,5 2 0 16,3-2 1-16,9 0-1 16,1 0-7-16,9 0-13 15,1-2-31-15,9 2-43 16,-2-3-3-16</inkml:trace>
  <inkml:trace contextRef="#ctx0" brushRef="#br1" timeOffset="387914.707">19833 13230 452 0,'0'0'5'15,"0"0"3"-15,-9 0 1 16,9 0 1-16,0 0 0 15,-9-2 1-15,9 2-5 0,0 0-6 16,9-3 0-16,3 1 0 16,10 2 0-16,0-2 0 15,5 2 0-15,3 0 0 16,0 2 0-16,-3 0 0 0,-4 7 0 16,-9-3 0-16,-3 8 0 15,-8 0 0-15,-3 5 0 16,-14-1 0-16,-2 2 0 15,-9 5 0-15,0-3 0 0,-8 0 0 16,8-2 0-16,0-2 0 16,6-3 0-16,6 2 0 15,3-7 0-15,10-10 0 16,8 12 0-16,7-9 0 0,10-3 0 16,7 0 0-1,1 0 0-15,8-6 0 0,2 4 0 16,-1-5 0-16,-2 7 0 15,-11-12-8-15,-13 6-81 0,6 4-2 16</inkml:trace>
  <inkml:trace contextRef="#ctx0" brushRef="#br1" timeOffset="388761.86">20633 12815 360 0,'0'0'6'0,"0"0"6"0,0 0 0 16,0 0 0-16,0 0 1 0,-9 10 2 16,-5 12 0-16,-7 7 1 15,1 14-5-15,-9 9-5 16,3 10 0-16,-2 9 0 15,1 4-1-15,5-3-1 0,9-3-1 16,9-7 1-16,8 0 1 16,14-10-5-1,5-12 0 1,9-5 0-16,5-13 0 0,5-3 0 16,1-12-4-16,1 0-23 15,9-7-60-15,-24-9-3 16</inkml:trace>
  <inkml:trace contextRef="#ctx0" brushRef="#br1" timeOffset="393193.0209">20939 13101 318 0,'0'0'9'0,"0"0"4"0,11-14 3 16,-7 2 4-16,4-1 2 15,-6-3 0-15,0-4 1 0,-2-1 1 16,0-1-8-16,-7 2-5 15,-8 3-3-15,0 0-3 16,-7 10-1-16,-6 1-4 16,-2 6 0-16,-2 3 0 0,2 7 0 15,0 4 0-15,4 6 0 16,8 0 0-16,5 2 0 16,8 1 0-16,5-5 0 0,13-2 0 15,7-1 0-15,5-8 0 16,5-2 0-16,4-5 0 15,-2 0 0-15,3-9 0 0,-5-4 0 16,-7-1 0 0,-1 1 0-16,-7 1 0 0,-5 1 0 15,-10 11 0-15,7-8 0 16,-7 8 0-16,0 17 0 16,-4 3 0-16,-7 1 0 0,6 9 0 15,-2 3 0 1,2 3 0-16,0 2 0 0,3-5 0 15,0 3 0-15,2-7 0 16,0-6-6-16,7-1-25 16,2-4-56-16,-1-8-3 0</inkml:trace>
  <inkml:trace contextRef="#ctx0" brushRef="#br1" timeOffset="393525.6879">21198 13191 402 0,'0'0'6'0,"0"0"2"16,-2 10 2-16,-7-1 0 15,-3 6 1-15,0 0 1 16,-1 8-1-16,1-1 1 0,-1 1-6 16,6-2-1-16,5 2-3 15,2-5 0-15,7-4 0 16,8-7 0-16,5 1-1 0,5-6 1 15,0-2 0-15,2-10-1 16,-2-2 1-16,-2-2 0 16,-6-8-2-16,-4-4 0 0,-9 2 0 15,-4-3 0-15,-10 1 0 16,-5 4 0-16,-7 5 0 16,-3 7 0-16,-5 2-2 15,6 8-13-15,-9 0-18 0,0 0-54 16,14 8-1-16</inkml:trace>
  <inkml:trace contextRef="#ctx0" brushRef="#br1" timeOffset="393809.9224">21491 12755 461 0,'0'0'3'16,"0"0"2"-16,0 0 0 0,0 0 2 15,13 13 0 1,-1 1 2-16,3 11-1 0,2 7-2 16,6 5-6-16,1 10 0 15,4 8 0-15,0 2 0 0,-1 5 0 16,-5 0 0-16,-9 0 0 16,-6 0 0-16,-7-2 0 15,-12-2 0-15,-8-5 0 16,-10-6 0-16,-5-6 0 0,-3-3 0 15,-6-11 0-15,4-2-4 16,0-13-38-16,8-1-47 16,7-11-1-16</inkml:trace>
  <inkml:trace contextRef="#ctx0" brushRef="#br1" timeOffset="393994.4299">21961 13228 511 0,'0'0'0'0,"0"0"0"0,0-10 0 15,0 10 0-15,0 0 0 16,-2-13 0-16,2 13 0 0,-5-9 0 16,5-13-73-1,0 22-17-15</inkml:trace>
  <inkml:trace contextRef="#ctx0" brushRef="#br1" timeOffset="394707.4498">22331 12818 472 0,'0'0'4'16,"0"0"0"-16,0 0 1 15,0 0-1-15,0 9 2 16,0 6 0-16,-2 7 0 0,-1 10-2 16,3 3-4-16,0 10 0 15,0 5 0-15,0 4 0 16,3-2 0-16,-1-3 0 16,1-5 0-16,0-6 0 0,1-6 0 15,-4-7 0 1,0-7 0-16,-4-9 0 0,4-9 0 15,-15 0 0-15,4-9 0 16,-1-12 0-16,1-9 0 16,2-14 0-16,2-6 0 0,7-6 0 15,0-6 0-15,7 2 0 16,2 0 0-16,7 9 0 16,6 6 0-16,8 7 0 0,-2 9 0 15,4 12 0-15,3 7 0 16,-1 7 0-16,1 3 0 15,-3 8 0-15,-4 9 0 16,-9 5 0-16,-10 6 0 0,-3 4 0 16,-8 3 0-16,-13 0 0 15,-2-1 0-15,-4 1 0 16,-5-5 0-16,1-1 0 16,5-4 0-16,0-3 0 15,5-3 0-15,10 2 0 0,0-1 0 16,8-3 0-16,4-3 0 15,8 2 0-15,5-3 0 16,2-1 0-16,3-3 0 16,3 2-3-16,-3-6-7 0,1 4-14 15,9-2-61-15,-12-4-4 16</inkml:trace>
  <inkml:trace contextRef="#ctx0" brushRef="#br1" timeOffset="395011.8688">22809 13171 442 0,'0'0'4'0,"-7"-2"1"16,-4 2 1-16,1 2 1 0,1 3-1 15,-4 2 1-15,1 6 1 16,1-1-1-16,9 5-3 16,2 1-1-16,8 0-1 15,9-6 0-15,8 2 0 16,7-6 0-16,3-6-1 0,2 1 2 15,1-6-3-15,-1-4 0 16,-2-5 0-16,-10-5 0 16,-5-8 0-16,-11 2 0 0,-6 1 0 15,-8-5 0-15,-13 7 0 16,-7 0 0-16,-7 5 0 16,-8 6 0-16,1 6-11 0,-2 0-18 15,0 3-57-15,16 3-3 16</inkml:trace>
  <inkml:trace contextRef="#ctx0" brushRef="#br1" timeOffset="395206.8709">23156 12889 434 0,'0'0'6'16,"0"0"2"-16,0 0 2 16,0 0 0-16,11-3 1 15,-7 8 1-15,2 9 1 0,-2 10-6 16,1 8-7-1,-2 4 0-15,-1 7 0 0,1 4 0 16,0 5 0-16,-3-2 0 16,0-3 0-16,0-8-15 15,-6-2-73-15,6-6-3 0</inkml:trace>
  <inkml:trace contextRef="#ctx0" brushRef="#br1" timeOffset="395377.4155">23179 13101 449 0,'0'0'3'0,"0"0"1"15,0 0 0-15,15-12 0 16,-3 7 1-16,9 1-2 0,5 4-7 16,7-5-30-16,3 2-48 15,5 1-1-15</inkml:trace>
  <inkml:trace contextRef="#ctx0" brushRef="#br1" timeOffset="395837.7472">23535 13035 489 0,'0'0'4'0,"0"0"0"15,0 0 2-15,0 0 0 16,7-7-4-16,-7 7-2 15,18 0 0-15,-4 0 0 0,2 1 0 16,1 8 0-16,3 0 0 16,-3 6 0-16,2 3 0 15,-6 3 0-15,-6-1 0 16,-4 1 0-16,-3 1 0 0,-10-3 0 16,-3-1 0-16,2-1 0 15,-9-5 0-15,2-5 0 16,6 2 0-16,-4-9 0 15,7-3 0-15,4-10 0 16,5-1 0-16,0-9 0 0,9-4 0 16,9 0 0-16,-1-3 0 15,6 3 0-15,-3 0 0 16,3 7 0-16,-4 2 0 0,-4 10 0 16,-3 7 0-16,-2 1 0 15,-2 9 0-15,-3 9 0 16,0 5 0-16,0 3 0 15,2 4 0-15,-1 0 0 0,1 5 0 16,2-4 0-16,2-1 0 16,3-2 0-16,2-9-2 15,8-19-74-15,1 13-14 0</inkml:trace>
  <inkml:trace contextRef="#ctx0" brushRef="#br1" timeOffset="396323.458">24275 12634 393 0,'0'0'8'0,"0"0"3"16,0 0 2-16,0 0 0 16,-12-11 1-16,-1 17 2 0,-6 9 0 15,-7 9 1-15,-4 8-7 16,4 16-10-16,-8 8 0 0,8 9 0 16,1 5 0-16,6 0 0 15,6 5 0-15,10-5 0 16,3-6 0-16,7-4 0 15,9-6 0-15,3-7 0 16,4-8 0-16,7-3 0 0,2-16-11 16,-14-5-78-16,21-8-3 15</inkml:trace>
  <inkml:trace contextRef="#ctx0" brushRef="#br1" timeOffset="396723.1412">24479 12864 454 0,'0'0'3'0,"-9"-2"1"0,-2-1 1 16,-3 3 1-16,-7 0 0 16,-6 7 1-16,2 3 0 0,-7 0-1 15,4 5-2-15,9 6-1 16,-1-2-2-16,10 6 0 15,8-6 0-15,2-2-1 0,9-2 0 16,9-3 1-16,-1-1 1 16,6-8-2-16,2-3 0 15,0-3 0-15,-1-9 0 16,0-1 0-16,2-2 0 16,-13 3 0-16,4-3 0 15,-5 5 0-15,-12 10 0 16,10-9 0-16,-10 9 0 0,-2 12 0 15,-6 7 0-15,0 4 0 16,4 2 0-16,-3 7 0 16,2 0 0-16,5 3 0 0,0-5-3 15,2 1-21-15,1-6-62 16,8-6-3-16</inkml:trace>
  <inkml:trace contextRef="#ctx0" brushRef="#br1" timeOffset="397025.0786">24713 12993 459 0,'0'0'4'0,"0"0"1"0,-16 0 1 15,10 4 1-15,-10 7 1 16,2 1-1-16,1 8 1 16,-2 2-1-16,3 3-7 15,2 2 0-15,7 3 0 16,3-3 0-16,8-2 0 0,12-8 0 15,-2-2 0-15,6-7 0 16,3-7 0-16,1-1 0 16,-4-9 0-16,2-9 0 0,-6-3 0 15,-6-6 0-15,-7-5 0 16,-7-1 0-16,-2 3 0 16,-10 1 0-16,-8 0 0 15,0 13 0-15,-10-4-7 16,7 8-50-16,1 6-32 0,0 5-2 15</inkml:trace>
  <inkml:trace contextRef="#ctx0" brushRef="#br1" timeOffset="397242.5815">24971 12730 460 0,'0'0'4'0,"0"0"2"15,0 0 1-15,0 0 0 16,0 0 2-16,12 5 0 0,-3 13 0 15,0 6-9-15,7 14 0 16,-5 6 0-16,2 10 0 16,-3 11 0-16,-7 4 0 15,-3 0 0-15,-8 6 0 0,-10-11 0 16,-4 6-13-16,-17-8-75 16,0-7-3-1</inkml:trace>
  <inkml:trace contextRef="#ctx0" brushRef="#br2" timeOffset="402694.7098">10621 7478 150 0,'0'0'6'15,"0"0"4"-15,0 0 4 16,0 0 3-16,9 0 2 15,-9 0 4-15,0 0 0 0,0 0 1 16,0 0-2-16,0 0-4 16,0 0-2-16,0 0-4 15,0 0-1-15,0 0-3 16,0 0-2-16,0 0 0 0,0 0-4 16,0 0 0-1,0 0-1-15,0 0 0 16,0 0 1-16,10-10 1 0,-10 10 1 15,7 0 0-15,-7 0 1 16,20-2 1-16,-7 0 0 0,2-4 0 16,8 6-1-16,-2-2-1 15,4 0 0-15,3 0 0 16,2-1-1-16,4 0 0 16,3 1-1-16,6 0 1 0,4-4 1 15,8 2-1-15,1-1-1 16,7-1 1-16,4 0-1 0,0 0 0 15,3 1 0-15,0 0-1 16,-1 1 0-16,1-2 1 16,-4 2-1-16,2-2 0 15,6 1 1-15,-1 1-1 0,-7-2 1 16,4 2-1-16,-2 1 1 16,-5 0 0-1,-3-1-1-15,-2 1 1 0,-4 1 0 16,-6-1-1-16,-1 3 0 15,-3-2 1-15,-1 0-1 16,0-1 0-16,-4 3 0 16,-2-3 0-16,0 2-1 0,1-2 1 15,-5 3 0-15,-4-3-1 16,3 1 1-16,-9 2 0 0,-1-3-1 16,-4 3 1-16,-4-3-1 15,-3 3 1-15,-11 0-1 16,9 0 1-16,-9 0 1 15,0 0-2-15,0 0 0 0,0 0 0 16,0 0 0-16,0 0 0 16,0 0 0-16,0 0 0 15,0 0 0-15,0 0 0 0,0 0 0 16,0 0 0-16,0 0 0 16,0 0 0-16,0 0 0 15,0 0 0-15,0 0 0 16,0 0 0-16,0 0 0 15,-4-2-2-15,4 2-6 16,-10 0-5-16,10 0-11 0,-13 0-19 16,1 0-43-16,12 0-2 15</inkml:trace>
  <inkml:trace contextRef="#ctx0" brushRef="#br2" timeOffset="403245.0516">12589 7154 348 0,'0'0'6'0,"0"0"5"16,0 0 2-16,0 0 1 15,-10-8-1-15,10 8 1 16,0 0-1-16,0 0 0 0,0 0-4 16,0 0-3-16,12 3-1 15,6 2 0-15,1 2 0 16,11 1 0-16,1 0 1 0,10 2 0 16,-1-4-2-16,3 0-1 15,-6 4 0-15,-2-6-1 16,-3 4-1-16,-4-1 0 15,-2 1 0-15,-6-1-1 16,-7 0 0-16,-1 1 1 0,-1 1-1 16,-9-1 1-16,-2 4 1 15,0 1-2-15,-15 2 0 16,-2 2 0-16,-3 1 0 16,-8 2 0-16,-1 1 0 0,-1 3 0 15,-5-3 0 1,5-1 0-16,0-1 0 0,5 1 0 15,3-4 0-15,2-2 0 0,5 0 0 16,5-5 0 0,6-1 0-16,4-8 0 0,-5 9 0 15,5-9 0-15,2 10 0 16,-2-10 0-16,12 7-12 0,1 1-19 16,2-3-54-16,0-5-3 15</inkml:trace>
  <inkml:trace contextRef="#ctx0" brushRef="#br2" timeOffset="407671.5818">12921 7818 275 0,'0'0'7'0,"0"0"4"16,0 0 5-1,-1-11 3-15,1 11 2 0,0 0 2 16,0 0 1-16,-3-9 1 0,3 9-5 16,0 0-6-16,0 0-2 15,0 0-4-15,-9 0-2 16,9 0-1-16,0 0-2 16,0 0 0-16,0 0-1 0,0 0 1 15,0 0 0-15,0 0 1 16,16 0 0-16,9-5-1 0,7 2-3 15,6-1 0-15,7-1 0 16,2-1 0-16,0 2 0 16,-5 1 0-16,-4 3 0 15,-8 0 0-15,-11 0 0 16,-3 0 0-16,-16 0 0 0,7 18 0 16,-12-4 0-16,-10 4 0 15,-20 7 0 1,-4 2 0-1,-7 0 0-15,-3 4 0 0,-1-5 0 16,4 1 0-16,5-8 0 16,2 2 0-16,21-10 0 15,6-5 0-15,12-6 0 16,-4 13 0-16,4-13 0 0,21 10 0 16,1-7 0-16,8-2 0 15,2-1 0-15,11 3 0 16,-1-3 0-16,-2 0 0 15,1-3 0-15,-5 2 0 0,-4-2 0 16,-7 3 0-16,-5-3 0 16,-3 3 0-16,-7 0 0 15,-10 0 0-15,11 0 0 16,-11 0 0-16,0 0 0 0,0 0 0 16,0 0 0-16,0 0 0 15,0 0 0-15,0 0 0 16,-9 10 0-16,9-10 0 15,-12 10 0-15,0-3 0 0,-8 20-45 16,8-17-46-16</inkml:trace>
  <inkml:trace contextRef="#ctx0" brushRef="#br2" timeOffset="410042.08">10553 7317 155 0,'0'0'10'0,"0"0"5"0,0 0 6 15,0 0 1 1,2 11 4-16,-2-11 0 0,0 0 2 15,5 7 1-15,-5-7-8 16,0 0-4-16,0 0-2 16,0 0-4-16,6 10 0 0,-6-10 0 15,0 0 0-15,0 0-1 16,0 0 0-16,0 0 1 16,0 0-1-16,0 0 0 15,0 0-1-15,0 0-1 0,0-7-1 16,0-6 0-16,0 1-7 15,0-6 0-15,2-4 0 0,1-3 0 16,-2-4 0-16,3-7 0 16,-2-3 0-16,3-1 0 15,-3-5 0-15,1 1 0 16,-1-6 0-16,-1 1 0 16,4-3 0-16,-5 0 0 15,0-3 0-15,0 4 0 0,0-5 0 16,-6 1 0-16,4 0 0 15,-1-2 0-15,-2-1 0 16,3 4 0-16,-4 4 0 0,2-1 0 16,2 3 0-16,-4 4 0 15,1 2 0-15,-2 2 0 16,5 3 0-16,-6 2 0 16,6 3 0-16,-6 3 0 0,5-2 0 15,1 2 0-15,-3 4 0 16,5-4 0-16,-2 4 0 15,2 0 0-15,0 0 0 16,0 4 0-16,0-5 0 0,0 3 0 16,0 4 0-16,0-3 0 15,0 2 0-15,2 0 0 16,-2 0 0-16,0-2 0 16,0 2 0-16,0-2 0 0,0-1 0 15,0-1 0-15,0-1 0 16,0 3 0-16,0-2 0 15,0-2 0-15,3 1 0 16,-3 4 0-16,0-5 0 16,0 3 0-16,0 2 0 15,0 1 0-15,0 3 0 0,0 0 0 16,0 1 0-16,0 2 0 16,-3 1 0-16,3 1 0 0,-2 2 0 15,2-5 0-15,0 6 0 16,-4-4 0-16,3 2 0 15,1 2 0-15,0 9 0 16,0-12 0-16,0 12 0 0,0-11 0 16,0 11 0-16,0 0 0 15,0 0 0-15,0 0 0 16,0 0 0-16,0 0 0 16,0 0 0-16,0 0 0 0,0 0 0 15,0 0 0-15,0 0 0 16,0 0 0-16,-8 8 0 15,1 2 0-15,-1 4 0 16,-1 7 0-16,-4 1 0 16,-4 7 0-16,-3 1 0 0,-3 5 0 15,-3-3 0-15,5 4 0 16,-1-7 0-16,-1-7 0 16,6 0 0-16,4-8 0 0,0-1 0 15,13-13 0-15,-8 16 0 16,8-16 0-16,0 0 0 15,0 0 0-15,0-16 0 16,4 3 0-16,4-3 0 0,1-4 0 16,4-7 0-16,2-3 0 15,0-2 0-15,4-1 0 16,-1 0 0-16,-2-3 0 16,5 1 0-16,-3 5 0 0,-3 6 0 15,0-1 0-15,-5 8 0 16,-1 5 0-16,-9 12 0 15,13-13 0-15,-13 13 0 16,5 5 0-16,0 7 0 16,0 3 0-16,2 5 0 15,1 5 0-15,2 0 0 0,2 2 0 16,3 0 0-16,0 0 0 16,0 1 0-16,5-6 0 0,-3-5 0 15,0 0 0-15,-2 1 0 16,3-7 0-16,-3-2 0 15,-3-1 0-15,3-4-77 16,0 1-17-16</inkml:trace>
  <inkml:trace contextRef="#ctx0" brushRef="#br2" timeOffset="411206.852">10712 5109 286 0,'0'0'7'0,"0"0"5"15,0 0 2-15,2-9 4 16,-2 9 2-16,0 0 3 0,11-8 1 15,-11 8 0-15,0 0-5 16,9-9-3-16,-9 9-2 16,18-8-3-16,-3 6-2 0,0 0-1 15,4-1-2-15,2 3-6 16,0 3 0-16,2 4 0 16,-3 3 0-16,0 2 0 15,-5 3 0-15,-3 6 0 16,-6 0 0-16,-4 4 0 0,-4 0 0 15,-11 0 0-15,-2 0 0 16,-5-3 0-16,-2-2 0 16,-4-1 0-16,7-8 0 15,5-2 0-15,1-4 0 16,3-5 0-16,10 0 0 0,-5-12 0 16,6-6 0-16,10-4 0 15,1-5 0-15,6-5 0 0,1-5 0 16,4 2 0-16,2-2 0 15,-5 5 0-15,-5 2 0 16,0 7 0-16,-3 6 0 0,-4 4 0 16,-8 13 0-16,0 0 0 15,0 0 0-15,0 13 0 16,0 7 0-16,-6 2 0 16,4 6 0-16,0 4 0 15,2-2 0-15,0-1 0 0,7-2 0 16,6-4 0-16,4-6 0 15,5-2 0-15,8-8 0 16,0-2 0-16,13 0 0 16,-9-5-23-16,11 0-68 15,5 0-3-15</inkml:trace>
  <inkml:trace contextRef="#ctx0" brushRef="#br2" timeOffset="415252.8347">10605 7444 181 0,'0'0'8'0,"0"0"6"15,0 0 3-15,0 0 4 16,0 0 2-16,0 0 1 16,0 0 3-16,0 0 1 15,0 0-6-15,0 0-1 0,0 0-6 16,0 0-1-16,0 0-3 16,0 0-3-16,0 0-1 15,0 0-1-15,0 0-1 0,0 0-1 16,-3 8 0-16,2 1-1 15,-2 4 0-15,-5 1 2 16,1 1-1-16,0 3 0 16,-3 0-1-16,-3 1 1 0,2 1-1 15,-1-1 0-15,-2 7 0 16,-2-6-1-16,2 7 1 16,1-6 0-16,-1 9 0 15,-1 1 0-15,-3-2-1 0,3-3-2 16,-2 5 0-16,2-4 0 15,0 0 0-15,-3 0 0 16,3-1 0-16,1 1 0 16,-2-3 0-16,2 1 0 15,-2 0 0-15,2 0 0 16,-1-1 0-16,2 1 0 0,1-3 0 16,0 1 0-16,-3-1 0 15,3 2 0-15,-4-1 0 0,2 0 0 16,1-1 0-16,-4 2 0 15,4 1 0-15,-6-3 0 16,6 1 0-16,-1-3 0 0,-4 2 0 16,3-2 0-16,0-1 0 15,0 1 0-15,0-2 0 16,1 4 0-16,-4 0 0 16,-5 3 0-16,1 0 0 15,2 2 0-15,-2-2 0 16,-2 2 0-16,-1 3 0 0,-1-1 0 15,4-6 0-15,-1 7 0 16,6-1 0-16,-10 4 0 16,4-3 0-16,1-3 0 15,2 2 0-15,0 6 0 0,-2 2 0 16,-5-5 0-16,7-2 0 16,2-3 0-16,4 3 0 15,-9 5 0-15,3 0 0 0,3-8 0 16,2 0 0-16,0 0 0 15,2 0 0-15,-4 8 0 16,-1-11 0-16,6-1 0 16,-1-3 0-16,6 0 0 0,-2-5 0 15,-1-1 0-15,3-3 0 16,7-11 0-16,-4 12 0 16,4-12 0-16,-2 9 0 15,2-9 0-15,0 0 0 0,0 0 0 16,0 0 0-16,0 0 0 15,-3 11 0-15,3-11 0 16,0 0 0-16,0 0 0 16,0 0 0-16,0 0 0 15,0 0 0-15,0 0 0 0,0 0 0 16,0 0 0-16,-2-5 0 16,2 5 0-16,0 0-19 15,-5-14-71-15,5 14-3 0</inkml:trace>
  <inkml:trace contextRef="#ctx0" brushRef="#br2" timeOffset="415741.5284">9218 9198 409 0,'0'0'6'0,"0"0"2"16,0 0 3-16,-5-9 2 16,5 9 0-16,0 0 0 15,-7-12-1-15,7 12 1 0,0 0-4 16,-2 18-5-16,-1 0-4 16,3 6 0-16,0 6 0 15,0 0 0-15,-3 5 0 16,3-3 0-16,-5-2 0 0,5-3 0 15,-2-3 0-15,-1-4 0 16,3-2 0-16,0-3 0 16,0-3 0-16,-2-4 0 15,2-8 0-15,0 9 0 0,0-9 0 16,9 3 0-16,7-3 0 16,-2-8 0-16,11-1 0 15,3-4 0-15,4-1 0 16,3-3 0-16,3 1 0 0,-4 1 0 15,-1 3 0 1,-6 2 0-16,-8 3 0 0,1 4 0 16,-9 3 0-16,-1 0 0 15,-10 0 0-15,1 10 0 16,-1-10 0-16,0 22 0 0,-11-3-56 16,5-7-34-16,-1 7-1 15</inkml:trace>
  <inkml:trace contextRef="#ctx0" brushRef="#br2" timeOffset="416391.0938">8930 9714 435 0,'0'0'5'16,"0"0"2"-16,0 0 2 0,-11-6 0 15,11 6 1-15,0 0-1 16,-9 13 1-16,4-1 0 0,5 5-5 15,0 5-3-15,10 4-2 16,-1-5 0-16,7 4 0 16,2-8 0-16,3-4 0 0,4-6 0 15,5-7 0-15,-3 0 0 16,3-9 0-16,-5-2 0 16,0-6 0-16,-5 3 0 15,-3-1 0-15,-4 0 0 16,-6 2 0-16,-7 13 0 0,6-15 0 15,-6 15 0-15,0 0 0 16,0 0 0-16,0 0 0 16,0 0 0-16,2 13 0 15,0 0 0-15,3 4 0 16,-2 0 0-16,4 5 0 0,1-2 0 16,-3 2 0-16,2 1 0 15,-5-3 0-15,1 2 0 16,-3-2 0-16,-5-1 0 0,-5 1 0 15,-5 0 0-15,-2 0 0 16,-6-1 0-16,-4-1 0 16,-3 2 0-16,-2-2 0 0,-3-2 0 15,3-1 0-15,2 0 0 16,0-6 0-16,10-3 0 16,2 2 0-16,4-8 0 15,14 0-33-15,0 0-57 0,2-14-5 16</inkml:trace>
  <inkml:trace contextRef="#ctx0" brushRef="#br2" timeOffset="420122.7012">9379 10122 325 0,'0'0'7'0,"0"0"4"0,0 0 2 15,0 0 3-15,6-10 2 0,-6 10 0 16,0 0 1-16,7-11 0 15,-7 11-6-15,0 0-4 16,7 0-1-16,-7 0-2 0,3 11-1 16,-3 1-1-16,0 3 0 15,-5 0 0-15,0 7 0 16,-4-2-2-16,-4 3 1 0,-4-3 0 16,-1 2-3-16,-1-5 0 15,0-1 0-15,2-3 0 16,3-2 0-16,1-1 0 15,5-6 0-15,8-4 0 16,-9 3 0-16,9-3 0 0,0 0 0 16,0 0 0-16,14-3 0 15,3-1 0-15,7-4 0 16,0 0 0-16,7 1 0 16,8-1 0-16,-4 1 0 15,2-1 0-15,-5 1 0 0,0 2 0 16,-9 0 0-16,0 3 0 15,-9-3 0-15,-1 5 0 16,-13 0 0-16,12-2 0 0,-12 2 0 16,0 0 0-16,0 0 0 15,0 0 0-15,0 0-4 16,-8 7-17-16,-3-7-30 0,0 5-38 16,2 0-2-16</inkml:trace>
  <inkml:trace contextRef="#ctx0" brushRef="#br2" timeOffset="420471.7962">9439 10159 392 0,'0'0'6'0,"0"0"3"16,0 0 3-16,0-10 0 0,0 10 1 15,0 0 1-15,0 0 0 16,0 0 1-16,0 5-5 15,0 12-3-15,0 2-2 16,6 5-3-16,-4 2-2 16,3 9 0-16,-3-3 0 0,3 4 0 15,2-5 0-15,-2-4 0 16,1 1 0-16,1-6 0 16,-4-2 0-16,1-8 0 0,-1 0 0 15,2-4 0-15,-5-8 0 16,2 10 0-16,-2-10 0 15,0 0 0-15,0 0 0 16,0 0 0-16,0 0 0 16,0 0 0-16,0 0 0 15,0 0 0-15,0 0-8 0,0 0-80 16,0 0-1-16</inkml:trace>
  <inkml:trace contextRef="#ctx0" brushRef="#br2" timeOffset="426322.3834">13395 8260 353 0,'0'0'6'0,"0"0"5"0,0 0 2 16,0 0 0-16,0 0 0 0,0 0 0 15,0 0 3-15,2 9-1 16,-4 3-5-16,-9 6-3 16,1 3-2-16,-2 5-1 0,-3-2 1 15,1 6 0-15,-2-6-1 16,-3-1 0-16,3-2-1 16,2-4 0-16,4-3-1 15,0-5 0-15,10-9 0 16,-18 13 0-16,18-13-2 0,0 0 0 15,-8 7 0-15,8-7 0 16,0 0 0-16,16-12 0 16,-2 4 0-16,9 1 0 15,5-5 0-15,2 3 0 16,4-1 0-16,8 0 0 16,-1 3 0-16,-8 1 0 0,3 3 0 15,-6 1 0-15,-5 0 0 16,-6 2 0-16,-4 0 0 0,-5 0 0 15,-10 0 0-15,0 0 0 16,5 10 0-16,-5-10-14 16,-17 7-31-16,4 1-39 15,-4-1-3-15</inkml:trace>
  <inkml:trace contextRef="#ctx0" brushRef="#br2" timeOffset="426583.8046">13439 8338 371 0,'0'0'7'0,"0"0"5"16,0 0 1-16,0 0 1 0,0 0 0 15,0 0 3 1,0 11 0-16,0 1 2 16,0 10-6-16,0 5-6 0,0 3 0 15,5 7-7-15,-3 0 0 16,4 3 0-16,-1-3 0 15,1-3 0-15,2-4 0 0,3-3 0 16,-6-2 0-16,4-3 0 16,-2-7-26-16,-9 3-59 15,4-8-3-15</inkml:trace>
  <inkml:trace contextRef="#ctx0" brushRef="#br2" timeOffset="430103.2682">11302 5234 340 0,'0'0'7'15,"0"0"1"-15,0 0 3 16,9-2 0-16,-9 2 1 0,0 0 0 16,7 0 0-16,-7 0 0 15,0 0-4-15,9 13-3 16,-9-4 0-16,0 6 1 0,0 0 0 16,-6 4 0-16,-4-2 0 15,-2 6-1-15,-6 0 1 16,4-6-1-16,-4 0 0 15,0-2-2-15,6-3 0 0,0-4-1 16,2-1 0-16,10-7 1 16,0 0-1-16,0 0 0 15,22 0 0-15,3-9 2 16,10-1-4-16,4-1 0 0,7-1 0 16,-2 0 0-1,3-1 0-15,-5 1 0 0,-7 2 0 16,-5 7 0-16,-10-1 0 15,-2 1 0-15,-8 3 0 0,-10 0 0 16,0 0 0-16,0 0 0 16,0 7-5-16,-10-4-10 15,2 7-27-15,-11-5-44 16,-4 2 0 0</inkml:trace>
  <inkml:trace contextRef="#ctx0" brushRef="#br2" timeOffset="430323.3439">11376 5254 373 0,'0'0'7'16,"0"0"3"-16,0 0 3 15,0 0-1-15,0 0 1 16,0 0 2-16,0 0 1 16,0 10 1-16,2 7-6 15,5 10-3-15,-1 1-1 16,4 6 0-16,-1 3-5 0,4 3-2 15,-3-3 0-15,5 0 0 16,-5-4 0-16,4 1 0 0,-5 9-58 16,5-19-29-16</inkml:trace>
  <inkml:trace contextRef="#ctx0" brushRef="#br2" timeOffset="434216.7153">13924 13721 312 0,'0'0'5'0,"0"0"2"16,0 0-3-16,0 0-1 16,0 0 1-16,-7 2 2 15,2 11 0-15,-6 7 1 0,6 7-5 16,-4 5 1-1,2 7 1-15,-2 4 3 0,9 1-2 16,6 4-2-16,6-4 2 16,11 2-2-16,7-7 0 0,7 0 0 15,5-7 0-15,8 1 0 16,5-6-1-16,4 0 1 16,8-7 1-16,2-3-1 0,9-2 0 15,3-5 1-15,6-5-1 16,3-3 0-16,8-2 0 15,-2 0 0-15,6-10-1 16,5-2 1-16,2-3-2 16,2-4 2-16,10-1-2 0,-2-6 0 15,1-1 1-15,4 0 0 16,2 3 0-16,-1-7 0 16,1 7-1-16,-2 5 0 15,-5-1 1-15,-1 8-1 0,-5 1 0 16,-3 4-1-16,-5 7 1 15,-3 0-1-15,-8 7 1 16,0 6 0-16,-4 1-1 16,-1 7-1-16,-4 1 1 0,-2 2 0 15,-12 3 0-15,-4 1-1 16,-7 4 1-16,-8 0 0 0,-9-2 0 16,-8-1 1-16,-11 1-1 15,-4 0 0-15,-4-5 1 16,-7-3-1-16,-4-5 0 15,-4-2 1-15,3-5-1 16,-4-10 1-16,2 13 1 0,-2-13 1 16,0 0-1-1,0 0 1-15,0 0 0 16,11-13-1-16,-2-2 1 0,3-2-2 16,13-5 0-16,5-5-2 15,16-3 1-15,5-2-1 16,15-3 1-16,5-2 0 0,16-3 1 15,5 6 0-15,8-4-1 16,5 6 0-16,3 2 1 16,5 3-1-16,-1 2 0 0,1 3-1 15,7 7 0-15,4 0 0 16,0 3 1-16,6 3-1 16,1 3 1-16,11 1-1 0,0 5 1 15,4 0 0-15,4 5 1 16,-4 3-1-16,6 4 0 15,-3 3 0-15,-4 2 1 16,3 0 0-16,-1 3-1 0,-5 3 1 16,2-1-2-16,-3-2 1 15,1 2-1-15,0-5 1 16,-1 0-1-16,-1-4 0 16,0-1 1-16,1-1-1 15,-2-6 1-15,-2-3 0 16,-3-2 0-16,0 0 0 0,-1-2 1 15,-7-9-1-15,-4-1 1 16,-1-2 0-16,-1-4-1 0,-4-2 1 16,-1-2 0-16,-4-2 0 15,-4-5-1-15,-3 0 1 16,-4-1-2-16,-5-4 0 16,-13-1 1-16,-9 0 0 15,-6 0-1-15,-13 1 1 0,-16-1 1 16,-6 2-1-16,-10 6 2 15,-9 3-2-15,-9 1 2 16,-4 9-1-16,0-2 0 0,0 7-5 16,0 9-6-16,0 0-30 15,-12 0-43-15,12 0-2 16</inkml:trace>
  <inkml:trace contextRef="#ctx0" brushRef="#br2" timeOffset="435054.9106">18809 14605 452 0,'0'0'4'15,"0"0"1"-15,0 0 1 0,0 0 0 16,0 0 0-16,0 15 1 16,-7 5 0-16,-1 5-1 15,-3 7-2-15,2 5-3 16,-3 5 0-16,-1 8 1 16,3-1-1-16,-3-4-1 0,9-3 0 15,-1-7 1-15,0 2-2 16,3-8-3-16,-4-6-3 15,1-3-9-15,-5-5-17 16,-5-4-52-16,15-11 0 0</inkml:trace>
  <inkml:trace contextRef="#ctx0" brushRef="#br2" timeOffset="435306.3199">18422 14623 405 0,'0'0'6'0,"0"0"3"0,0 0 1 16,-10-7 0-16,10 7 1 16,0 0 0-16,0-15 0 15,9 5 1-15,16 0-6 16,9-3-2-16,12-1 0 0,13-4-2 16,8 1 1-1,7-1-1-15,4 4 0 0,-6 1-1 16,-10 5-1-16,-7 1-3 15,-16 7-3-15,-11 0-6 16,-11 10-35-16,-7 4-38 0,-10 7-1 16</inkml:trace>
  <inkml:trace contextRef="#ctx0" brushRef="#br2" timeOffset="435816.9269">18993 14930 462 0,'0'0'4'0,"0"0"1"16,0 0 2-16,0 0-1 16,0-12 1-16,0 12 0 15,0-13 0-15,0 13-1 16,7-15-6-16,6 11 0 0,-2-4 0 15,10 5 0-15,-4 0 0 16,1 3 0-16,2 0 0 16,-6 3 0-16,-1 5 0 0,-3-1 0 15,-5 7-2-15,-5 0 1 16,0-2 1-16,-5 3 0 16,-2-1-1-16,-1 2 1 0,0-4-1 15,1-2 0-15,2 2 0 16,1-1 0-16,4-2 0 15,2 2 0-15,8-4 1 16,-1 0 0-16,7-2 0 0,-2 2 0 16,4-2 1-16,-4 0-1 15,2-1 0-15,-4 2 0 16,-6-1 0-16,-6-5 0 16,4 13 0-16,-4-13 1 15,-14 12 0-15,-1-2 0 16,-11-3 0-16,-3 1 0 15,-4-1-3-15,-1-2-1 0,-7 0-4 16,8-2-8-16,-1-3-36 16,8-3-35-16,15-7 0 15</inkml:trace>
  <inkml:trace contextRef="#ctx0" brushRef="#br2" timeOffset="436185.1823">19514 14400 455 0,'0'0'3'0,"0"0"1"0,0 0-1 15,0 0 1-15,0 5 1 16,0-5 0 0,-2 17 0-16,-5-5 1 0,-5 1-2 15,-5 4-2-15,2 2 1 16,-6 2 0-16,-1-1-1 15,-3-3 0-15,-3-3-1 0,7 1 0 16,-2-2-1-16,3-3 0 16,8-2 0-16,-2-1-1 15,14-7 1-15,0 0 0 16,0 8-1-16,16-8 2 0,2 0-1 16,8 0 0-16,2 0 0 15,4-3 1-15,-1-2 0 0,8 1-2 16,-9 1-2-16,-2 1-5 15,-5-1-11-15,-4 0-28 16,-19 3-38-16,11-6-2 16</inkml:trace>
  <inkml:trace contextRef="#ctx0" brushRef="#br2" timeOffset="436336.813">19493 14487 438 0,'0'0'4'15,"0"0"1"-15,0 0 0 16,0 0 0-16,0 0 2 15,-3 13 0-15,-2 1 1 0,2 11 0 16,3 6-3-16,-2 10-1 16,2 6-2-16,5 3-8 15,7-4-74-15,1 9-4 16</inkml:trace>
  <inkml:trace contextRef="#ctx0" brushRef="#br2" timeOffset="450114.6716">8641 5276 282 0,'0'0'8'0,"0"0"5"0,0 0 3 16,0 0 3-16,0 0 2 15,-9-10 3-15,9 10-1 16,-3-9 0-16,3 9-6 16,0-18-4-16,3 8-3 0,4-6-2 15,2-1-2-15,4 3-2 16,2-3 0-16,3 2-2 15,-1 3 0-15,0 2-1 0,0 3 0 16,-4 7-2-16,2 0 1 16,-5 7 0-16,-3 7 0 15,-4 4 1-15,-3 6 0 16,0 1-1-16,-10 8 2 0,0-6-1 16,-5 3 1-16,1-3-2 15,-2-3 3-15,3-6 0 16,1-3-1-16,12-15-2 15,-7 12 0-15,7-12 0 0,5-3 0 16,9-6 0-16,4-4 0 16,7-1 0-16,2-6 0 15,1 1 0-15,2-7 0 16,2 6 0-16,-7 3 0 16,-3 5 0-16,-4-1 0 15,-4 6 0-15,-14 7 0 0,13-9 0 16,-13 9 0-16,0 0 0 15,0 0 0-15,0 0 0 16,0 0 0-16,0 0 0 16,0 0 0-16,3 9 0 0,-3-9 0 15,0 10 0-15,0-10 0 16,0 0 0-16,-5 7-3 16,5-7-86-16,0 0-2 0</inkml:trace>
  <inkml:trace contextRef="#ctx0" brushRef="#br2" timeOffset="451138.5588">5226 5896 292 0,'0'0'8'0,"0"0"2"16,-11-5 4-16,11 5 3 15,-14-5 2-15,14 5 4 0,-15-5 0 16,5 2 1-16,10 3-6 16,-12-7-2-16,12 7-4 0,0-12-3 15,0 2-2-15,7 0-1 16,2-5-3-16,5 2 0 15,0 1 0-15,4 2-1 16,-1 5 0-16,3 0-2 0,-3 5 0 16,-2 3 0-16,-3 11 0 15,-1 1 0-15,-6 10 0 16,-5-2 0-16,0 4 0 16,0 3 0-16,-5-6 0 0,3-1 0 15,-4-4 0-15,3-4 0 16,1-5 0-16,2-10 0 15,0 0 0-15,11 0 0 16,1-5 0-16,1-5 0 16,7-7 0-16,4-3 0 0,-1-3 0 15,3 1 0-15,-1 3 0 16,-2 4 0-16,-3-2 0 16,-3 9 0-16,-2 2 0 0,2 10-25 15,-2 6-62-15,-5 2-3 16</inkml:trace>
  <inkml:trace contextRef="#ctx0" brushRef="#br2" timeOffset="452119.1183">6455 8407 363 0,'0'0'7'0,"0"0"3"16,0 0 3-16,0 0 0 15,-6 0 2-15,6 0-1 16,0 0 2-16,0 0 1 16,0 0-5-16,0 0-3 15,14 0-2-15,4-4 0 0,5-6-1 16,2-2-4-16,5-1-2 15,-4 1 0-15,4-4 0 16,-5 7 0-16,-7-2 0 16,0 4 0-16,-9 5 0 0,-9 2 0 15,5 7 0-15,-5 6 0 16,-5 5 0-16,-5 1 0 16,-5 3 0-16,0 5 0 0,0 0 0 15,0-1 0-15,0-4 0 16,0-6 0-16,8 0 0 15,0-6 0-15,7-10 0 16,0 0 0-16,7 5 0 0,8-10 0 16,7-5 0-16,3-3 0 15,7-6 0-15,9-1 0 16,1-2 0-16,2-4 0 16,8-3-58-16,-4 10-34 0</inkml:trace>
  <inkml:trace contextRef="#ctx0" brushRef="#br2" timeOffset="461577.9249">14280 15925 414 0,'0'0'5'0,"0"0"3"16,0 0 1-16,-5-5 1 0,5 5 0 15,0 0 0-15,-11 3 0 16,9 7 1-16,2 11-4 16,-3 1-3-16,3 7-1 15,0 9-1-15,0 1 0 0,0 6 0 16,0-3-1-16,0 0 0 15,0-5 1-15,0-2-2 16,0-6 0-16,-4-1 0 0,1-7 0 16,-3-3 0-16,0-7 0 15,6-11 0-15,-14 7 0 16,8-10 0-16,-4-14 0 16,2-8 0-16,-2-15 0 15,3-4 0-15,2-11 0 16,0-8 0-16,5-2 0 0,5 0 0 15,7 1 0-15,6 9 0 16,6 6 0-16,6 6 0 16,2 11 0-16,6 10 0 15,0 8 0-15,1 8 0 16,-4 6 0-16,-3 10 0 0,-5 13 0 16,-9 4 0-16,-6 7 0 15,-12 2 0-15,0 3 0 0,-9 0 0 16,-10-4 0-16,-2-3 0 15,-4-2 0-15,-2-8 0 16,-3 1 0-16,7-6 0 16,0-3 0-16,4-3 0 0,6-2 0 15,3-1 0-15,10 1 0 16,5 1 0-16,11 1 0 16,1-1 0-16,8 4 0 15,2 1 0-15,3 2 0 0,0 1 0 16,0 0 0-1,-3-1 0-15,-3 2 0 0,-1 1-3 16,-3-1-4-16,-7-1-7 16,1 2-23-16,14-2-50 15,-21-6-1-15</inkml:trace>
  <inkml:trace contextRef="#ctx0" brushRef="#br2" timeOffset="461929.9866">14831 16166 422 0,'0'0'3'16,"0"0"2"-16,-7 3 1 15,-4 7 1-15,-1 2 2 16,3 3-1-16,-5 4 1 0,4 4 0 16,2 2-3-16,3 0-1 15,5-1-2-15,9 1 0 16,8-7-1-16,3-4 0 15,10-3-1-15,3-7 2 16,1-1-1-16,-4-3 0 0,0-10 2 16,-3-2-4-16,-6-8 0 15,-8-6 0-15,-4-1 0 16,-9-2 0-16,-9-1 0 16,-7 5 0-16,-4 1 0 0,-8 4 0 15,-4 8 0-15,2 3 0 16,-2 7-5-16,9 2-10 15,-4 2-9-15,13 4-36 0,4 1-29 16,10-7-1-16</inkml:trace>
  <inkml:trace contextRef="#ctx0" brushRef="#br2" timeOffset="462477.7087">15314 15865 402 0,'0'0'5'0,"0"0"4"0,0 0 3 16,4-11 0 0,-4 11 1-16,0 0 0 15,0 0 0-15,-4 11 1 0,-4 10-5 16,-5 12-2-16,0 6-5 16,1 8-2-16,0 7 0 15,0 3 0-15,2 1 0 0,6-4 0 16,4-4 0-16,4-6 0 15,9-7 0-15,0-5 0 16,7-4 0-16,6-9 0 0,-2-6 0 16,4-2 0-16,-1-10 0 15,3-1-11-15,-7 0-46 16,2-12-32-16,-5-8-2 16</inkml:trace>
  <inkml:trace contextRef="#ctx0" brushRef="#br2" timeOffset="462642.906">15260 16144 407 0,'0'0'4'0,"0"0"2"0,0 0 0 15,0 0 0-15,6 0 1 16,2 0 0-16,7 0 0 16,6 0 0-16,5 0-11 15,11 0-30-15,5 0-45 16,1-3-3-16</inkml:trace>
  <inkml:trace contextRef="#ctx0" brushRef="#br2" timeOffset="463104.3141">15702 16184 467 0,'0'0'4'0,"0"0"1"0,0 0 2 16,0-10 0-16,0 10 0 15,9-11 1-15,1 5-2 16,5-1-6-16,2-2 0 16,2 4 0-16,7 0 0 0,-3 3 0 15,1 2 0-15,-1 0 0 16,-1 0 0-16,-7 4 0 0,-5 7 0 15,-2 2 0-15,-8 1 0 16,-8 6 0-16,-7 2 0 16,-7 2 0-16,-5 2 0 15,-3 1 0-15,-2-2 0 16,4 0 0-16,-1-7 0 0,8-1 0 16,3-5 0-16,14-5 0 15,4-7 0-15,0 12 0 16,13-9 0-16,8 0 0 15,7-3 0-15,6 0 0 0,3 0 0 16,6 0 0 0,3 0 0-16,-9-6 0 0,-3 6 0 15,-6-2 0-15,-6 2 0 16,-7-2-7-16,-2-15-70 0,-13 17-14 16</inkml:trace>
  <inkml:trace contextRef="#ctx0" brushRef="#br2" timeOffset="463492.2864">16584 15725 452 0,'0'0'4'0,"0"0"1"0,0 0 2 15,0 0-1-15,0 0 1 16,-11 4 1-16,3 17 0 16,-5 9 1-16,-4 11-4 15,-1 12-5-15,-2 11 0 0,0 10 0 16,-2 4 0-16,9-2 0 15,1-1 0-15,7-4 0 0,5-6 0 16,5-9 0-16,9-6 0 16,2-10 0-16,6-6 0 15,0-11 0-15,9-1 0 16,-5-12-42-16,7-10-48 16,-2-10-3-16</inkml:trace>
  <inkml:trace contextRef="#ctx0" brushRef="#br2" timeOffset="464411.0433">17517 15842 474 0,'0'0'1'0,"0"0"2"16,0 0 1-16,7 12 2 15,0 0 0-15,3 10 1 16,7 9 1-16,0 6-6 15,4 7-2-15,-1 9 0 16,-3 6 0-16,3-2 0 0,-6 7 0 16,-3-7 0-16,-9 0 0 15,-2-2 0-15,-10-4 0 16,-7-6 0-16,-3-6 0 16,-4-3 0-16,-1-10 0 0,-1-3 0 15,6-4 0-15,3-6 0 16,0-6 0-16,9 4-19 15,8-11-71-15,-13-6 0 16</inkml:trace>
  <inkml:trace contextRef="#ctx0" brushRef="#br2" timeOffset="464979.0642">17936 16261 511 0,'0'0'0'0,"0"0"0"15,0 0 0-15,0 0 0 16,4 0 0-16,-4 0 0 16,0 0 0-16,0 0 0 0,14-13 0 15,-5 10 0-15,4-1 0 16,-13 4-86-16,22-8-6 16</inkml:trace>
  <inkml:trace contextRef="#ctx0" brushRef="#br2" timeOffset="465507.1994">19135 15854 462 0,'0'0'2'16,"0"0"1"-16,0 5 2 0,-8 10 1 15,0 12 1-15,-4 5 0 16,-3 5 1-16,0 13-1 16,0 3-3-16,3 5-4 15,0-3 0-15,6 2 0 0,4-10 0 16,2-3 0-16,0-6-15 16,2-4-25-16,9-4-48 15,-11-7-1-15</inkml:trace>
  <inkml:trace contextRef="#ctx0" brushRef="#br2" timeOffset="465727.6009">18542 15911 417 0,'0'0'5'0,"0"0"1"16,-4-17 2-16,4 9 1 15,7-4 2-15,13-3 1 16,10-2 1-16,18-6 0 15,13 4-3-15,14-1-3 16,10 2-7-16,9 6 0 0,5 3 0 16,-5 1 0-16,-4 8-2 15,-20 8-45-15,-5 4-41 16,-15 5-2-16</inkml:trace>
  <inkml:trace contextRef="#ctx0" brushRef="#br2" timeOffset="466887.6223">19177 16153 444 0,'0'0'6'15,"0"0"1"-15,0 0 1 16,0 0 0-16,0 0 1 16,0 0 1-16,15 4-1 15,4 2 1-15,5 5-10 0,6 3 0 16,3 4 0-16,2 6 0 15,1 0 0-15,-9 0 0 16,-3 0 0-16,-8 1 0 0,-12-3 0 16,-4-1 0-16,-2-4 0 15,-10-2 0-15,-1-5 0 16,-7-3 0-16,0-2 0 16,-2-5 0-16,2-3 0 0,0-6 0 15,5-6 0-15,5-5 0 16,10-5 0-16,0 0 0 15,12 0 0-15,9 1 0 16,4 1-2-16,4 4-7 16,8 6-4-16,3 1-4 15,0 5-5-15,2 4-3 16,-5 3 0-16,6 0 1 0,-11 0 8 16,1 0 10-16,-13 0 9 15,2 3 7-15,-10-3 9 16,-12 0 2-16,0 0 1 0,0 0 1 15,0 0-5-15,-20-3-6 16,3 3-4-16,-6 3-3 0,1 6-2 16,-3 1 0-16,3 3-2 15,-1 2 0-15,9 2-1 16,2 1 0-16,8-2 0 16,4 2-1-16,6-6 1 0,4 1 1 15,7-6-1-15,3-1 0 16,-3-6 1-16,3 0 1 15,2-9-1-15,-1 0 1 16,-2-9 0-16,-1 1 0 16,-3-2-2-16,-2 1 0 15,0 1 0-15,-2-1 0 16,-4 5 0-16,-7 13 0 0,8-12 0 16,-8 12-2-16,4 5 0 15,0 5 0-15,-2 3 1 0,0 2-1 16,3 0 2-16,0 0-1 15,0-3 2-15,2-3-1 16,4-3 1-16,1-4 0 0,3-2 0 16,0-8 0-16,2-4 0 15,0 0 1-15,4-5 0 16,-5-1-2-16,5 3 0 16,-8 0 0-16,-4 6 0 0,-2-1 0 15,-7 10-2-15,0 0 0 16,10 0 0-16,-10 0 0 15,0 14 0-15,3 1 0 16,2-1 0-16,2 6 2 16,2-2 0-16,8 0 0 0,5-6 1 15,5-5-1-15,2-7 1 16,7 0 0-16,4-7 0 16,-3-8 1-16,2-5 0 15,-7 1 1-15,-4-4 0 16,-6-1-3-16,-10 4 0 0,-3-1 0 15,-7 5 0-15,-4 0 0 16,-9 9 0-16,-3 2 0 0,-4 2 0 16,-1 3 0-1,-2 11 0-15,3-2 0 0,6 8 0 16,0 1 0-16,9 2 0 16,6 5 0-16,9-4 0 15,9 3 0-15,0-4-2 0,4-1 0 16,0-2 1-16,0-2-1 15,-4-6 1-15,-4-1-1 16,-17-8 1-16,9 12 0 16,-9-12 1-16,-14 11-1 15,-7-8 2-15,-4 1-1 16,1-1 0-16,-5 2-1 0,-1-2-2 16,-3-2-5-16,8 5-7 15,-4-6-30-15,8 2-41 16,12 1-1-16</inkml:trace>
  <inkml:trace contextRef="#ctx0" brushRef="#br2" timeOffset="468837.7876">20554 16181 395 0,'0'0'7'15,"0"0"2"-15,0 0 3 16,-8-10 0-16,8 10 0 0,0 0 1 16,0 0 0-16,0 0 1 15,0 0-5-15,15 0-4 16,4 3 0-16,11 2-2 16,4 0-1-16,5-1-2 0,6 2 0 15,-3-4 0-15,0 3 0 16,-5-2 0-16,-4-1 0 15,-8 0 0-15,-10 3 0 16,-5-2 0-16,-10-3 0 0,0 17 0 16,-7-5 0-16,-11 4 0 15,-7 1 0-15,-6 3 0 16,-3-1 0-16,-3 4 0 0,-2-5 0 16,6-1 0-16,1-2 0 15,10-3 0-15,4-5 0 16,6 3 0-16,12-10 0 15,0 14 0-15,12-11 0 16,13-1 0-16,5 1 0 16,7-3 0-16,5 0 0 0,3 0 0 15,5 0 0-15,-3 0 0 16,-5-3 0-16,-5 3 0 16,-7 0 0-16,-5 0 0 0,-9 0 0 15,-2 3 0-15,-14-3 0 16,7 4 0-16,-7-4 0 15,0 0 0-15,0 8 0 16,0-8 0-16,0 0 0 16,-12 10 0-16,12-10 0 0,-20 6-15 15,11-6-67-15,-4-4-9 16</inkml:trace>
  <inkml:trace contextRef="#ctx0" brushRef="#br2" timeOffset="469266.1358">21676 15797 406 0,'0'0'4'0,"2"-10"2"16,-2 10 4-16,5-17 2 16,0 8 0-16,-5-2 0 0,0 2 1 15,0 9-1-15,-10 0-1 16,-8 20-4-16,-9 9-1 16,-3 18-6-16,-8 10 0 15,-3 12 0-15,3 15 0 16,1 2 0-16,9 4 0 15,8-8 0-15,13 0 0 0,7-10 0 16,10-11 0-16,10-3 0 16,5-14 0-16,9-5 0 0,4-10 0 15,4-8 0-15,0-9 0 16,1-4 0-16,-3-8 0 16,-1-2 0-16,-7-11 0 15,-2 1-16-15,5-8-74 0,-23-5-4 16</inkml:trace>
  <inkml:trace contextRef="#ctx0" brushRef="#br2" timeOffset="469694.9167">22051 15886 444 0,'0'0'4'0,"0"0"3"16,0 0-1-16,0 0 2 15,9 8 1-15,-9 9 0 16,-7 8 1-16,-3 5 1 0,-5 6-8 16,-5 7-3-16,-7 4 0 15,0 0 0-15,-5-5 0 16,4 0 0-16,-2-14 0 15,2 2 0-15,4-9 0 0,6-3 0 16,4-6 0-16,6-3 0 16,8-9 0-16,-2 11 0 15,9-11 0-15,11 0 0 16,11 0 0-16,2-3 0 16,8 1 0-16,3-5 0 15,-3 1 0-15,7 1 0 0,-12 1 0 16,-4 1 0-16,-5 3 0 15,-4-2 0-15,-12 2 0 0,1 0 0 16,-10 0-3-16,0 0-30 16,13 7-56-16,-13-7-2 15</inkml:trace>
  <inkml:trace contextRef="#ctx0" brushRef="#br2" timeOffset="470095.453">22329 16169 445 0,'0'0'4'15,"0"0"4"-15,0 0 1 16,2-10 1-16,-2 10 0 16,0 0 0-16,0 0 0 15,0 0-5-15,0 0-5 16,-14 7 0-16,1 8 0 0,1 0 0 15,-6 2 0-15,4 3 0 16,0 1 0-16,5-5 0 0,6 1 0 16,3 1 0-16,8-3 0 15,5-1 0-15,4 1 0 16,3-5 0-16,-1 3 0 16,4-3 0-16,-1-1 0 0,-1 2 0 15,-5-4 0-15,-3 0 0 16,-3-2 0-16,-10-5 0 15,7 15 0-15,-7-15 0 16,-15 15 0-16,-2-7 0 16,-7 2 0-16,-2-3 0 15,-1 0-4-15,-6-4-44 16,1-3-41-16,8-3-3 0</inkml:trace>
  <inkml:trace contextRef="#ctx0" brushRef="#br2" timeOffset="470249.0404">22334 16241 436 0,'0'0'5'0,"0"0"2"16,13-4 2-16,-2 3 0 15,2 1 0-15,4-3 1 0,6 3-1 16,2-3-1-16,2 3-9 16,-7-7-16-16,-2 4-67 15,3-1-4-15</inkml:trace>
  <inkml:trace contextRef="#ctx0" brushRef="#br2" timeOffset="470526.0777">22689 15634 467 0,'0'0'5'0,"0"0"1"16,0 0 0-16,0 0 2 15,8 17 0-15,-1 3 3 16,3 9-11-16,7 12 0 15,1 5 0-15,5 14 0 0,1 6 0 16,-2 7 0-16,0 0 0 16,-7 7 0-16,-1-1 0 15,-14-2 0-15,0 0 0 16,-18-5 0-16,-3-5 0 0,-7-3 0 16,-8-5 0-16,-6-6 0 15,0-9 0-15,2 1 0 16,-5 2-36-16,7-23-54 15</inkml:trace>
  <inkml:trace contextRef="#ctx0" brushRef="#br2" timeOffset="473467.9018">13698 16406 239 0,'0'0'4'0,"0"0"3"16,0 0-1-16,0 0 0 16,-11-2 0-16,11 2 1 15,-4 5 2-15,1 5 0 0,1 7-2 16,-2 9-3-16,4 1-1 15,0 9 3-15,0 9 2 16,13 0-1-16,3 4-2 16,11-2 1-16,6 0 0 15,13-2-1-15,11-6 2 16,8-3-2-16,9-7-1 0,6-2 1 16,7-5-2-16,3-6 1 15,10-4-1-15,-3-2 2 16,1-10-2-16,4 0 1 0,6-3-1 15,2-6 1-15,6-7 0 16,-2 1-1-16,-2-5 0 16,5 4 0-16,0-4-1 0,-3 3 1 15,0 1-1-15,-6 1 0 16,-2 3-1-16,-4 4 1 16,-4 4-1-16,-4 1 0 15,-5 3 0-15,-5 0 0 16,-2 7-1-16,-9 3 1 0,-3 2-1 15,-8 4 1-15,-5-1-1 16,-8 3-1-16,-6 1 1 16,-6 1 0-16,-10-1 0 15,-4 1 0-15,-9 0 0 0,-3-2 0 16,-4-3 0-16,-7-1 0 16,0-2 1-16,0-2 0 15,0-10 0-15,-2 15 0 16,2-15 3-16,0 0-2 0,0 0 1 15,0 0 1-15,0 0 0 16,0 0-1-16,0-7-1 16,2-4 0-16,3-1-1 15,2-2-1-15,6-6 0 0,7 0-1 16,0-4 0-16,7 3 1 16,10-3-1-16,3 1 1 15,7 2-1-15,6-2 1 16,3 3-1-16,4 3 0 0,5 2 1 15,2 2 0-15,7 1-1 16,4 3 1-16,1 0 0 16,5 5 0-16,4 1-1 15,1 1 2-15,10-1-1 0,2 3 0 16,-5 3 0-16,8 4 0 16,1 0 0-16,-1 2 0 15,6 0 0-15,-4 1 1 16,-1 3-1-16,-1-4 0 0,4 4 0 15,-2-1 0-15,1-3 1 16,-3 5-1-16,1-2 0 16,-1-2 0-16,3 2 0 15,3 1 0-15,2-4 0 0,2 1 1 16,0 0-1-16,4 0 0 16,3-3 0-16,5 1 0 15,2-1 1-15,0 1-1 16,0-4 0-16,1 2 0 0,0-4 0 15,1 1 0-15,-4-3 0 16,1 0 1-16,-3-3-1 16,3-2-1-16,-3-2 2 15,-2-1-1-15,-3-2 0 16,3-2 0-16,-5-5 0 0,-5-1-1 16,-2-2 1-16,-11-1 1 15,-5-8-1-15,-7 3 0 16,-10-3 1-16,-15-2 1 15,-10-3 1-15,-6 2-2 0,-16-4 0 16,-6 4 0-16,-7 2 0 16,-7 4-2-16,-8-2-5 15,7 8-13-15,-9 8-65 0,-9 0 0 16</inkml:trace>
  <inkml:trace contextRef="#ctx0" brushRef="#br2" timeOffset="474208.9152">18080 17197 359 0,'0'0'7'16,"0"0"4"-16,0 0 2 16,0-8 1-16,0 8 0 15,0 0 1-15,0 0 1 16,0 6 0-16,-2 3-6 0,0 3-4 16,-1 8-2-16,-2 0-1 15,5 5-1-15,-4 0 1 16,0 5-1-16,-1-1-2 0,0 3 2 15,3 6-2-15,-5-4-1 16,0 4-3-16,3-1-3 16,-5 2-7-16,4-3-17 15,5-36-40-15,-12 66-13 0</inkml:trace>
  <inkml:trace contextRef="#ctx0" brushRef="#br2" timeOffset="474546.6038">17708 17215 335 0,'0'0'6'0,"0"0"4"0,0 0 2 16,0 0 1-1,5-11 2-15,4 6 1 0,11-2 0 16,8-2 2-16,6-5-5 15,17 2-3-15,4 0-1 16,11-1-1-16,4 1-1 0,-1 3-1 16,-5-2-2-16,-4 6 0 15,-12 3-2-15,-9 0 0 16,-14 2-1-16,-4 0 0 0,-12 0-1 16,-9 0 1-16,0 0-1 15,0 0-1-15,-2 9-1 16,-5 2-4-16,-6-2-6 15,1 6-18-15,9 2-54 16,-12 3-3-16</inkml:trace>
  <inkml:trace contextRef="#ctx0" brushRef="#br2" timeOffset="475264.6972">18451 17551 325 0,'0'0'7'0,"0"0"2"16,0 0 2-16,0 0 2 15,0 0 0-15,0 0 2 0,0 0 0 16,0 5 1-16,0-5-5 15,0 12-3-15,0-12-1 16,-15 18 0-16,4-9-2 16,2 1-1-16,-3 1 0 15,-6-2 0-15,4 4-2 0,-7-1 0 16,4-2-1-16,0 0 0 16,1 2 0-16,-1-3 0 15,2-1 0-15,5-2-1 16,10-6 2-16,0 0-1 15,0 0 0-15,0 0 0 16,18 1 1-16,-1-1-1 0,6 0 0 16,2-1-1-16,2-1 0 15,0-2 1-15,2-1-2 0,-2 2 0 16,3 2-1-16,-2 1-3 16,0 0-5-16,-6 0-7 15,-5 1-16-15,-9 5-50 0,4-4-2 16</inkml:trace>
  <inkml:trace contextRef="#ctx0" brushRef="#br2" timeOffset="475526.9858">18468 17554 387 0,'0'0'7'16,"0"0"1"-16,0 0 1 15,0 0 1-15,0 0 2 16,0 0 0-16,-2 7 1 0,2 2 0 16,0 2-6-16,0 1-2 15,2 6 0-15,-2-1-1 16,3 0-1-16,-3-17-4 16,2 22-1-16,1 1-2 0,-3-1-5 15,2 3-9-15,0-3-20 16,-2 5-47-16,5-4-3 15</inkml:trace>
  <inkml:trace contextRef="#ctx0" brushRef="#br2" timeOffset="476090.9466">18662 17123 331 0,'0'0'7'16,"0"0"5"-16,0-12 3 0,0 12 4 16,0-16-1-16,0 7 1 15,0-3 1-15,-3 3-1 16,3 9-7-16,-12-4-4 16,2 4-4-16,0 1-1 15,-4 10-2-15,3 2 0 0,-1-1 0 16,3 5-1-16,3-2 2 15,3 2-1-15,3 1 1 16,9-4-1-16,5 2 1 0,6-1 0 16,-2-3 0-16,6 2 0 15,1-1-1-15,0-1 0 16,-13-7-1-16,-2-1-1 16,0 2 0-16,0-1-1 0,-10-5 2 15,15 9-1-15,-15-9 0 16,5 11 1-16,-5-11 0 15,-2 10 0-15,-6-5 0 16,-2-1-2-16,-5 2-4 0,3-4-4 16,-6 3-5-16,-1-2-13 15,1 1-45-15,-2-4-12 16</inkml:trace>
  <inkml:trace contextRef="#ctx0" brushRef="#br2" timeOffset="476277.5006">18643 17091 363 0,'0'0'7'0,"0"0"3"15,9-11 3-15,-2 1 1 16,11 2 0-16,4-1 1 16,5-3 0-16,14 2-1 15,1-2-8-15,10 7-20 16,35 2-66-16,-30-2-1 15</inkml:trace>
  <inkml:trace contextRef="#ctx0" brushRef="#br3" timeOffset="483938.0132">13218 7429 334 0,'0'0'5'0,"0"0"4"0,0 0 1 16,0 0 4-16,-6-9 1 15,6 9 1-15,-1-9 1 0,1 9 1 16,-6-12-6-16,6 12-2 16,-10-8-3-16,10 8-2 15,-13-2-1-15,7 2-2 16,-8 0-1-16,3 2 0 15,-2 6-1-15,1 2 0 0,-1 1 0 16,3-2 0-16,6 4 0 16,-1-3 0-16,2 2 0 15,3-2 0-15,3-1 2 16,4-2 0-16,8-4 0 0,2-1 2 16,4-2-1-1,1-5 2-15,2-2 0 0,1-8 0 16,-2 3-2-16,-9-5-3 15,-1-2 0-15,-3-2 0 0,-10-1 0 16,-3 5 0-16,-7-1 0 16,-4 4 0-16,-2 3 0 15,-8 7 0-15,1 4 0 0,4 2 0 16,-3 8 0-16,1 3 0 16,4 1 0-16,4 1 0 15,6 3 0-15,7-4 0 0,0 2 0 16,10-7 0-16,5-1 0 15,10-1 0-15,5-7 0 16,-3 0 0-16,0 0 0 16,3-7 0-16,-5-1 0 15,-5-5 0-15,-8-1 0 0,-5-1 0 16,-7 0 0-16,-4 2 0 16,-11-1 0-16,-3 5 0 15,-1 1 0-15,-1 2 0 16,-3 6 0-16,1 0 0 15,1 3 0-15,7 8 0 16,0-2-2-16,6 3-27 0,0 3-58 16,8-3-2-16</inkml:trace>
  <inkml:trace contextRef="#ctx0" brushRef="#br3" timeOffset="484959.0683">13176 7452 246 0,'0'0'7'16,"0"0"3"-16,0 0 2 0,5-3 5 16,-5 3 2-16,0 0 1 15,7-3 1-15,-7 3 2 0,0 0-5 16,0 0-4-16,0 0-4 16,0 0-3-16,0 0-2 15,7-4-1-15,-7 4-2 16,13 0 1-16,-3 0-1 15,2 0 2-15,8 0 0 0,1-3 0 16,3 3 1-16,5-3 0 16,1 2-1-16,6-2 0 15,-1 0 0 1,2 3-1-16,0 0 0 0,2-2-1 0,-1-1 0 16,2 3-1-16,-3 0 1 15,6 0-1-15,-6 0 1 16,0 0-1-16,2-3 1 15,-3 3-1-15,-1 0 1 16,-1-1-1-16,-3-2 1 0,-1 1-1 16,0 2 0-16,-4 0 1 15,-2-4-1-15,-1 4 0 0,-3 0 1 16,0 0-1-16,-3 0 0 16,-4-2 1-16,-1 2-2 15,3 0 0-15,-2-2 0 16,-5 2 0-16,6 0 0 15,-8-3 0-15,4 3 0 0,-10 0 0 16,14-2 0-16,-14 2 0 16,0 0 0-16,12 0 0 15,-12 0 0-15,0 0 0 16,0 0 0-16,0 0 0 16,0 0 0-16,0 0 0 0,0 0 0 15,0 0 0-15,0 0 0 16,0 0 0-16,0 0 0 15,0 0 0-15,0 0 0 0,0 0 0 16,0 0 0-16,0 0 0 16,0 0-7-16,-12 0-21 15,-8 5-58-15,8-1-2 0</inkml:trace>
  <inkml:trace contextRef="#ctx0" brushRef="#br3" timeOffset="485843.6004">14035 7258 392 0,'0'0'6'0,"0"0"3"0,0 0 2 16,0 0 0-16,-9 0 1 15,9 0 0-15,0 0 0 16,0 0 0-16,0 0-4 0,0 0-4 16,15 0 0-16,-1 2-1 15,6 3 1-15,3-3 1 16,5 1-1-16,4 0-2 0,0-1-2 16,3 4 0-16,-4-5 0 15,2 2 0-15,-6 3 0 16,1-4 0-16,-10 0 0 0,-4 0 0 15,-2 1 0-15,-12-3 0 16,11 7 0-16,-11-7 0 16,2 13 0-16,-2-5 0 15,-2 2 0-15,-3 4 0 0,-8-2 0 16,1 3 0-16,-3 3 0 16,-5 0 0-16,-5-1 0 15,2 0 0-15,-1-2 0 16,-1 2 0-16,3-3 0 15,-3 2 0-15,5-6 0 16,3 2 0-16,2-2 0 0,5-5 0 16,0 3 0-16,10-8 0 15,-10 4 0-15,10-4 0 16,0 0 0-16,0 0 0 0,0 0 0 16,0 0 0-16,0 0 0 15,0 0 0-15,0 0 0 16,0 0 0-16,0 0 0 15,0 0 0-15,0 0 0 0,0 0 0 16,0 0 0-16,-5 10 0 16,5-10 0-16,0 0 0 15,0 0 0-15,-10 9 0 16,10-9 0-16,0 0 0 0,-8 8 0 16,8-8 0-16,0 0 0 15,-12 10 0-15,12-10 0 16,0 0 0-16,-12 10 0 15,12-10 0-15,0 0 0 16,-13 10 0-16,13-10 0 0,0 0 0 16,-10 8 0-16,10-8 0 15,0 0 0-15,0 0 0 0,-7 4 0 16,7-4 0-16,0 0 0 16,0 0 0-16,0 0 0 15,0 0 0-15,0 0 0 16,0 0 0-16,0 0 0 15,0 0 0-15,0 0 0 0,0 0 0 16,0 0 0-16,0 0 0 16,0 0 0-16,0 0-8 15,7-4-48-15,5 4-32 16,-1 0-2-16</inkml:trace>
  <inkml:trace contextRef="#ctx0" brushRef="#br3" timeOffset="486791.1147">14296 7645 354 0,'0'0'6'0,"0"0"4"16,0 0 1-16,0 0 4 15,0 0 0-15,0 0 2 16,0 0 0-16,0 0 2 0,0 0-6 16,0 0-2-16,0 0-3 15,0 0-1-15,0 0-2 16,9-2-2-16,5 2-3 0,6 0 0 15,5 0 0-15,5 0 0 16,5 0 0-16,-1 0 0 16,4 0 0-16,-6 0 0 15,-2-3 0-15,-3 3 0 16,-4 0 0-16,-9 0 0 0,2 0 0 16,-7 0 0-16,-9 0 0 15,13 0 0-15,-13 0 0 16,0 0 0-16,3 7 0 15,-3-7 0-15,-9 15 0 0,-3-3 0 16,-2 0 0-16,-9 4 0 16,0 2 0-16,-1-2 0 15,-6 1 0-15,2-2 0 16,1-2 0-16,3 1 0 0,-1-2 0 16,7-1 0-16,1-4 0 15,4 1 0-15,4-3 0 16,9-5 0-16,-8 5 0 0,8-5 0 15,0 0 0-15,8 5 0 16,1-3 0-16,11-2 0 16,5 0 0-16,3 0 0 15,7 0 0-15,2 0 0 0,4 0 0 16,2 0 0 0,-1 0 0-16,1 0 0 0,-8 0 0 15,-3 0 0-15,-6 6 0 16,-6-6 0-16,-2 1 0 15,-6 2 0-15,-12-3 0 16,9 5 0-16,-9-5 0 0,0 0 0 16,0 0 0-16,0 0 0 15,0 0 0-15,0 0 0 16,0 0 0-16,0 0 0 0,0 0 0 16,-6 10 0-16,6-10 0 15,0 0 0-15,-5 7 0 16,5-7 0-16,0 0 0 15,-17 5 0-15,17-5-88 0,0 0-3 16</inkml:trace>
  <inkml:trace contextRef="#ctx0" brushRef="#br3" timeOffset="488560.8457">13158 7354 266 0,'0'0'4'0,"0"0"4"16,0 0 1-16,0 0 4 15,0 0 2-15,0 0 4 16,0 0 1-16,-9 3 4 0,9-3-3 16,0 0-2-16,0 0-2 15,5-7-2-15,-1-3-2 0,-4 1-2 16,8-7-3-16,-4 1-1 16,2-7-2-16,-3-3 0 15,0-1 0-15,1-11-1 16,-2-1-1-16,-2-7-3 15,0-5 0-15,-6-1 0 0,0-5 0 16,-2 2 0-16,-2-3 0 16,1 6 0-16,-2 1 0 15,6 3 0-15,-2 2 0 16,2 1 0-16,-3-1 0 0,6 3 0 16,-3 2 0-16,2 3 0 15,1 2 0-15,-3 6 0 16,3 1 0-16,-1 6 0 15,1 2 0-15,0 3 0 16,-2 2 0-16,4 3 0 0,0-1 0 16,0 3 0-16,0 10 0 15,0-12 0-15,0 12 0 0,0-8 0 16,0 8 0-16,0 0 0 16,0 0 0-16,0 0 0 15,0 0 0-15,0 0 0 16,0 0 0-16,0 0 0 0,0-9 0 15,0 9 0-15,0 0 0 16,0 0 0-16,0 0 0 16,0 0 0-16,0 0 0 15,0 0 0-15,0-10 0 0,0 10 0 16,0 0 0 0,0 0 0-16,0 0 0 0,0 0 0 15,0 0 0-15,0 0 0 16,0 0 0-16,0 0 0 15,4-7 0-15,-4 7 0 16,0 0 0-16,0 0 0 0,0 0 0 16,0 0 0-16,0 0 0 15,0 0 0-15,0 0 0 16,0 0 0-16,0 0 0 0,0 0 0 16,0 0 0-16,0 0 0 15,0 0 0-15,0 0 0 0,0 0 0 16,0 0 0-16,0 0 0 15,0 4 0-15,0-4 0 16,0 20-50-16,0-6-39 16,0 4-2-16</inkml:trace>
  <inkml:trace contextRef="#ctx0" brushRef="#br3" timeOffset="490156.514">13121 6314 318 0,'0'0'9'16,"0"-12"3"-16,0 12 3 0,0-15 3 15,0 15 1-15,0-17-1 16,0 17 0-16,0-10 0 16,0 11-7-16,0 17-3 15,0 10-3-15,-2 9-2 16,2 10 0-16,-3 10 0 0,3 8 1 16,0 1-1-16,-3 5-1 15,3-3 0-15,0 2 0 16,0-6 0-16,0-2 0 15,0-3 0-15,0-4 0 0,0-1 0 16,-5-4 0-16,3-5 0 16,-3-3-1-16,3-3 0 15,-1-6 0-15,-2-7-1 16,3-3 1-16,2-3-1 16,0-6 0-16,0-2 0 0,0-1 0 15,0-11 0-15,0 10 0 16,0-10 0-16,0 0 2 15,0 0-2-15,0 0 0 0,0 0 0 16,0 0 0-16,0-10 0 16,0-1 0-16,0-1 0 15,2-2 0-15,1-4 0 0,-1-4 0 16,3-1 0-16,-3-4 0 16,3 0 0-16,-2-3 0 15,2 0-2-15,0-1-1 16,-5 1 1-16,5-3-1 15,-3 1 1-15,1-2-1 16,-3-4 0-16,0-1-1 0,0-3 1 16,0-1-2-16,0-3 1 15,-3-1-1-15,1 2 0 16,0 3 0-16,-1 2 1 0,-2 6-1 16,0 1 1-16,2 4 0 15,-2-1-1-15,3 8-2 16,-3-5-2-16,5 3-2 0,-2 3-1 15,2-1-1-15,0 2-1 16,0-1 0-16,0 4 3 16,0 2 1-16,0 0 4 15,0 1 3-15,2 2 2 0,-2-1 3 16,3 2 2-16,-3 2 3 16,2-1 0-16,-2 2 2 15,2-1 2-15,1-1-1 16,-1 0 1-16,-2 0-1 15,0 1 0-15,0-2 0 16,0 11 0-16,3-14-1 0,-3 14 0 16,2-10 0-16,-2 10-2 15,0 0 0-15,0 0-1 16,0 0-2-16,0 0 0 0,0 0-2 16,0 0 0-16,0 0 0 15,0 0-1-15,-7 12 0 16,2 0 1-16,-5 6 0 15,0 2 0-15,-2 4 1 0,0 0 0 16,-4 7 0-16,2-2 0 16,-2 2-3-16,2-1 0 15,1-3 0-15,-1 0 0 0,1-6 0 16,3 2 0-16,0-5 0 16,2-6 0-16,3-5 0 15,5-7 0-15,-4 12 0 16,4-12 0-16,0 0 0 15,0 0 0-15,1-14 0 16,5 4 0-16,-1-7 0 0,3-5 0 16,1-2 0-16,1-2 0 15,2-1 0-15,1-4 0 0,-2 5 0 16,1-4 0-16,-3 6 0 16,4 4 0-16,-3-1 0 15,-3 4 0-15,-2 2 0 16,3 3 0-16,-5 2 0 15,-3 10 0-15,4-12 0 0,-4 12 0 16,0 0 0-16,0 0 0 16,0 0 0-16,0 0 0 15,0 0 0-15,0 0 0 0,0 0 0 16,0 0 0-16,0 0 0 16,0 0 0-16,0 4 0 15,0-4 0-15,0 0 0 16,0 0 0-16,0 0 0 15,3 11 0-15,-3-11 0 0,0 0 0 16,0 0 0-16,0 0 0 16,0 0 0-16,0 0 0 15,0 0 0-15,7 12 0 16,-5-5 0-16,3 8 0 0,3-1 0 16,2 4 0-16,0 2 0 15,3 3 0-15,1 3 0 0,2-3 0 16,0-1 0-16,0 1 0 15,-2-6 0-15,2 0 0 16,-7-4 0-16,4-1 0 16,-3-3 0-16,-10-9 0 0,7 13 0 15,-7-13 0-15,0 0 0 16,0 0 0-16,5 10 0 16,-5-10 0-16,0 0 0 15,0 0 0-15,0 0 0 16,-5-2 0-16,-5-4-83 15,10 6-9-15</inkml:trace>
  <inkml:trace contextRef="#ctx0" brushRef="#br3" timeOffset="490929.5618">12977 5658 384 0,'0'0'7'16,"0"0"2"-16,-6-12 3 15,6 12 1-15,-4-15 2 0,4 4 0 16,0 2 1-16,0-2 0 16,4 2-6-16,6 2-2 15,4 1-4-15,2 4-2 16,7 2-2-16,0 2 0 0,-2 8 0 16,2 2 0-1,-3 5 0-15,-3 7 0 0,-4 1 0 16,-6 1 0-16,-7 3 0 15,0 0 0-15,-9-2 0 0,-4-5 0 16,-2 0 0-16,0-1 0 16,0-9 0-16,2 0 0 15,1-9 0-15,12-3 0 16,-9 0 0-16,5-13 0 0,4-4 0 16,6-9 0-16,4-1 0 15,2-6 0-15,6-5 0 16,2 1 0-16,-1 0 0 15,1 1 0-15,-2 9 0 0,-6 3 0 16,-2 7 0-16,-3 5 0 16,-7 12 0-16,0 0 0 15,0 0 0-15,0 20 0 16,0 1 0-16,0 4 0 0,0 0 0 16,0 8 0-16,6-2 0 15,1-7 0-15,5 1 0 16,0-1 0-16,6-7 0 15,0-3 0-15,9-2 0 16,-2-7 0-16,-13 3-86 0,18-4-3 16</inkml:trace>
  <inkml:trace contextRef="#ctx0" brushRef="#br3" timeOffset="492472.5196">13087 7531 89 0,'0'0'7'16,"0"0"6"-16,0 0 5 0,0 0 2 16,0 0 2-16,-4-10 3 15,4 10 1-15,0 0 1 16,0 0-4-16,0-10-4 0,0 10-3 15,0 0-2-15,0 0-1 16,4-10-1-16,-4 10-1 16,0 0 0-16,0 0 0 15,2-8-1-15,-2 8-1 0,0 0-1 16,0 0-1-16,0 0-1 16,0 0-2-16,0 0 0 15,0 0-2-15,0 15 0 16,-8-2-1-16,-2 6 0 15,-2 6 0-15,-1 7 1 0,-6 6 2 16,-1 1-1-16,-3 2 0 16,0 5 1-16,-1 0 2 15,-5 7 0-15,-4 1 0 16,1-4 0-16,-1 4 0 16,-2-4-1-16,-2 2 1 15,2-4-2-15,2 0 0 0,3-3-1 16,4-7-1-16,1 1 0 15,2-4 0-15,4-3-1 16,1-2 1-16,4-5 0 16,-2-3-4-16,9-3 2 0,-3-4-1 15,2 0 1-15,3-1-1 16,1-5 1-16,1-2-1 16,3-7 0-16,-7 13 2 15,7-13 0-15,0 0-1 16,-6 12 1-16,6-12 0 0,0 0 1 15,0 0-2-15,0 0 0 16,0 0 0-16,0 0 0 16,0 0-4-16,0 0-2 15,0 0-6-15,0 0-14 16,-7 0-58-16,7 0-2 0</inkml:trace>
  <inkml:trace contextRef="#ctx0" brushRef="#br3" timeOffset="493005.5882">12369 8393 396 0,'0'0'6'15,"0"0"2"-15,0-12 4 16,0 12 0-16,0-13 2 15,0 13 1-15,0-10-1 0,0 10-1 16,0 0-4-16,0 0-3 16,0 7-2-16,0 6-2 15,0 6-2-15,-1 6 0 16,-2 3 0-16,-1 2 0 0,1-2 0 16,-5 0 0-16,3-3 0 15,-2-5 0-15,2-3 0 16,0-4 0-16,3-4 0 15,2-9 0-15,-6 12 0 0,6-12 0 16,0 0 0-16,0 0 0 16,13 3 0-16,2-3 0 15,6-4 0-15,5-4 0 0,7-2 0 16,6-2 0-16,6-3 0 16,-3 1 0-16,2-1 0 15,-2 3 0 1,-6 1 0-16,-9 1 0 0,-4 5 0 15,-6 0 0-15,-4 2 0 16,-13 3 0-16,0 0 0 0,0 0 0 16,0 0 0-16,0 0 0 15,0 0 0-15,0 0 0 16,0 5 0-16,0-5 0 0,-11 8 0 16,11-8 0-16,-15 15-18 15,15-8-70-15,-6 5-4 0</inkml:trace>
  <inkml:trace contextRef="#ctx0" brushRef="#br3" timeOffset="494003.5772">12203 8858 394 0,'0'0'7'0,"0"0"2"15,-2-10 2-15,2 10 1 0,0 0-1 16,0 0 1-16,-10-5 1 16,10 5 0-16,-5 17-6 15,5 1-2-15,0 5-3 16,0 1 1-16,5 3-1 15,5 2 1-15,3-5-1 16,1-2-1-16,4-5 1 0,5-5 0 16,-2-4-2-16,4-5 0 15,0-3 0-15,3-3 0 16,-7-8 0-16,2-1 0 0,-3-5 0 16,-3 0 0-16,-4 0 0 15,-1 2 0-15,-6 0 0 16,-4 4 0-16,1 2 0 0,-3 9 0 15,0 0 0-15,0 0 0 16,0 0 0-16,-3 9 0 16,3 6 0-16,0 3 0 15,0 5 0-15,5 1 0 16,2 0 0-16,1 5 0 0,2-7 0 16,-3 2 0-16,1-1 0 15,-1-6 0-15,-1 4 0 16,-4-9 0-16,-2 2 0 15,-6-1 0-15,-6-1 0 16,-10 3 0-16,-6-6 0 0,-7 5 0 16,-6 0 0-16,-7-1 0 15,1-1 0-15,0 0 0 16,5 0 0-16,5-2 0 0,8 3 0 16,3-6 0-16,3 4-73 15,23-11-19-15</inkml:trace>
  <inkml:trace contextRef="#ctx0" brushRef="#br3" timeOffset="495858.1845">12728 9361 425 0,'0'0'6'0,"0"0"3"16,0 0 2-16,2-10 1 16,-2 10 2-16,0 0 0 0,0-15 0 15,0 15-8-15,0 0-6 16,-4-4 0-16,4 4 0 16,-16 9 0-16,9 1 0 15,3 0 0-15,-6 0 0 16,4 2 0-16,6 1 0 0,0 0 0 15,0-4 0-15,11 1 0 16,-2 0 0-16,9 2 0 16,-1-2 0-16,3 2 0 15,0 2 0-15,0-5 0 0,2 3 0 16,-7-1 0-16,-2-2 0 16,-1 1 0-16,-5 0 0 15,-1 0 0-15,-4-3 0 0,-2 5 0 16,-8 2 0-16,-2-5 0 15,-2 2 0-15,-3-4 0 16,-8 2 0-16,2-1 0 16,-2-1 0-16,3-2 0 0,-2-2 0 15,4-1 0-15,-2-4-2 16,7-13-81-16,1 7-7 16</inkml:trace>
  <inkml:trace contextRef="#ctx0" brushRef="#br3" timeOffset="496072.1241">12678 9385 430 0,'0'0'4'0,"0"0"2"16,2-9 1-16,-2 9 1 15,19-12 1-15,-8 1 0 0,7-1 0 16,5 3 0-16,-1-4-4 15,3 4-3-15,2 4-8 16,-4-3-20-16,2 3-55 16,-1 3-4-16</inkml:trace>
  <inkml:trace contextRef="#ctx0" brushRef="#br3" timeOffset="496906.6279">14941 7947 412 0,'0'0'6'0,"0"0"2"16,-8-7 2-16,8 7 2 16,-10-11 0-16,10 11 1 15,-14-7 0-15,-2 7 1 16,4 0-5-16,-5 7-7 15,4 4-2-15,-2 3 0 0,3 1 0 16,-1 2 0-16,3 0 0 16,10 1 0-16,-3-3 0 15,3 0 0-15,0 2 0 16,6-4 0-16,3-4 0 0,6 5 0 16,0-3 0-16,6-1 0 15,-1 1 0-15,1-2 0 16,0 2 0-16,-1-5 0 0,-3 4 0 15,-2-5 0-15,-4 3 0 16,-2 2 0-16,-6-1 0 16,-3 1 0-16,-6 0 0 0,-6 2 0 15,-6-2 0-15,-4 4 0 16,0-5 0-16,-6 1 0 16,1-3 0-16,-1 0 0 15,7-1 0-15,-2-6 0 16,5 2 0-16,4-4-2 0,7-14-77 15,-4 7-12 1</inkml:trace>
  <inkml:trace contextRef="#ctx0" brushRef="#br3" timeOffset="497089.8195">14868 8003 401 0,'0'0'5'0,"5"-7"3"16,-5 7 1-16,11-15 1 0,-2 6 1 15,7-2 0-15,1 2 1 16,5-3 0-16,3 0-6 16,0 1-5-16,5 4-10 15,-11 7-48-15,11-6-26 16,-5 1-4-16</inkml:trace>
  <inkml:trace contextRef="#ctx0" brushRef="#br3" timeOffset="497979.6956">13512 5789 366 0,'0'0'8'0,"0"0"2"15,0-10 2-15,0 10 3 16,0-9 0-16,0 9 2 16,0-13 1-16,0 13 0 0,0 0-6 15,0 0-3-15,0 0-2 16,-19 2-3-16,13 11-4 16,-5-3 0-16,4 2 0 0,0 3 0 15,-2 1 0-15,6 1 0 16,3-3 0-16,3-1 0 0,7-4 0 15,9-1 0-15,-2 2 0 16,5-3 0-16,1-2 0 16,1 3 0-16,1-7 0 15,0 7 0-15,-5-5 0 16,-3 1 0-16,-1 1 0 0,-4 4 0 16,-2-8 0-16,-10-1 0 15,3 16 0-15,-3-16 0 16,-13 17 0-16,-2-7 0 15,-3-3 0-15,-2 3 0 16,1-3 0-16,-6 3 0 16,2-2 0-16,4-6 0 0,1 3 0 15,0-5 0-15,9 0 0 16,-3-3-11-16,-6-1-78 16,15-8 0-16</inkml:trace>
  <inkml:trace contextRef="#ctx0" brushRef="#br3" timeOffset="498213.2109">13538 5786 448 0,'0'0'5'0,"0"0"1"0,0 0 2 16,0 0 1-16,8-4 1 15,2-4 1-15,5-1 0 16,2-2-8-16,8-2-3 15,-2-1 0-15,7 2 0 16,-3 1 0-16,3-1 0 16,-6 10 0-16,-4-6 0 0,5 8-21 15,-8 3-67-15,-2 4-3 16</inkml:trace>
  <inkml:trace contextRef="#ctx0" brushRef="#br3" timeOffset="507142.1636">888 2222 196 0,'0'0'1'0,"0"0"0"15,-2-12 1-15,2 12 0 16,0 0 2-16,0-14 3 16,7 5 3-16,5-3 1 0,6-1 2 15,2-7 0-15,10-1 1 16,9-5-1-16,3-1-1 16,11-3-4-16,-1 3-1 15,8 1-2-15,4 0 0 0,3 1-2 16,2 1 0-1,2 1 0-15,1 6-1 0,-1 2 1 16,2-2-1-16,6 5 2 16,-4 2-1-16,2 0 0 15,0 0 0-15,0 5-1 16,-2 0 2-16,-2 2-1 0,3-2 3 16,-2 4-1-16,-5 1-1 15,2 0 2-15,-4 0-2 16,2 0 1-16,-2 1-1 0,-2 4-2 15,0 3 0-15,-10 2 0 16,-1 2-1-16,0 3 0 16,-3 2-1-16,-5 2 1 0,2 7 0 15,-9 1-1-15,2 3 1 16,-4-1-1-16,-2 6 0 16,-4 0 0-16,2-4 1 15,-3 5 0-15,0-7-1 0,-3 6 3 16,-2-2 1-16,0-4-1 15,-1 3 1-15,-3-2 1 16,-1 5-1-16,-8-3 0 16,0 0 0-16,-2 3-2 15,-2-1 0-15,-6 7-1 0,0-7 0 16,-2 6 0-16,-4-7 0 16,-6 8 1-16,-1-2-1 15,-5 2 1-15,-5-2-1 16,-1 0-1-16,-5-1 0 0,-6-2 1 15,-2 4-1-15,-4-3 0 16,-3 1 0-16,-9-4 0 16,-3 6 0-16,-6-6 2 0,1 1-1 15,-9-2 0-15,2-1 0 16,-9 0 0-16,3-2 0 16,-2-3-1-16,-1-3 2 15,1-1-2-15,-4-3 1 0,6-5-1 16,-3-1 0-1,4-2 1-15,1-4-1 0,-1-1 1 16,5-4-1-16,-3 4 0 16,-2-1 0-16,5-1 0 0,-4 0 0 15,3-3 0-15,0 1-1 16,2-3 1-16,0 0 0 16,6-3 0-16,1-4 0 15,5-4 1-15,0-1-1 16,5-5 1-16,4-5 0 0,-1 0-1 15,5-3 1-15,2-6-2 16,2 0 1-16,6-4-1 16,1 2 1-16,-1-1-1 0,4-3 0 15,4-1 1-15,3 2-1 16,3 0 1-16,2-1 1 16,-2 3-1-16,7-1 0 0,1-2 1 15,0 3 0-15,4-2-1 16,-1 0 0-16,5-2 1 15,0 1-1-15,1-5 0 16,5 3-1-16,4-4 0 16,3-1 0-16,4 2 1 15,3-3 0-15,0 5-1 16,7-2-2-16,3 6-1 0,3-5 2 16,4 2-1-16,2 3 1 15,9-5 0-15,-4 2-1 16,8 1 1-16,-1-1 3 0,6 2 0 15,-3 3-1-15,3 1 1 16,0 6-1-16,1 3 0 16,1 0 1-16,-1 4-1 15,4 6 0-15,-5-1 0 0,0 5 0 16,3 1 0-16,-4 1 0 16,2-1 0-16,-1 6 0 15,0 0 0-15,-3 3 0 0,4 0 0 16,-3 0 0-16,5 3 1 15,0 4-1-15,-4 0 1 16,-1 3 0-16,2 3-1 16,-4-1 1-16,-1 5-1 15,-6 0 0-15,-2 4 0 16,-7 0 0-16,0 4-1 0,-5-3 1 16,-2 5 0-16,0 2 0 15,-5-8 0-15,2 4-1 16,-5 3 1-16,3-1 0 0,-5-3 1 15,0 3-1-15,-3 3 1 16,1 1 2-16,-6 0 0 16,1 4 1-16,-6-2-1 0,-2 1 0 15,-4 6 1-15,-1-3 0 16,0 3-2-16,-6 4-1 16,-1 1 0-16,-8 2 0 15,-3 0 0-15,-1 2 0 0,-4-2-1 16,-7 3 0-16,-3 0 0 15,-1-7 0-15,-3 3 0 16,-3-2 0-16,-5 3 0 16,-2 1-1-16,0-5 2 15,-4 0-1-15,-1 1 0 16,1-1 1-16,-4-4 0 0,0 0-1 16,-3-3 1-16,2-4-1 15,-2-5 0-15,2-1 0 16,-1-5-1-16,-3-6 1 0,0 0-1 15,1-5 1-15,-1-3 0 16,3-4-1-16,-2-3 2 16,3 0 0-16,-1-5 0 0,2-6-1 15,1-3 1-15,4-3 0 16,-3-3-1-16,4-8 1 16,1 3-1-16,2-4 0 15,2-5 0-15,6-7 0 0,1-1 0 16,1-2 0-16,4-1-1 15,4-2 1-15,4-2-1 16,-2 0 1-16,4 1 0 16,-3 4 0-16,9-4 0 15,-2 4-1-15,6-6 1 16,-1 4 0-16,8-10-1 0,5 3 0 16,5-4-1-16,13 0 1 15,7-1-1-15,4 2-1 16,9-4-1-16,6 0 0 0,11-1 1 15,7 4 1-15,5-5-1 16,8 5 1-16,5 0 0 16,6 2 2-16,3 9 0 0,9 3 0 15,-6 9 0-15,9 4 0 16,1 16 1-16,-2 5-1 16,4 9 0-16,-4 5 0 15,0 8-6-15,-4 7-11 0,4 7-65 16,-1 3-1-16</inkml:trace>
  <inkml:trace contextRef="#ctx0" brushRef="#br3" timeOffset="569821.7988">16720 15943 310 0,'0'0'6'15,"0"0"4"-15,0 0 2 0,0 0 2 16,0 0 0-16,0 0 1 16,5-10 0-16,-5 10-1 15,0 0-5-15,-2 10-3 16,-3 8-1-16,0 4-1 0,0 5-2 15,-4 6 1-15,0 1 0 16,0 8 1-16,2 1-2 16,2-7 0-16,-1 2-1 15,6-6 0-15,0-5-1 0,2 0 0 16,4-8 0-16,4-1 1 16,2-2 0-16,3-9 1 15,2-2 1-15,3-5 0 16,3 0 0-16,0-8 1 15,1-4 1-15,-3-6 0 0,3-4-1 16,-4-3 0-16,-4-7 0 16,-6-1-1-16,1-3 1 15,-8 1-1-15,-1-2-2 16,-2 2 1-16,-7 3-1 16,-4 5 0-16,-1 2-1 15,-6 5 0-15,2 3 0 0,-2 5 0 16,-2 7-1-16,-2 0 0 15,2 5 0-15,0 0-1 16,3 3 0-16,-1 4 0 0,3 2 0 16,6 9 0-16,0-4 0 15,4 4 1-15,5-1-1 0,0 1 1 16,5 0 0-16,6-4 0 16,4 1 1-16,2-4-1 15,5-3 1-15,5 0 0 0,-3-6 1 16,3 0 0-16,0-2 0 15,-2 0-3-15,-6 0-4 16,3 0-7-16,-12 0-29 16,8 0-41-16,-3 6-3 15</inkml:trace>
  <inkml:trace contextRef="#ctx0" brushRef="#br3" timeOffset="570313.1481">17150 16255 369 0,'0'0'5'0,"0"0"4"15,0 0 0-15,0 0 1 0,-5-4 0 16,5 4 0-16,-9 0 1 16,9 0 0-16,-16 0-5 15,16 0-3-15,-13 12-1 16,7-5-1-16,1 6 0 16,3-1 0-16,0-2 0 0,2 5 0 15,0-6 1 1,4 7 0-16,4-6 0 0,4 2 1 15,1-2 0-15,-1 0 0 16,3 2 0-16,2-2-1 16,-2 0 0-16,-3-3 0 0,-2 3-1 15,1-2 0-15,-11-8 1 16,14 15 0-16,-14-15 0 0,0 15 0 16,0-15 1-16,-12 15 0 15,-1-9 0-15,-4 5-2 16,-3-4-1-16,-3 0-1 15,-3-4-4-15,1 4-3 16,0-7-7-16,7 3-18 0,6-3-53 16,-4-3-1-16</inkml:trace>
  <inkml:trace contextRef="#ctx0" brushRef="#br3" timeOffset="570675.8685">17124 16273 352 0,'0'0'5'16,"0"0"6"-16,0 0 0 16,0 0 4-16,0 0 1 0,0 0 1 15,13-3 2-15,0 1 1 16,3-3-5-16,4 3-3 15,-1-5-1-15,4 1-4 16,2 1-7-16,-3-2 0 0,-2 1 0 16,0 1 0-16,-7 0 0 15,-1 1 0-15,-2 1 0 16,-10 3 0-16,12-9 0 16,-12 9 0-16,0 0 0 15,13-6 0-15,-13 6 0 16,0 0 0-16,0 0 0 15,0 0 0-15,0 0 0 0,-21 3-80 16,21-3-12-16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6:37.8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5507 11180 82 0,'0'0'5'16,"0"0"2"-16,0 0 6 15,0 0 1-15,0 0 2 0,0 0 4 16,-5-3 3-16,5 3 2 16,0 0-1-16,0 0-2 15,0 0-2-15,0 0-2 16,0 0-2-16,0 0-3 15,0 0-1-15,0 0-3 0,0 0-3 16,0 0-2-16,0 0-1 16,0 0-1-16,-11 0-1 15,11 0 0-15,-9 17 0 0,1-4 0 16,-2 3 0-16,-2 4 0 16,-3 3 1-16,-2 4 1 15,-4 3-2-15,2 0 2 16,-4 0 0-16,1 2-1 15,3-8 0-15,1 5-1 0,-2-8 1 16,3 1-1-16,1-4 0 16,4-7 1-16,5 3-2 15,-1-4 0-15,8-10 1 16,-10 12-1-16,10-12 0 0,0 0 1 16,0 0 0-16,0 0 2 15,0 0 0-15,0-8 1 16,7-5 1-16,4-2 1 15,-1-2 0-15,4-9 1 0,4-2-1 16,0-2-1-16,3-2 2 16,2-2-4-16,-3 1 1 15,1 1 0-15,-1 3 0 0,-1 1 0 16,-2 6 0-16,-2 2 0 16,-5 5 0-16,-1 1 0 15,0 6 0-15,-9 8 0 16,0 0-1-16,0 0-1 15,0 0-1-15,0 0-1 16,0 0 0-16,-6 17 1 0,-6 3-1 16,-6 7 0-16,-1 3 1 15,-6 8-1-15,-4 4 2 16,-1 2-1-16,4-4 0 0,-4-6 0 16,9-1-1-16,-2-4 1 15,5-7-1-15,4-4 0 16,3-6 0-16,11-12 0 0,-12 11 0 15,12-11 0-15,0 0-1 16,0 0 0-16,0-11 0 16,4 1-1-16,2-4-1 15,4 0-2-15,-3-3-4 0,3 3-10 16,1-1-21-16,-9 1-43 16,8 2-2-16</inkml:trace>
  <inkml:trace contextRef="#ctx0" brushRef="#br0" timeOffset="1051.1106">7095 7382 253 0,'0'0'6'0,"0"0"4"0,0 0 1 16,0 0 1-16,0 0-1 16,0 0 0-16,0 0 2 0,-5 13 0 15,-5 3-6-15,-5 9-2 16,-4 5-2-16,1 5 0 15,-7 4 0-15,-1 0 1 0,-1 5-3 16,5-7 1-16,0-11-1 16,7-1-1-16,5-7 0 15,3-3 1-15,2-6 0 16,5-9 1-16,0 0 1 0,0 0-1 16,0-7 1-16,10-10 2 15,2-3-2-15,6-10 0 16,4-4 0-16,3-6-2 15,5-2 0-15,-6 0 1 0,4-1-1 16,-8 7 1-16,0 3 0 16,-8 6 1-16,-5 7-1 15,-4 10-1-15,-3 10 1 16,-8 0 0-16,-6 10-1 0,-4 10-1 16,-2 5 0-16,1 0 0 15,-4 4-1-15,5 3-1 16,1 0-6-16,8-7-40 15,2 4-26-15,7-9-6 16</inkml:trace>
  <inkml:trace contextRef="#ctx0" brushRef="#br0" timeOffset="2114.3642">10642 7417 288 0,'0'0'7'16,"0"0"2"-16,0 0 4 15,0-10 3-15,0 10 0 0,0-10 4 16,0 10 0-16,-2-11 0 16,2 11-6-16,0 0-5 15,0 0-2-15,0 0-2 16,-12 11-3-16,1 9-1 15,-4 2-1-15,-2 7 0 0,0 4-1 16,-3 2 2-16,-5 1-1 16,5-1-1-16,1-5 1 15,3-5 0-15,4-5 0 16,3 0 0-16,-2-8 0 16,6-2 0-16,5-10 0 0,-5 12 1 15,5-12 0-15,0 0 0 16,0-9 0-16,8-7 0 0,-1-4 1 15,8-4-1-15,0-6 0 16,5-5 0-16,0 0 0 16,-1-1 0-16,4-2 1 15,-5 6 0-15,-4 6 0 0,-1 6 1 16,-9 2 0-16,2 7 0 16,-6 11-1-16,2-9-1 15,-2 9 0-15,-8 12 0 16,2 6-1-16,-7 4-1 15,2 1 0-15,-3 3 1 16,-2 7 0-16,2-5-1 0,-2-2 1 16,4-6-1-16,3-3-1 15,2-2-6-15,7-15-16 0,-21 15-58 16,21-15-1-16</inkml:trace>
  <inkml:trace contextRef="#ctx0" brushRef="#br1" timeOffset="165017.1883">5307 11889 307 0,'0'0'8'0,"0"0"4"16,0 0 1-16,-12 0 2 15,12 0 1-15,0 0 2 0,0 0 0 16,0 0 1-16,0 9-6 15,10-9-2-15,8 0-2 16,9-5-1-16,8-5 0 16,7-5 0-16,8 0-2 15,0-2-1-15,1-2-1 0,-5 2-1 16,-8 2 0-16,-5-2-1 16,-5 8 0-16,-14 4 1 15,-3 2-3-15,-11 3 0 16,0 0 0-16,-7 3 0 15,-11 7 0-15,-10 2 0 0,-5 4 0 16,-3 1 0-16,-3 3 0 16,-7 2 0-16,2-1 0 15,-1 0 0-15,10-6 0 0,5-2 0 16,4-1 0-16,10-5 0 16,6-3 0-16,10-4 0 15,6 0 0-15,14-4 0 0,10-8 0 16,8 2 0-16,5-4 0 15,9-4 0-15,0-2 0 16,-2 5 0-16,-4 0 0 16,-7 0 0-16,-9 8 0 15,-11 2 0-15,-4 0 0 16,-15 5 0-16,12 0 0 0,-12 0 0 16,0 0-25-16,-4 17-57 15,4-17-7-15</inkml:trace>
  <inkml:trace contextRef="#ctx0" brushRef="#br1" timeOffset="166100.2876">7110 7986 287 0,'0'0'9'15,"0"0"2"-15,0 0 4 16,-10-9 1-16,10 9 2 16,-10-3 2-16,10 3 3 15,-12-5-2-15,12 5-6 16,0 0-4-16,-8 0-2 16,8 0 0-16,0 0-1 0,18-2-2 15,2-4-1-15,4-1 0 16,8 0 0-16,1-6-1 15,7 1-1-15,-5 1-1 0,-3-1-1 16,-2 3 0-16,-10-2 0 16,-6 7-1-16,-3 1 0 15,-11 3 1-15,0 0-1 0,-8 10 1 16,-11 0 1-16,-4 2 0 16,-7 6-2-16,-2 2 0 15,-3-1 0-15,-3 1 0 16,6-2 0-16,4-3 0 0,9-3 0 15,4-6 0-15,5-2 0 16,10-4 0-16,0 0 0 16,12-4 0-16,8-5 0 15,5-3 0-15,3 0 0 0,2-6 0 16,2 1 0-16,-2 2 0 16,0-2 0-16,-11 4 0 15,-6 4 0-15,-13 9 0 16,7-8 0-16,-7 8 0 15,-12 0 0-15,-8 8 0 0,-3 1 0 16,4 6-3-16,4 3-6 16,0-1-25-16,15 0-51 15,10-3-3-15</inkml:trace>
  <inkml:trace contextRef="#ctx0" brushRef="#br1" timeOffset="167069.3247">10431 7979 324 0,'0'0'8'15,"0"0"4"-15,0 0 2 0,0 0 4 16,0 0 1-16,0 0 0 16,0 0 1-16,0 0 2 15,0 0-8-15,10-5-2 0,5-5-3 16,5 3-1-16,10-3-2 16,5-5 0-16,7 0-6 15,5 0 0-15,-2 0 0 16,-2 3 0-16,-9 2 0 0,-4 1 0 15,-8 3 0-15,-4 1 0 16,-18 5 0-16,9-2 0 16,-9 2 0-16,0 0 0 15,-14 7 0-15,-6 3 0 0,-1 0 0 16,-9-1 0-16,-2 4 0 16,-5 5 0-16,-2-4 0 15,-1 2 0-15,2-4 0 0,8 0 0 16,3-4 0-16,8-1 0 15,3-3 0-15,16-4 0 16,0 0 0-16,0 0 0 16,20-2 0-16,10-7 0 15,5-2 0-15,8-3 0 0,1 1 0 16,4-2 0 0,-6 6 0-16,-5-2 0 0,-12 4 0 15,-5 2 0-15,-10 5 0 16,-10 0 0-16,0 0 0 15,-10 10 0-15,-5 0 0 0,0 5 0 16,-8 20-77-16,8-18-12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50:4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9487 3012 155 0,'0'0'4'0,"0"0"3"16,-12 2 3-16,12-2 2 15,0 0 4-15,-11 3 1 0,11-3 2 16,0 0 0-16,0 0-1 16,0 0-2-16,0 0 0 15,0 0-2-15,0 0-1 16,5-15-1-16,10 2 2 0,2-11 0 15,9-3 0-15,4-11-2 16,14-6-1-16,5-8-2 16,6-5 0-16,5-8-2 15,7 4-3-15,3-6 0 16,4 2-2-16,4-4-2 0,1 0 1 16,3 2 0-16,3 0 0 15,-1-8 0-15,-2 1 1 16,0 8-1-16,-5-2 2 15,-2 6 0-15,-43 35-2 0,5-5-1 16,-5 8 0-16,3-6 0 16,-5 7 0-16,2-1 0 15,-7 6-1-15,3-2 0 16,-6 5 2-16,1 0 1 16,-6 1-1-16,0 1 0 0,-2 4 0 15,-2-3-1-15,-3 4 0 16,-1 1 1-16,-9 7 0 15,16-11-1-15,-16 11 0 0,0 0 0 16,0 0 0-16,0 0-1 16,0 0-1-16,0 0-2 15,0 0-4-15,0 0-7 16,0 0-16-16,-3 5-52 0,3-5-3 16</inkml:trace>
  <inkml:trace contextRef="#ctx0" brushRef="#br0" timeOffset="944.8217">9556 2655 313 0,'0'0'8'0,"0"0"3"15,5-9 2-15,-5 9 2 16,6-12 2-16,-6 12 1 16,1-13-2-16,-1 13 1 0,0 0-7 15,0 0-3-15,0 7-3 16,0 13-1-16,-4 2-1 15,-4 8-1-15,0 2 1 16,-2 5 0-16,-2 3-1 16,-2 0 0-16,-2-4-1 15,-2-1 1-15,-1 3 0 16,1-7-1-16,1 1 0 0,0-3 0 16,0-5 1-16,4-4 0 15,-2-4 0-15,6-2 0 16,-2-8-1-16,11-6 0 0,-9 11 0 15,9-11 0-15,0 0 0 16,0 0 1-16,0 0 0 16,9-7 1-16,2-2-1 0,3 0 1 15,4-3 1-15,4-1-1 16,5-1 1-16,3-1-1 16,0-3 0-16,2 8 0 15,-2 0-1-15,1 0 1 0,-2 2-1 16,-2 4 0-16,-4 2 0 15,-3-1-1-15,-6 3 1 16,2 0-1-16,-4 0 1 16,-3 0-1-16,0 0 1 15,-9 0 0-15,14 0 0 16,-14 0-1-16,7-3 1 0,-7 3 1 16,0 0-1-16,0 0-1 15,11-5 1-15,-11 5-1 16,0 0-2-16,0 0-4 0,0 0-8 15,0 0-41-15,0 0-30 16,0 0-1-16</inkml:trace>
  <inkml:trace contextRef="#ctx0" brushRef="#br0" timeOffset="1877.7723">10463 2646 295 0,'0'0'9'0,"0"0"3"16,0 0 3-16,0 0 0 15,0 0 1-15,0 0 1 16,0 0 1-16,0 0-1 16,0 0-8-16,0 0-4 0,0 0-2 15,8 7 0-15,-8-7-1 16,5 7 0-16,-5-7 0 15,10 10 1-15,-10-10 0 0,14 3 1 16,-3-3 2-16,-1 0-1 16,-1-8 1-16,7-4 0 15,-4 0 1-15,2-6-1 0,2-4 0 16,-2-3-1-16,-1-5 0 16,0-4-1-16,-6-4-1 15,-2-1-1-15,0-4-2 16,-5-6 0-16,-5-1 0 0,-5-4-2 15,-3 4 0-15,-3-4 0 16,-5-4 1-16,-6 2-1 16,-1 6 3-16,-1 6 0 15,-6 0-1-15,0 6 1 16,-2 6 0-16,-2 5 0 16,3 9 0-16,-7 3-1 0,7 6 0 15,-4 1 0-15,3 6 1 16,-1 2-2-16,4 0 1 15,-2 5-1-15,5 2 1 0,1 6-1 16,0-4 1-16,3 6-1 16,4 0 0-16,1 0 0 15,4 2 0-15,1-2 0 0,4 4 0 16,2 0 1-16,5-4-1 16,1 0 0-16,5-3 1 15,-2-3-1-15,2 1 1 16,0 0 0-16,0-10 0 0,0 0 0 15,2 10 0-15,-2-10 0 16,0 0-1-16,0 0-2 16,0 0-3-16,0 0-3 15,0 0-4-15,0 0-7 16,8 10-14-16,-8-10-34 16,0 0-19-16</inkml:trace>
  <inkml:trace contextRef="#ctx0" brushRef="#br0" timeOffset="2354.2539">9645 1759 309 0,'0'0'6'0,"0"0"4"0,0 0 0 16,0 0 3-1,0 0-1-15,0 0 1 0,0 0 1 16,0 0-1-16,-9 0-5 16,9 14-3-16,0 2-2 15,2 5-1-15,3 9 1 0,2 2-1 16,1 3 0-16,2 2 0 15,0-5 0-15,0 3-1 16,0-5 1-16,2-8-1 0,-4-2 0 16,-1-5 1-16,1-3 0 15,-8-12 0-15,7 13 1 16,-7-13 1-16,0 0 0 0,0 0 0 16,13-10 0-16,-8-2 0 15,-1-6 0-15,6 0-1 16,1 1-1-16,3-2-1 15,-2-1 0-15,4 2 0 0,-2 3 0 16,1-2-1 0,3 7-3-16,-3 8-3 0,-3-1-10 15,5-7-46-15,1 18-23 16</inkml:trace>
  <inkml:trace contextRef="#ctx0" brushRef="#br0" timeOffset="5531.2792">14381 1560 312 0,'0'0'7'0,"0"0"4"15,0 0 1-15,0 0 1 0,0 0 2 16,0 0-1-16,0 0 1 16,0 0-1-16,0 12-3 15,-5 6-4-15,-7 5 0 16,-6 6-4-16,-7 8 1 16,-4 13-1-16,-7 10 1 15,0 6 0-15,-1-4-3 0,-4 2 0 16,-1 3 0-16,3-2 2 15,-4 2 1-15,4-10 1 16,-1-3 0-16,0-2 0 16,3 0 0-16,-1-5 0 0,2 5 0 15,1-4-1-15,-1-2-1 16,2-3-1-16,4-1 0 16,5-6 0-16,1-3 0 0,3-6-2 15,4-4 0-15,4-2 0 16,4-9 0-16,1 2 0 15,1-4 0-15,7-10 0 16,-12 14 0-16,12-14 0 16,-11 13 0-16,11-13 0 15,-10 9 0-15,10-9 0 0,-9 11 0 16,9-11 0-16,0 0 0 16,-9 6 0-16,9-6 0 15,0 0 0-15,0 0 0 16,-9 8 0-16,9-8 0 0,0 0 0 15,0 0 0-15,0 0 0 16,0 0 0-16,0 0 0 16,0 0 0-16,0 0 0 0,0 0 0 15,0 0 0-15,0 0 0 16,0 0-7-16,0 0-7 16,0 0-7-16,0-10-29 0,0 10-34 15,0 0-2-15</inkml:trace>
  <inkml:trace contextRef="#ctx0" brushRef="#br0" timeOffset="6516.2315">13352 2989 293 0,'0'0'7'0,"0"0"2"16,0-9 4-16,0 9 2 15,10-17 4-15,2 0 2 16,6-7 2-16,2-8 1 15,9-2-5-15,3-13-2 0,12-5-2 16,2-8-3-16,7-3-3 16,4-7-2-16,4 0-3 15,2-6 0-15,-1-1-4 0,3 2 0 16,-1-7 0-16,1 4 0 16,-3 1 0-16,-2 7 0 15,-6 1 0-15,-3 5 0 16,-29 34 0-16,2 0 0 0,-1 5 0 15,-3-2 0-15,-3 5 0 16,1-1 0-16,-4 6 0 16,-1 0 0-16,-3 4 0 15,0 1 0-15,-5 3 0 16,2-2 0-16,-7 11 0 16,0 0 0-16,0 0 0 0,-22 25 0 15,-6 2 0-15,-6 13 0 16,-6 14 0-16,-10 8 0 15,-2 10 0-15,5-5 0 0,-5 5 0 16,-3-1 0-16,-2 1 0 16,0 3 0-16,-3-6 0 15,1-5 0-15,-1-4 0 0,0 0 0 16,3-3 0-16,2-9 0 16,5 1 0-16,5-8 0 15,5-7 0-15,9-4 0 16,6-5 0-16,5-8 0 15,5-2 0-15,5-5 0 0,10-10 0 16,-10 7 0-16,10-7 0 16,0 0 0-16,0 0 0 15,0 0 0-15,7-17 0 16,4 5 0-16,2-8 0 16,6-5 0-16,9-12 0 0,0-5 0 15,11-4 0-15,0-2 0 16,9-6 0-16,1-3 0 15,8 2 0-15,-7 1 0 0,5 9 0 16,-8 5 0-16,-8 6 0 16,-7 6 0-16,-7 9-2 15,-9 6-3-15,-16 13-2 16,0 0-5-16,-3 5-14 0,-17 15-59 16,0 7-1-16</inkml:trace>
  <inkml:trace contextRef="#ctx0" brushRef="#br0" timeOffset="7792.5215">13305 2556 310 0,'0'0'7'16,"5"-12"4"-16,-3 5 2 0,3-11 3 15,-2 6 2-15,-1-6 2 16,4 3 1-16,-4-2 1 15,-2 5-10-15,0 12-2 16,0 0-2-16,0 17-2 0,-6 13-2 16,-3 8-1-16,-3 3-2 15,-1 11 1-15,1 7 1 16,-1-2-2-16,0 0-1 16,3-7 0-16,-2-6 0 15,4-4 0-15,4-7 0 16,-2-9 0-16,2-5-1 0,1-5 3 15,3-14 0-15,-2 10-1 16,2-10 0-16,2-13 0 0,4-12 2 16,-1-4-1-16,4-12 1 15,4-5-2-15,-1-11 1 16,0-3-1-16,1 1 0 16,-3 2 3-16,-3 10-4 0,1 7 0 15,-3 8 0-15,-2 15 0 16,-3 17 0-16,0 0 0 15,-3 15 0-15,1 17 0 16,-3 10 0-16,-1 5 0 0,4 7 0 16,-3 4 0-16,2 0 0 15,-4-5 0-15,4-2 0 16,-1-5 0-16,1-9 0 16,-4-3 0-16,-1-6 0 15,3-6 0-15,1-8 0 0,-5-2 0 16,9-12 0-16,-10 8 0 15,10-8 0-15,-4-8 0 16,4-4 0-16,0-2 0 16,0-1 0-16,4-2 0 0,2-1 0 15,-2 5 0-15,2 4 0 16,-6 9 0-16,0 0 0 16,10-6 0-16,-10 6 0 15,2 15 0-15,-2-2 0 0,0 3 0 16,0 1 0-16,0-3 0 15,0 1 0-15,0-5 0 16,0-10 0-16,2 12 0 0,8-12 0 16,3-2 0-1,4-8 0-15,11-7 0 0,-1-3 0 16,16-10 0-16,0 0 0 16,11-6 0-16,5-3 0 15,-1-2 0-15,4 4 0 0,-5 0 0 16,-3 2 0-16,-7 8 0 15,-7 0 0-15,-12 12 0 16,-8 2 0-16,-8 8 0 16,-12 5 0-16,5 5 0 0,-13 8 0 15,-8 7 0-15,-5 2 0 16,-9 5 0-16,-4 5 0 16,-7-2 0-16,-4 2 0 15,1-2 0-15,-5 0 0 0,1-3 0 16,4-3 0-16,-2-1 0 15,12-5 0-15,4-4 0 16,5-6 0-16,8 2 0 0,7-10 0 16,10 0 0-1,0-7 0-15,10-4 0 0,7-7 0 16,8-2 0-16,5-4 0 16,4 0 0-16,12-6 0 15,-2-2 0-15,-1 7 0 0,1-2 0 16,-7 5 0-16,-4 6 0 15,-9 2 0-15,-4 6 0 16,-7 5 0-16,-13 3 0 16,2 8 0-16,-7 1 0 0,-7 9 0 15,-1-4 0-15,-3 0 0 16,3 4 0-16,-3-4 0 16,6-5 0-16,3-4-3 0,7-5-14 15,0 0-14-15,0 0-53 16,16 0-3-16</inkml:trace>
  <inkml:trace contextRef="#ctx0" brushRef="#br0" timeOffset="8699.1256">14190 2484 339 0,'0'0'5'0,"0"0"3"15,0 0 1-15,0 0 3 16,0 0 2-16,-2 8-1 0,2-8 1 15,-3 9 1-15,3-9-5 16,-2 11-1-16,2-11-1 16,0 0 0-16,5 10-1 15,-5-10 0-15,16 0 0 0,0-3 0 16,-2-4 0-16,4-1-1 16,5-7 0-16,-2 0-6 15,4-7 0-15,0 0 0 16,-4-5 0-16,0-6 0 0,-5-3 0 15,-2-2 0-15,-6-6 0 16,-5-3 0-16,-3-1 0 16,-3 0 0-16,-7-5 0 0,-5 2 0 15,-5 5 0-15,1 0 0 16,-4 5 0-16,-4 2 0 16,-1 4 0-16,-1 5 0 15,0 8 0-15,-1 0 0 16,-3 4 0-16,0 0 0 0,1 9 0 15,-3-1 0-15,-2 3 0 16,2 0 0-16,-2 4 0 16,0 3 0-16,0 0 0 15,-2 0 0-15,5 3 0 0,-6 4 0 16,6 0 0-16,-3 3 0 16,1-1 0-16,1 3 0 15,3 2 0-15,0-2 0 0,4 3 0 16,-2 0-3-16,10-3 2 15,0 3 0-15,3-2 0 16,4 0 1-16,5-1-1 16,-1-3 1-16,9-9 0 15,-7 10-1-15,7-10 1 0,0 0 0 16,0 0 1-16,0 10-1 16,0-10 0-16,0 0 0 15,0 0-1-15,0 0 0 16,0 0-4-16,0 0-2 0,0 0-8 15,0 0-15-15,0 0-56 16,0 0-1-16</inkml:trace>
  <inkml:trace contextRef="#ctx0" brushRef="#br0" timeOffset="9095.6867">13342 1679 332 0,'0'0'7'0,"0"0"2"0,-7-5 3 15,7 5 1-15,0 0-1 16,-13 0 1-16,13 0 1 16,-10 5 0-16,10 8-7 0,-2 4-2 15,2 0-2-15,0 8 0 16,0 1 0-16,0 3-1 15,0 3-1-15,0 0 0 0,0-4 0 16,0-1-1-16,0-5 1 16,0-8 0-16,0 1 1 15,0-15 1-15,0 12 0 0,0-12 1 16,0 0 0-16,0 0 0 16,2-17 0-16,6 5-1 15,2-5 0-15,0-3-1 16,10 0-1-16,-1 1 0 15,4-1-1-15,2 2 0 0,1 11-1 16,-1 2-2-16,0 5-6 16,3 0-19-16,-1 5-56 15,3 2-1-15</inkml:trace>
  <inkml:trace contextRef="#ctx0" brushRef="#br0" timeOffset="10145.933">17101 1705 305 0,'0'0'7'0,"0"0"6"16,0 0 1-16,6-11 2 16,-6 11 3-16,0 0 1 15,9-7-2-15,-9 7 1 16,0 0-8-16,0 1-3 0,-9 16-3 16,1 2-1-16,-8 8-1 15,-1 11-1-15,-3 8 1 16,-10 9 0-16,3 4 0 15,-8 3 1-15,-2 3 1 16,-6 4 2-16,-3 13 2 16,-4-6 0-16,1 4-5 15,-2-6-4-15,6-1 0 16,3-2 0-16,5-7 0 0,3-2 0 16,11-15 0-16,3-8 0 15,5-6 0-15,5-8 0 16,2-3 0-16,1-5 0 15,5-5 0-15,2-12 0 0,0 18 0 16,0-18 0-16,0 0 0 16,2 8 0-16,-2-8 0 15,0 0 0-15,7-2 0 16,-7 2 0-16,5-11-9 0,-5 11-14 16,6-15-17-16,1 11-47 15,-7 4 2-15</inkml:trace>
  <inkml:trace contextRef="#ctx0" brushRef="#br0" timeOffset="10698.6842">16290 2752 325 0,'0'0'8'0,"0"0"6"15,0-10 2-15,0 10 4 16,0-7-1-16,0 7 1 16,0 0 1-16,0 0-1 15,8-8-6-15,-3 16-5 0,-5 7-2 16,3 2-3-16,-3 5 0 15,0 5-2-15,0 3-1 16,-3 0 0-16,0-1 0 16,-3 1-1-16,2-2 0 0,-3-9 0 15,2 1 0-15,-3-2 1 16,3-6 0-16,1-5 0 16,4-7 1-16,-5 11-2 15,5-11 0-15,0 0 0 0,0 0 0 16,9 0 0-16,4-6 0 15,7-4 0-15,2-3 0 16,11-3 0-16,-2-2 0 0,7 1 0 16,2 0 0-16,-3-1 0 15,-4 0 0-15,-1 6 0 16,-7 3 0-16,-2 3 0 16,-7 4 0-16,-5-1 0 15,-11 3 0-15,10 0 0 16,-10 0 0-16,0 0 0 0,0 0 0 15,0 0 0-15,0 0-8 16,0 8-79-16,0-8-2 16</inkml:trace>
  <inkml:trace contextRef="#ctx0" brushRef="#br0" timeOffset="11382.0307">17193 2380 299 0,'0'0'7'0,"0"0"3"15,0 0 3-15,-2 9 2 0,2-9 1 16,-3 11 3-16,3-2 1 16,0-9 0-16,-2 17-6 15,2-17-2-15,2 12-2 0,-2-12-1 16,10 4-1-16,-3-4 0 16,4 0-1-16,1-9 0 15,6 2-1-15,-4-10 0 0,1-3-1 16,-3 1-5-16,0-8 0 15,1-2 0-15,-5-4 0 16,-6-4 0-16,-2 0 0 16,-7-6 0-16,-9 0-3 0,0-2 3 15,-5 0 0-15,-8 8 1 16,-4-1-1-16,-1 4 0 16,-3 5 2-16,-9 6-4 15,4 5 2-15,-8 1 0 16,1 10 0-16,-3 2 0 15,-2 3-1-15,0 2 1 0,3 0-1 16,-2 5 0-16,6 2 1 16,5 0-1-16,2 5 0 15,5 0 0-15,3 5 0 0,10-3 0 16,2 4 0-16,5-1 0 16,2 2 0-16,4-1 0 15,1 3 0-15,3-3 1 0,2-3-1 16,3 2 1-16,-3-2 0 15,3-5 0-15,0 3 0 16,0-4 0-16,0-9 0 16,0 16-1-16,0-16-1 15,0 9-4-15,0-9-3 0,0 8-8 16,0-8-19-16,-11 5-49 16,11-5-2-16</inkml:trace>
  <inkml:trace contextRef="#ctx0" brushRef="#br0" timeOffset="11770.7525">16224 1939 335 0,'0'0'7'0,"0"0"3"16,0 0 3-16,0-17 2 15,0 17 0-15,0 0 0 0,0 0 0 16,7 8 1-16,-2 4-7 16,-1 13-3-16,2-4-2 15,1 12-1-15,-2-1-1 16,2-2 0-16,-2 5-1 16,1-5 0-16,-1-6 0 0,0-4-1 15,-3-2 1-15,0-9 0 16,-2-9 1-16,4 11 0 15,-4-11-1-15,19-8 1 0,-9 0 0 16,8-7-1-16,1 0 0 16,5-2 1-16,4-2-2 15,2 1 1-15,0 1-1 0,-3 5-2 16,-2 0-2-16,0 6-5 16,-10-1-14-16,-15 7-60 15,15 7-3-15</inkml:trace>
  <inkml:trace contextRef="#ctx0" brushRef="#br0" timeOffset="16044.811">5452 11284 180 0,'0'0'7'0,"0"0"3"0,0-11 5 16,0 11 3-16,0-9 4 15,0 9 1-15,0-10 3 16,0 10 0-16,0-11-6 15,0 11-4-15,0 0-1 0,0 0-4 16,-10 3-4-16,2 11-3 16,-5-1 0-16,2 10-2 15,-8 4-1-15,3 5 1 0,-6 6 0 16,-3-1 0-16,0 5 0 16,-5 0-1-16,2 5 0 15,-4 0 0-15,-3 0 1 0,-2 6-1 16,-4-5 0-16,0 5 1 15,-3-4-1-15,1 3 1 16,1-2 0-16,-3 2 0 16,8-3 0-16,0-1 0 15,2-4-1-15,3-2-1 16,4 0 2-16,6-4-2 0,-4-3 0 16,10-4 0-16,-2-6 0 15,6 2 0-15,-2-6 0 16,4-2 0-16,1-2 0 15,-2-2 0-15,7-5 0 0,-3 2 1 16,7-12 0-16,-12 13 0 16,12-13 0-16,-13 7 1 15,13-7-1-15,0 0 0 0,-10 0-1 16,10 0-1-16,0 0-3 16,0 0-3-16,-7-4-8 15,7 4-11-15,0-16-29 0,0 16-25 16,5-15-5-16</inkml:trace>
  <inkml:trace contextRef="#ctx0" brushRef="#br0" timeOffset="17245.2876">7040 7424 206 0,'0'0'8'15,"0"0"5"-15,0 0 3 16,0 0 3-16,0 0 2 0,0 0 0 16,0 0 0-16,0 0 0 15,0 0-5-15,0 0-4 16,-7 11-3-16,-5 3-4 0,-4 3-1 16,-1 7-2-16,-3 5 1 15,-2 2 0-15,-7 4 0 16,-1 3 1-16,2 1 0 15,1 1 0-15,-9-1 0 0,6 1 0 16,-4 3 1-16,4-2-1 16,0-2-1-16,0 2 0 15,3-5-1-15,3-3 0 16,4-3 0-16,-1-3-1 0,7-8 0 16,1-2 0-16,1-4 0 15,7-5-1-15,5-8 1 16,-7 10-1-16,7-10 1 15,0 0-1-15,0 0 1 16,0 0-2-16,0 0 0 0,0 0-2 16,0 0-1-16,0 0-5 15,0 0-8-15,0 0-14 16,-4-6-37-16,4 6-13 0</inkml:trace>
  <inkml:trace contextRef="#ctx0" brushRef="#br0" timeOffset="17600.5934">6571 7807 350 0,'0'0'4'0,"0"0"-1"16,0 0 1-16,0 0 3 0,-3 13-1 15,1 3 1-15,-3 4 3 16,-6 6-2-16,4 2-2 16,-2 4-1-16,-2 0 0 15,-1 5-1-15,-4-4-1 16,2-4-1-16,2-7-1 0,-2-2 0 16,5-5-1-16,2 0 0 15,-1-3-1-15,8-12 1 16,-2 13-1-16,2-13 1 0,15 0 0 15,2-8 0-15,8 2 1 16,7-8 0-16,5 2-1 16,8 0-12-16,-5 12-52 15,7-8-13-15</inkml:trace>
  <inkml:trace contextRef="#ctx0" brushRef="#br0" timeOffset="18535.6391">10588 7458 318 0,'0'0'6'16,"0"0"2"-16,0 0 2 0,0 0 0 16,0 0 1-16,0 0 0 15,0 0-1-15,0 0-1 16,0 0-4-16,-3 8-2 15,-2 9-2-15,-4 6-1 16,-7 7-1-16,-1 4 2 0,-3 9 0 16,-5 4 0-16,-2-4 0 15,-3 10-1-15,-2-2 2 16,-3 2 0-16,0-2 0 0,1-1 0 16,-7 3 2-1,2-3-1-15,-1-2 0 16,6 0 1-16,-4-6-2 0,5 1 0 15,1-5 1-15,8-1-1 16,-3-4 0-16,4-3-1 16,5-1 0-16,4-5 0 0,-2-3 0 15,4-4-1-15,2-4 0 16,5-3-2-16,5-10-2 16,-5 11-2-16,5-11-7 0,0 0-6 15,0 0-19-15,0 0-38 16,0 0-4-16</inkml:trace>
  <inkml:trace contextRef="#ctx0" brushRef="#br0" timeOffset="18963.9613">9819 8296 346 0,'0'0'6'16,"0"0"0"-16,0 0 2 15,0 0 2-15,-4 7 1 0,4 5-1 16,0 5 1-16,-2 4 1 16,2 4-6-16,0 2-1 0,0 3-1 15,0 3-1-15,-4-4-2 16,3-2 0-16,-5-3-1 15,1-3 0-15,-3-1 1 16,4-3-1-16,-3-5 1 0,-4-5 0 16,11-7-1-16,-9 13 1 15,9-13 0-15,0 0 0 16,0 0 0-16,0 0 1 16,0 0 0-16,14-6 1 15,9-3-1-15,1-3 1 16,9-1 0-16,2-4 1 0,2 2-1 15,3 0 0-15,-3 4-2 16,-2-1-3-16,-3 10-19 16,5 0-58-16,-14 2-3 0</inkml:trace>
  <inkml:trace contextRef="#ctx0" brushRef="#br0" timeOffset="22965.8387">5484 12787 221 0,'0'0'8'0,"0"0"2"0,0 0 4 15,0 0-1-15,0-10-1 16,0 10-1-16,0 0 2 16,0 0-1-16,-2 15-3 15,2 2-3-15,-3 8-2 16,3 0 2-16,-2 9 2 0,2 2 0 16,0 8 2-16,0 0-2 15,0 6 0-15,2-3-2 16,3 3-2-16,-3-1 0 0,3 1-2 15,1-1 0 1,-1 1-1-16,0 2 0 0,-5 0 0 16,5 0 1-16,-3 2-1 15,-2 0 1-15,0 2 0 0,0-5-1 16,0 2 1-16,-2-2 0 16,-1-4 0-16,1 3-1 15,-1-8 1-15,1 3-2 16,0-1 1-16,-1-1-1 0,3-4 1 15,-3 1-1-15,3-5 0 16,-3-2 1-16,3 3-1 16,-2-7 1-16,-1 1 0 15,1 0-1-15,2-2 1 16,-2 1 0-16,2-2-1 0,0 1 1 16,-3-1-1-16,3-3 0 15,0-1 1-15,0 2-1 16,0 0 0-16,3-1 1 15,-3-2-1-15,2 3 1 16,-2 5-1-16,0-5 0 0,0 4 0 16,0 0 1-16,0 0-1 15,0-3 0-15,-2 6 0 16,-3-3 0-16,2-2 1 0,1 0-1 16,2-3 1-16,-2 7-1 15,-1-7 1-15,0 1-1 16,0 1 2-16,1 0 0 0,2 3-1 15,-2-1 1-15,-1 1 0 16,1 4 1-16,2-3-1 16,-3 2 1-16,1-2 0 15,0-1-1-15,-1-2-1 0,1-2 1 16,2-5-1-16,-3-5 1 16,3 2-2-16,0-4 1 15,0-6-1-15,0-7 0 16,0 10 0-16,0-10-2 15,0 0 0-15,0 0-3 16,0 0-3-16,5-8-5 0,-5-9-16 16,0-13-48-16,0 1-6 15</inkml:trace>
  <inkml:trace contextRef="#ctx0" brushRef="#br0" timeOffset="23924.0782">5421 12898 257 0,'0'0'7'0,"0"-9"3"0,0 9 5 16,0-10 3-16,0 10 1 15,3-13 1-15,-3 13 0 16,3-14 2-16,-3 14-7 16,0 0-4-16,0 0-5 0,0 0-1 15,0 0-1-15,0 20 0 16,-6-1-1-16,0 9 0 0,-8 2 1 16,3 9-1-16,-8 1 1 15,3 2 0-15,-4-3-1 16,1 2-1-16,1-8 0 15,-2-3-1-15,3-3 1 0,4-4-2 16,3-6 1-16,0-2-1 16,2-5 1-16,8-10-1 15,-7 9 0-15,7-9 1 0,0 0 0 16,0 0 1-16,0 0 0 16,2-12-1-16,7-3 1 15,-2-4 0-15,5-9 0 16,3-4-1-16,5-2 1 15,2-7-1-15,-2 2 0 16,1-5 1-16,-1 3-1 0,-3 3 1 16,-4 1-1-16,-3 4 1 15,1 1 0-15,-6 8 1 16,-1 0 0-16,-1 4-1 0,-3 6 2 16,3 4 1-16,-3 1-5 15,0 9 0-15,0-10 0 16,0 10 0-16,0 0 0 15,0 0 0-15,7 10 0 0,4 4 0 16,-2 5 0-16,4 7 0 16,4 1 0-16,1 5 0 15,1 5 0-15,4-2 0 0,2 3 0 16,0-6 0-16,-4 2 0 16,2 1 0-16,0-2 0 15,-3-4 0-15,1 5-23 16,9-6-64-16,-12-1-3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35:55.39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1235 6765 172 0,'0'0'4'0,"0"0"2"15,0 0 1-15,-4-11 2 0,4 11 2 16,0-14-1-16,2 2 2 16,8-3 1-16,5-4-4 15,8-5-2-15,7 0 0 16,0-1-2-16,11 1 0 0,4-1-1 16,4-1-1-16,4 5-1 15,2 6 0-15,-1 0 0 16,1 3 0-16,-3 4-1 15,-2 3 1-15,4 1-2 0,-5 4 1 16,5-4 0-16,3 4 0 16,1 0 0-16,4 0 0 15,-3-2-1-15,6 2 1 0,-3 0 0 16,0 0 0-16,5 0 0 16,-1 2 0-16,4 2 0 15,3 0 0-15,-1-2 0 16,5 1 1-16,0-3-1 15,10 0 1-15,-2 0 0 0,6-3 0 16,4-1 2-16,4-4-2 16,6 1 1-16,-2-4 0 15,8 2 0-15,6-1-1 16,-6-4 1-16,2 1-1 16,1-1 0-16,3-2-1 0,-9-1 1 15,5 2-1-15,-9-2 0 16,-4-1 0-16,1 1 0 0,-6-4 0 15,-1 2-1-15,-2-1 1 16,-2-2 1-16,-6 0-1 16,-1 0 0-16,-7-1 1 15,2 1-1-15,-9 0 1 16,-9 0 1-16,-5 2 0 0,-12-1-2 16,-2 7 1-16,-13 4 1 15,-7-2-1-15,-5 4 1 16,-4 4-2-16,-12 4-1 0,0 0-1 15,0 0 0 1,0 0 0-16,10 2 0 0,-10-2-2 16,12 15-1-16,-4-1 3 15,7 1-1-15,3 5 2 16,6 0-1-16,6 0 1 16,2 0 0-16,5 4 0 0,11-7 1 15,2 1 1-15,4-3-2 16,16-2 0-16,-3-1 0 0,12-5 1 15,2 3-1-15,7-5 2 16,7-2-2-16,1-2 1 16,7-1-1-16,3 0 1 15,7 0-1-15,-1 0 0 0,7 0 1 16,-3-4 0-16,4-1-1 16,4-5 1-16,-2 3-1 15,-3-3 0-15,3 0 1 16,2-2-1-16,-6-2 0 15,-2 2 0-15,3-3 0 16,-7 3 0-16,-3 0 0 16,1-3 1-16,-11 3-1 0,-4 3 0 15,-3-2 1-15,-8 2 0 16,-5 0 0-16,-6 0-1 16,-4 3 1-16,-3 1 0 0,-10 5-1 15,0 0 0-15,-5 0-1 16,-3 5 0-16,-6 1 0 15,0 1 0-15,-10 1-1 0,-2 4 1 16,-4-7 1-16,-2 5-1 16,-4 0 0-16,-3 2 0 15,-2 1 1-15,-3-1 0 0,-2 0-1 16,-2 6 1-16,0-1 1 16,-6 3-1-16,0 2 1 15,1 2-1-15,-3 2 1 16,0 1-1-16,2 3 1 15,-2-3-1-15,3 0 0 0,-1-2 0 16,4 2 0 0,-4-5 0-16,5 3 0 0,-2-5 0 15,2 0 0-15,-1-3 1 16,-1 1-1-16,2-6 0 16,-2 1 1-16,0-4-1 0,0 4 1 15,-5-13-1-15,8 12 1 16,-8-12 0-16,5 7 0 15,-5-7-2-15,0 0-3 16,0 0-18-16,0 0-46 0,0 0-4 16</inkml:trace>
  <inkml:trace contextRef="#ctx0" brushRef="#br0" timeOffset="15115.469">3574 14340 210 0,'0'0'10'0,"0"0"4"16,0 0 5-16,0 0 1 0,-2-10 4 15,2 10 0-15,0 0-1 16,0 0 2-16,0 0-8 16,0 0-5-16,0 0-5 15,0-7-1-15,0 7-4 0,0 0 0 16,0 0-2-16,0 0 1 16,0 7 0-16,0-7 0 15,0 17 0-15,0-2 0 16,0 0 1-16,0 3 0 15,0 2 1-15,2-3-1 0,1 2 0 16,0 4 1-16,-1-2 1 16,4 0-2-16,-4-1 1 15,2 2 0-15,-1 1 1 16,0 0-1-16,-3-2 0 0,2 1 0 16,0 1 0-1,-2 2-1-15,0 0 1 0,0 2-1 16,0-3 0-16,0 5-1 15,0-3 1-15,0 1 0 0,0 0-1 16,3-2 1-16,-1 3 0 16,-2-2 0-16,3-1 0 15,0 3 0-15,-3 0 0 16,3-2 0-16,-3 3 0 0,2 2 0 16,-2-4 0-16,2 0-1 15,-2 3 1-15,0 0-1 16,0-1 1-16,0 4 0 0,0-1 0 15,0 0 0-15,0 2 0 16,0 4-2-16,-2-3 0 16,2 2 0-16,-2 0 0 15,-1-2 0-15,0 2 0 0,3-2 0 16,0-1 0 0,0 7 0-16,0-8 0 0,0 5 0 15,0-4 0-15,0 4 0 16,0 1 0-16,0-1 0 15,0-1 0-15,0 2 0 0,0-2 0 16,0 1 0-16,0-2 0 16,3 2 0-16,0-4 0 15,-3 1 0-15,0 0 0 0,2-3 0 16,0 3 0-16,-2-3 0 16,3 0 0-16,-3 3 0 15,0-3 0-15,0 0 0 16,0 2 0-16,0-1 0 0,2-1 0 15,-2-2 0 1,0 3 0-16,0-4 0 0,0-2 0 16,3 3 0-16,-3 0 0 15,0-1 0-15,0 1 0 16,0-1 0-16,0 4 0 0,0-1 0 16,0-2 0-16,0 3 0 15,0-4 0-15,2-2 0 16,-2 1 0-16,0-2 0 15,2-1 0-15,1-3 0 0,-3 3 0 16,0-2 0-16,0-14 0 16,0 6 0-16,0-2 0 15,0-1 0-15,0 2 0 16,0-1 0-16,0 0 0 0,0 2 0 16,-3-3 0-16,3 1 0 15,-2-1 0-15,2 1 0 16,-2-4 0-16,2 1 0 15,0 1 0-15,0-2 0 0,0-9 0 16,-3 18 0-16,3-18 0 16,0 9 0-16,0-9 0 15,0 0 0-15,0 0 0 16,0 0 0-16,0 0 0 16,0 0 0-16,0 0 0 15,0-9 0-15,0 9 0 0,-2-18 0 16,2-2 0-16,0-5 0 15,0-7 0-15,0-1 0 16,0-1 0-16,0 0 0 0,0-2 0 16,0 2 0-16,0 2 0 15,0 3 0-15,0-7 0 16,2 4 0-16,-2 3 0 16,3-7 0-16,-3 7 0 0,2 2 0 15,-2-1 0-15,2 1 0 16,1 0 0-16,-3 5 0 15,0-2 0-15,2 0 0 0,1 5 0 16,-3-6 0 0,0 3 0-16,3 2 0 0,0-4 0 15,-3 1 0-15,2 4 0 16,-2-4 0-16,0 0 0 16,2 4 0-16,-2-6 0 0,0 6 0 15,0-5 0-15,3 3 0 16,-3-4 0-16,5 3 0 15,-3-3 0-15,0 0 0 16,3 0 0-16,1-2 0 0,-4 2 0 16,1-2 0-16,-1 2 0 15,-2-2 0-15,0 2 0 16,3 0 0-16,-3-3 0 16,0 5 0-16,0-5 0 15,-3 3 0-15,3-2 0 0,-2 5 0 16,2-5 0-16,-3 2 0 15,1 2 0-15,-1 1 0 16,0 0 0-16,3 0 0 0,-2-1 0 16,-1 1 0-16,1 0 0 15,0 3 0-15,2-4 0 16,-3-3 0-16,1 5 0 16,2-4 0-16,0 0 0 15,0 3 0-15,0-3 0 0,0 3 0 16,-3 0 0-16,3-1 0 15,-2 0 0-15,2 3 0 16,-2-1 0-16,-1-1 0 0,3 1 0 16,-3-1 0-16,0 0 0 15,1 0 0-15,-1 0 0 16,1 2 0-16,0-4 0 16,-1 3 0-16,1-1 0 0,2-3 0 15,-3 5 0-15,1-2 0 16,0-1 0-16,-1 1 0 15,0 1 0-15,0-3 0 16,1-1 0-16,-1 3 0 0,3 1 0 16,0-5 0-16,0 7 0 15,0-6 0-15,-2 5 0 16,2 0 0-16,-2 0 0 16,2 2 0-16,-3 1 0 15,0 1 0-15,2-2 0 0,1 1 0 16,0-1 0-16,0-2 0 15,0-2 0-15,4 0 0 16,1-3 0-16,2 0 0 0,2 3 0 16,-5-5 0-16,4 3 0 15,-4-2 0-15,4 4 0 16,-2 0 0-16,-2 0 0 16,4-2 0-16,-4 7 0 0,1-2 0 15,1 2 0-15,-1-3 0 16,0 3 0-16,2-3 0 15,2 2 0-15,2 1 0 16,-1-3 0-16,-1 3 0 16,4 0 0-16,2 0 0 0,-2 1 0 15,0 1 0-15,4 3 0 16,-4-3 0-16,6 3 0 16,-2 2 0-16,0-2 0 15,-2 2 0-15,5-1 0 0,0 4 0 16,2-3 0-16,-7 3 0 15,8-3 0-15,-4 8 0 16,4-4 0-16,-5 4 0 0,3 0 0 16,0 2 0-16,-4 0 0 15,0 0 0-15,4 2 0 16,-2 3 0-16,-1 0 0 16,2 2 0-16,-1 0 0 0,-1 1 0 15,2 4 0-15,2-1 0 16,-4 1 0-16,-5 0 0 15,6 1 0-15,-5-1 0 16,2 5 0-16,-5-2 0 0,0 2 0 16,1 4 0-1,-2-1 0-15,3-1 0 0,-6 5 0 16,3 2 0-16,-2-2 0 16,2 4 0-16,-6-2 0 15,6 2 0-15,-4 5 0 16,1-4 0-16,0 0 0 0,-4 5 0 15,4-5 0-15,-1 3 0 16,1 0 0-16,-2-2 0 16,2 0 0-16,-6-1 0 0,6 1 0 15,-2-3 0-15,0 5 0 16,0-3 0-16,-3 0 0 16,3 0 0-16,0 0 0 0,-2 2 0 15,2-2 0-15,-5 0 0 16,2 4 0-16,1-2 0 15,-1-3 0-15,-2 2 0 16,0 5 0-16,0-3 0 16,0 3 0-16,0-2 0 0,0 3 0 15,0-3 0-15,0 5 0 16,0-5 0-16,0 2 0 16,0-2 0-16,0 1 0 15,0-2 0-15,0 1 0 0,0-1 0 16,0 0 0-16,0 3 0 15,0-3 0-15,0 2 0 16,0-1 0-16,0 2 0 0,0 1 0 16,-2-4 0-16,-1 4 0 15,3-2 0-15,0 0 0 16,-2-1 0-16,2-2 0 16,0 0 0-16,0-1 0 0,0 2 0 15,0-2 0-15,0 2 0 16,0-2 0-16,0-1 0 15,0 2 0-15,0 1 0 16,0-3 0-16,0 5 0 16,0-1 0-16,0 1 0 0,2-2 0 15,-2 2 0 1,3-5 0-16,-3 2 0 0,2 2 0 16,-2-6 0-16,1 3 0 15,-1-3 0-15,4 1 0 0,-4-4 0 16,0 1 0-16,0 0 0 15,0 0 0-15,-4 0 0 16,3-1 0-16,1-2 0 0,-2 4 0 16,-1-2 0-16,3-4 0 15,0 2 0-15,0-5 0 16,0 6 0-16,-2-4 0 16,2 1 0-16,0-5 0 15,0 0 0-15,0-3 0 0,0 0 0 16,0-1 0-16,0-11 0 15,0 10 0-15,0-10 0 16,0 0 0-16,0 0 0 16,0 0 0-16,2 9 0 15,-2-9 0-15,0 0 0 0,0 0 0 16,0 13 0-16,0-13 0 16,0 7 0-16,0-7 0 15,0 0 0-15,0 13 0 16,0-13 0-16,0 9 0 15,0-9 0-15,0 0 0 0,0 8 0 16,0-8 0-16,0 0 0 16,-2 12 0-16,2-12 0 0,0 0 0 15,0 10 0-15,0-10 0 16,0 0 0-16,0 13 0 16,0-13 0-16,0 0 0 15,0 13 0-15,0-13 0 16,0 0 0-16,0 6 0 0,0-6 0 15,0 0-44-15,0-4-49 16,0-11 0-16</inkml:trace>
  <inkml:trace contextRef="#ctx0" brushRef="#br0" timeOffset="15970.4025">4634 17149 308 0,'0'0'8'0,"0"0"4"0,0 0 3 16,0 0 1-16,0 0 1 15,0 0 0-15,0 0-1 16,0 0 2-16,-7 10-5 0,7 0-5 15,0 0-4-15,1 0 0 16,3 5 0-16,-4-3 1 16,2 3-1-16,0 0-1 15,0 0-2-15,1 0 0 16,0 2 1-16,0-2-1 0,-1 0 0 16,-2 0-1-16,3 0-1 15,-1-3-3-15,1-3-5 16,-3 2-11-16,0-11-59 0,0 9-5 15</inkml:trace>
  <inkml:trace contextRef="#ctx0" brushRef="#br0" timeOffset="16758.3609">3117 17449 280 0,'0'0'6'0,"0"0"5"16,0 0 0-16,0 0 3 15,0 0-2-15,0 0 0 16,0 0-1-16,0 0 3 0,0 0-5 15,5 0-1-15,8 0-1 16,2 0 0-16,5 0 1 16,7 0 1-16,6 0 1 0,6 0-1 15,9 0-2-15,11 0 0 16,6-2-1-16,7 2-1 16,9-5-1-16,12 5-1 15,4-2 0-15,8-3 0 0,6 0-1 16,1 2 0-16,3-1-1 15,2 1 1-15,-6-2-1 16,1 2 0-16,-6 2 0 16,-3-4 0-16,-11 4 0 15,-3 1 0-15,-12 0-1 0,-4 0 1 16,-14 0-1-16,-7 0 1 16,-7 0 0-16,-5 0 0 15,-13 0 0-15,-2 0 1 16,-9 1-1-16,-2 4-1 15,-14-5-4-15,10 0-3 0,-10 0-8 16,0 0-18-16,-15 0-52 16,2 0-2-16</inkml:trace>
  <inkml:trace contextRef="#ctx0" brushRef="#br0" timeOffset="18332.8865">3117 17420 354 0,'0'0'3'16,"0"0"0"-16,0 0 0 15,0 0 0-15,0 0 4 16,0 10-2-16,-2 0 3 0,2 2-1 16,0 2-2-16,0 1 0 15,0 5 1-15,2 3-1 16,-2-1-1-16,3 2 0 16,-1 1-1-16,1 5 0 0,-1-3-1 15,1 6 0-15,0-6 0 16,-3-27-3-16,2 28 0 15,-2-4 2-15,3-2 1 16,-3 1 1-16,2 9 2 16,-2-32-1-16,0 12 1 15,0-12 1-15,0 0 1 0,-2-2-2 16,2-8-2-16,-3-4 0 16,-2-4-3-16,0 0 0 15,0 1 0-15,0-3 0 0,2-5 0 16,1 2 0-16,-3-4 0 15,1 3 0-15,1-3-1 16,-5 1 2-16,6 5-2 16,-4-2 1-16,4 1 0 15,2 5 0-15,-2-1-1 0,0 1 1 16,2 4 0-16,-3 1 0 16,3 0-1-16,0 2 1 15,0 3-1-15,0 7 1 16,0-15-1-16,0 15 1 0,5-9-1 15,-5 9 0-15,12-6 1 16,-4 6-1-16,4-3 1 16,3 0 0-16,2 3 1 15,4-2-1-15,6 1-1 16,3 1 2-16,2-4-1 0,5 2 0 16,7-3 0-16,2 5 0 15,5-3 0-15,2 0 0 16,4 2 0-16,3-2 1 0,4-2-1 15,-3 2 0-15,7 2 0 16,3-5 0-16,-4 4 0 16,2-1 0-16,1 1 1 0,2-1-1 15,-3 1 0-15,4-1 0 16,-4 1 0-16,1 0 0 16,-6 2 1-16,4-3-1 15,-4 1 0-15,1 2 0 0,-3-3 0 16,-2 3 0-16,27-5 2 15,-36 2-2-15,7 2 0 16,-11 1 0-16,2-3 0 16,-6 3 0-16,-1 0 0 15,-7 0 0-15,3 0-2 16,-8-2 2-16,0 2 0 0,-9 0-1 16,3 0 1-16,-5 0 0 15,-2 0 0-15,-4 0 0 16,-2 0 1-16,2 0 0 15,-13 0-1-15,15 2 2 16,-15-2-1-16,0 0 2 0,10 0-1 16,-10 0 0-16,0 0 2 15,0 0-1-15,0 0 0 0,11 3 0 16,-11-3 0-16,0 0-1 16,0 0 0-16,0 0-1 15,0 0-1-15,0 0-1 16,0 0 1-16,0 0-1 0,0 0 1 15,2 9 0-15,-2-9 0 16,0 15 0-16,0-3 1 16,2 3 0-16,-2 0 2 15,0 5-1-15,3 2 0 16,-3 0-2-16,2 6 0 16,-2 2 0-16,3 4 0 0,-3-2 0 15,0-32 0-15,2 35 0 16,3 0 0-16,-3-1 0 15,1-2 0-15,3 1 0 16,-4-4 0-16,3-2 0 0,-3 2 0 16,1-8 0-16,-1 1 0 15,-2-22 0-15,5 20 0 16,0 0 0-16,-5-20 0 16,0 0 0-16,0 0 0 15,0 0-18-15,0 0-49 16,0 21-21-16</inkml:trace>
  <inkml:trace contextRef="#ctx0" brushRef="#br0" timeOffset="19077.5989">3322 17836 296 0,'0'0'7'15,"0"0"1"-15,0 0 2 16,0 0-1-16,0 0 0 0,0 0-1 15,0 0 1-15,0 0 3 16,0 0-5-16,0 0 1 16,7 8 0-16,0-6 1 0,-7-2-2 15,0 0 3-15,57 10 2 16,-24-8-1-16,7-2 0 16,7 0-2-16,8 3-1 15,7 2-1-15,9-3 0 0,9-2 1 16,5 2-4-16,7 1 2 15,6-3-2-15,5 2-2 16,9 1 1-16,3-3-1 16,1 0-2-16,1 2 0 15,-1 1 0-15,-2 0 0 0,-1 1 0 16,-6-1 0 0,-7-1 0-16,-8 1 0 15,-5 1 0-15,-11-1 0 16,-3 2 0-16,-11-5 0 0,-6 3 0 15,-9-1 0-15,-7 0 0 16,-40-2 0-16,30 2 0 16,-2 2 0-16,-28-4 0 0,23 0 0 15,-1 0 0-15,-22 0 0 16,0 0 0-16,0 0 0 16,0 0 0-16,0 0-6 15,0 0-84-15,-30 0 1 16</inkml:trace>
  <inkml:trace contextRef="#ctx0" brushRef="#br0" timeOffset="20996.1104">3995 14065 54 0,'0'0'4'0,"0"0"5"16,-2-6 2-16,2 6 6 16,0 0 4-16,0 0 1 0,-3-11 4 15,3 11 4-15,0 0-2 16,0 0-4-16,0 0-2 15,0 0-3-15,0 0-3 16,0 0-4-16,0 0-2 0,0 0-4 16,0 0-2-16,0 0-1 15,0 0 0-15,0 0 2 16,0 0 1-16,15 2 1 16,3 1 2-16,7-3 0 0,4 0 1 15,10 0-2-15,4 0 0 16,12-3-2-16,2 1-1 15,9-5-1-15,5 4-2 16,6-2 0-16,6 0 0 0,8 0 0 16,6-2-1-16,10 2 0 15,7-2 0-15,-1-1 0 16,10 1 0-16,4 2-1 16,5 0 1-16,-3-3-1 15,2 6 0-15,-4 0 1 16,1-1-1-16,-4 0 0 15,3 0 0-15,-6 2 0 0,1 1 0 16,0-2 0-16,2 2 1 16,-5 0-1-16,-2 0 0 0,-2 0 1 15,-5 0-1-15,-1 0 0 16,-8 0 1-16,-6 0-1 16,-6-4 0-16,-4 4 0 0,-8 0 0 15,-5-5 2-15,-5 0-2 16,-10 3 0-16,-5 0 0 15,-5-4 0-15,-6 1 1 16,-11 4 1-16,-3-5 2 0,-8 4 1 16,-3-1 1-16,-9 1-1 15,-7 2 1-15,10-3 0 16,-10 3-1-16,0 0-1 16,0 0-1-16,0 0-1 15,0 0 0-15,0 0-2 16,0 0-1-16,0 0-3 0,0 0-7 15,0 0-27-15,0 0-45 16,0 0-2-16</inkml:trace>
  <inkml:trace contextRef="#ctx0" brushRef="#br0" timeOffset="23761.7951">4572 14905 200 0,'0'0'7'0,"0"0"5"0,0 0 1 15,0 0 2-15,0 0 1 16,0 0-1-16,0 0 2 16,0 0 0-16,0 0-4 15,5 0-3-15,5 0 0 16,7 0 0-16,3 0 0 0,8 0 1 15,4-1 0-15,5-3-2 16,7 0-3-16,2-2 0 16,6 2-2-16,-3-2 0 15,6-2-2-15,5 4 0 0,-1-3-1 16,1 1 0 0,0 2 0-16,4-1 0 15,-4 2-1-15,1 1 1 0,2-3-1 16,-3 2 0-16,0-1 1 15,-3 1-1-15,3 1 1 0,-1-3-1 16,6 0 1-16,-3 0 0 16,2 0-1-16,3 2 1 15,1-3-1-15,-1 3 1 0,2 0 0 16,-2-4-1-16,-2 1 1 16,0 4 0-16,-3-3-1 15,-2 2 1-15,-6-1 0 16,-1 1 1-16,-6 1-2 0,0-1 1 15,1 3 0-15,-7-3 0 16,5 3 0-16,-4-2 0 16,-1 2 0-16,0 0 0 15,-2-2-1-15,-2 2 0 16,-2 0 1-16,1 0-1 0,-5 0 0 16,-1 0 0-16,-2 0 0 15,-1 0 0-15,-2 0 1 16,0 0-1-16,2 0 0 15,-2 0 1-15,3 0-1 0,-3 0 0 16,-1 0 1-16,1 0-1 16,0 0 0-16,0 0 1 15,-6 0-1-15,1 0 0 16,3 0 0-16,-4-3 1 0,-1 1-1 16,0 2 0-16,1-3 1 15,-1 3-1-15,-1-2 0 16,1 2 1-16,0 0-1 0,-4 0 0 15,1 0 0-15,-3 0 0 16,2 0 0-16,0 0-1 16,-2 2 1-16,-2-2 0 15,-2 3 0-15,-1-3 0 0,2 2 0 16,-9-2 0-16,18 3 1 16,-8-3-1-16,-2 0 0 15,4 0 1-15,-2 0-1 16,0 0 0-16,0 0 1 15,3 0-1-15,1 0 0 0,-2 0 1 16,-1 0-1-16,1 0 0 16,-2 0 1-16,0 0-1 15,0 0 0-15,-10 0 0 0,11 0 0 16,-11 0 0-16,14-3 0 16,-14 3 1-16,10-2-2 15,-10 2 1-15,13-3 0 16,-13 3 0-16,14 0 0 0,-14 0 0 15,12-2 0-15,-1 2 0 16,-11 0 0-16,12 0 0 16,-12 0 0-16,15 0 1 15,-15 0-1-15,12-3 0 16,-12 3 0-16,13-2 0 0,-13 2 0 16,15 0 1-16,-15 0-1 15,12-3 0-15,-12 3 0 16,13-2 0-16,-13 2 0 15,12-2 1-15,-12 2-1 0,13-3 0 16,-13 3 1-16,9-2-1 16,-9 2 1-16,15-3-1 15,-15 3 0-15,15-2 0 0,-8-1 0 16,-7 3 1-16,18-4-1 16,-11 4 0-16,-7 0 0 15,12-6 0-15,-12 6 0 16,13-2 1-16,-13 2-1 15,10-3 0-15,-10 3 0 0,13-2 0 16,-13 2 1-16,12-5-1 16,-12 5 0-16,15-5 0 15,-15 5 1-15,13-6-1 16,-13 6 1-16,14-2-1 0,-14 2 1 16,13-7 0-16,-13 7 0 15,12-8 0-15,-12 8 0 16,13-10 0-16,-13 10 0 15,12-7 0-15,-12 7 0 16,12-9 1-16,-12 9-1 0,11-11 1 16,-11 11 0-16,12-9 1 15,-12 9-1-15,7-12 0 0,-7 12 1 16,13-13-1-16,-13 13 0 16,10-18-1-16,-10 18 1 15,9-18-1-15,-9 18 0 16,11-14 0-16,-7 5 0 0,1 1 0 15,-5 8 1-15,10-17-1 16,-10 17 0-16,11-15 1 16,-11 15-2-16,4-18 0 15,-4 18 0-15,3-15 0 16,-3 15 0-16,5-15 0 0,-5 15 0 16,4-17 0-1,-4 10 0-15,3-3 0 0,0 0 0 16,2 1 0-16,-5-2 0 15,2 1 0-15,1-1 0 16,-1 2 0-16,-2 2 0 0,3-3 0 16,-3 0 0-16,2 0 0 15,-2 1 0-15,0-2 0 16,0 5 0-16,0-5 0 16,0 2 0-16,0-3 0 0,0 3 0 15,0-1 0-15,0-2 0 16,0 2 0-16,0 0 0 15,0 1 0-15,0-2 0 0,0 4 0 16,0 7 0-16,-2-18 0 16,2 18 0-16,-3-12 0 15,3 12 0-15,-2-15 0 16,2 15 0-16,-3-12 0 16,3 12 0-16,-7-15 0 15,7 15 0-15,-6-14 0 0,6 14 0 16,-9-20 0-16,9 20 0 15,-7-16 0-15,1 9 0 16,1-3 0-16,-1 0 0 0,6 10 0 16,-9-14 0-16,9 14 0 15,-10-13 0-15,10 13 0 16,-11-12 0-16,11 12 0 0,-6-10 0 16,6 10 0-16,-9-10 0 15,9 10 0-15,-13-12 0 16,13 12 0-16,-12-13 0 15,12 13 0-15,-18-10 0 0,10 2 0 16,-1 4 0-16,-2-1 0 16,-1-3 0-16,3-1 0 15,-2 1 0-15,-1 3 0 0,2-2 0 16,-3-1 0 0,4 4 0-16,-1 1 0 15,1-2 0-15,-2 2 0 0,11 3 0 16,-16-5 0-16,16 5 0 15,-12 0 0-15,12 0 0 16,-14 0 0-16,14 0 0 0,-13 11-28 16,6-2-59-16,4 2-4 15</inkml:trace>
  <inkml:trace contextRef="#ctx0" brushRef="#br0" timeOffset="25645.1404">4089 14504 253 0,'0'0'5'0,"0"0"3"0,0 0 3 16,0 0 2-16,0 0 2 15,0 0 2-15,-9-7-1 16,9 7 0-16,0 0-5 16,0 0-3-16,0 0-2 15,-7 3-2-15,7-3-3 0,-7 12-1 16,7-12-1-16,-2 14-1 16,2-14 2-16,0 15 0 15,0-15 2-15,0 7 0 0,0-7 1 16,0 0 1-16,11 3 1 15,-11-3 0-15,11-3 1 16,-3-2 1-16,-8 5 0 16,16-14 0-16,-10 4-1 0,0 0 0 15,-2 1-1-15,-4 9 0 16,4-17-1-16,-4 17-2 16,-4-9-1-16,4 9 0 15,-14 0-1-15,2 3 0 0,1 3-1 16,-1 3-1-16,-1 3 1 15,1 3 0-15,0 0 1 16,2-3-1-16,5 3 0 16,3-3 1-16,2 1 0 0,0 0 0 15,0-13 0-15,2 14 1 16,-2-14 0-16,18 5 1 16,-5-5 0-16,1-2 0 15,1-3 0-15,0-2 0 0,-1-4 0 16,2-1 1-16,-4-1-1 15,-5 0 0-15,-2 1 1 16,-3-2-1-16,-2 1 0 0,-2 1 0 16,-6 3-1-16,-3 1-1 15,-5 4 0-15,-1 3-1 16,1 1 0-16,0 5 0 16,-2 8 0-16,2-1 0 15,5 0 0-15,4 3 0 0,2 0 0 16,2-1 1-16,3-1 0 15,3-3 0-15,4-2 1 16,8-3 0-16,5-5 0 16,0 0 0-16,5-3 1 0,-3-5-1 15,0-2 1-15,1 0 0 16,-9 0-1-16,-1-5 0 16,-10 1 1-16,-3-1-2 15,-5 3 1-15,-8-3-1 16,-1 5 0-16,-5-1-1 0,-1 9-1 15,-4 2-2-15,7 0-3 16,-4 8-4-16,9 4-12 16,3 8-32-16,2-8-29 0,7 6-4 15</inkml:trace>
  <inkml:trace contextRef="#ctx0" brushRef="#br0" timeOffset="26508.8494">4222 14541 61 0,'0'0'4'0,"9"0"2"0,3 0 1 15,4 0 0-15,11 0 2 16,3 0-1-16,17 0 3 16,5 0-3-16,10 0-2 15,3-2-3-15,12 2 0 16,5-5-1-16,5 0-1 0,10 0 1 16,0 0 4-16,7-2 4 15,9-4 1-15,4 2 2 16,4-1 1-16,13 2-1 15,-5 0 1-15,-2 1-1 0,5-1-4 16,-3 4-4-16,-7-1-1 16,-3 2-2-16,-13-2-1 15,-10 3 0-15,-11 0-1 16,-9-1 0-16,-16 3 0 16,-16-2 0-16,-8 2 1 15,-12 0 0-15,-6 0 1 0,-11 0-1 16,-7 0 2-16,0 0-1 15,0 0-2-15,0 0-6 16,-7 5-9-16,7-5-21 16,-23 7-25-16,23-7-5 0</inkml:trace>
  <inkml:trace contextRef="#ctx0" brushRef="#br0" timeOffset="28142.1183">4062 14501 116 0,'0'0'5'0,"0"0"1"0,0 0 2 15,0 0 3-15,2-6 1 16,9-6 2-16,0 0 2 16,8-2 0-16,2-9-4 15,7-1 1-15,7-9-4 0,5-6-3 16,15-8 1-16,7-10 0 15,10-11 0-15,8-2 1 16,14-12 0-16,3-3-1 16,9-4 0-16,16-8 0 15,-5 6-2-15,-2 5 0 0,4-1-3 16,-7 5-2-16,2 7-1 16,-6 1 0-16,-5 7 0 0,-8 5-1 15,-12 8-1-15,-7 4-1 16,-14 8-1-16,-7 3 0 15,-18 14 0-15,-9 2-5 16,-9 13-9-16,-19 10-18 16,0 0-28-16,0 8-2 15</inkml:trace>
  <inkml:trace contextRef="#ctx0" brushRef="#br0" timeOffset="29676.7546">5415 14492 250 0,'0'0'6'16,"0"0"2"-16,0 0 1 15,0 0 1-15,0 0-1 16,0 0 2-16,0 0-1 0,0 0 1 16,0 0-4-16,0 0 0 15,0 0 0-15,2-9 1 16,-2 9-1-16,7-9 3 15,-7 9-1-15,10-20 0 16,-2 8-1-16,2-5-2 0,-1-3 0 16,0-2-2-16,-2-6 1 15,2-1-2-15,-1-8 1 16,-2-3-1-16,-2-2-1 0,-4 0 1 16,0 2-1-16,0 0 0 15,-4 5 0-15,-5 1 0 16,0 5 0-16,-3 3-1 0,-1 2 1 15,1 1 0-15,-4 1 1 16,4 2-2-16,-4-1 1 16,5 0-1-16,-1 1 0 15,-5 3 0-15,9 0 0 0,-5 2-1 16,1 0 1-16,2-1-1 16,-1 7 1-16,2 2 0 15,9 7 0-15,-12-15 1 16,12 15-1-16,-11-8 1 15,11 8-1-15,0 0 0 16,-9-7 0-16,9 7-1 0,0 0 1 16,0 0-1-16,-10-8 0 15,10 8 1-15,0 0-1 16,-8-4 0-16,8 4 1 0,0 0-1 16,-12-8 0-16,12 8 0 15,0 0 0-15,-10-9 0 16,10 9 0-16,0 0 1 0,-11-14-1 15,11 14 0-15,0 0 0 16,0 0 0-16,-9-9 1 16,9 9-1-16,0 0 0 15,0 0 0-15,0 0 1 16,0 0-1-16,0 0 0 0,0 0 1 16,0 0-1-1,0 0 1-15,0 0-1 16,0 0 1-16,0 0-1 0,0 0 0 15,0 0 0-15,0 0-1 16,-7-10-1-16,7 10 0 0,0 0-2 16,0 0 1-16,0 0 0 15,0 10 0-15,2-1 1 16,0 2 1-16,1 1 0 0,2 3 1 16,-3 0 1-16,3 0 0 15,-5 2 0-15,2-2 0 16,2 0 0-16,-4 0 0 0,-4-3 0 15,2 1 0-15,-3 1 0 16,0-6-1-16,5-8 1 16,-9 15 0-16,9-15 0 15,0 0 0-15,-9 9 0 16,9-9 1-16,0 0-1 0,0 0 1 16,0-8-1-1,0 8-1-15,0-16 1 0,0 3-2 16,4-1 1-16,-4-6-1 15,5-1 0-15,-3-3 1 16,3-1-1-16,0 0 0 0,-1 1 1 16,1 1 0-16,1 1-1 15,-1 5 2-15,-3 2 0 0,3 6-1 16,-5 9 1-16,2-15 1 16,-2 15-2-16,0 0 0 15,0 0-1-15,0 0 0 16,0 0-1-16,0 0 0 15,14 1 0-15,-14-1 1 0,16 14-1 16,-4-8 2-16,4 5 0 16,-3-4 1-16,6 3 0 15,-4-1-1-15,0-1-1 16,3 1-6-16,-6-1-9 16,-1-8-53-16,5 7-13 0</inkml:trace>
  <inkml:trace contextRef="#ctx0" brushRef="#br0" timeOffset="30409.4597">5683 13471 349 0,'0'0'5'0,"0"0"2"16,0 0 3-16,0 0-1 0,0 0 1 16,0 0-1-1,-4 8 1-15,-3 4-1 0,3 2-4 16,-3 3-2-16,2 7-2 15,0 2 0-15,3 2 0 16,2 1 0-16,0-3 0 0,4-5 1 16,5 0-1-16,10-4 1 15,-2-8 0-15,5 1 0 16,-1-7 0-16,0-3 0 16,0 0 1-16,-1-7 0 15,-1-6 0-15,-4 1 1 16,-5-8-1-16,0-5-1 0,-10-2 1 15,0-5-1-15,-5 0 0 16,-7 0-1-16,-5 1 0 16,2 5 0-16,-6 3-1 0,-1 3 1 15,5 8 0-15,-1 6-2 16,1 4 0-16,2 2 0 0,0 2-1 16,4 6 0-16,1 4 0 15,9 6 0-15,-2 2 1 16,3 2 0-16,8 1 0 15,5-4 1-15,6-1 1 16,3-4 0-16,4-1-2 0,1-11-2 16,5 4-6-16,-2-6-19 15,-13-3-53-15,13-2-3 16</inkml:trace>
  <inkml:trace contextRef="#ctx0" brushRef="#br0" timeOffset="31162.8789">6029 13575 391 0,'0'0'4'0,"0"0"2"16,0 0 2-16,-10-12 1 15,10 12 0-15,-5-12 2 0,5 12-3 16,-2-15 2-16,2 15-5 15,5-15-2-15,-5 15-2 16,16-11 0-16,-8 9-1 16,5-1-1-16,1 3 0 0,-3 3 0 15,-2 2 1-15,1 4-1 16,-2 2 1-16,-3 2 0 16,-5 4 0-16,0 0 1 15,0 0 0-15,-7 0 1 16,-4 1-1-16,4-4 0 15,-3-1 1-15,2-2-1 0,8-11 0 16,-12 12 0-16,12-12 0 16,0 0 2-16,0 0 0 15,0 0 1-15,10 0 0 0,3 0 1 16,-1-7 0-16,5 2-1 16,-1-3 0-16,8-2-1 15,-7 2-1-15,5 1-2 0,-6-1 0 16,1 1 0-16,-4 2 0 15,-6 2 0-15,-7 3 0 16,10-2 0-16,-10 2 0 16,0 0 0-16,0 0-3 15,0 0-6-15,2 13-20 16,-2-13-57-16,3 12-3 0</inkml:trace>
  <inkml:trace contextRef="#ctx0" brushRef="#br0" timeOffset="41927.0863">8271 13871 59 0,'0'0'5'16,"0"0"5"-16,0 0 1 15,0 0 4-15,-10-8 2 16,10 8 2-16,0 0 0 0,0 0-1 15,0 0-5-15,0 0-5 16,0 0-2-16,0 0-3 16,5-3 0-16,-5 3 1 15,0 0 2-15,16 0 2 0,-2 0 3 16,2 0 1-16,8 0 0 16,3 0 0-16,5-3-2 15,3 0-2-15,2 1-1 0,6 1-3 16,-4 1-2-16,3 0 0 15,1 0 0-15,1 0 0 16,-1 0-1-16,4 0 0 16,3 0 1-16,0 0 0 15,1 0-1-15,2 0 0 16,1 0 0-16,-1 0 0 0,1 0-1 16,-4 0 1-16,0 0-1 15,2 0 2-15,-4 0-2 16,6 0 0-16,0 0 1 0,4-4-1 15,-1 4 1-15,0-2-1 16,0-1 1-16,-2 3-1 16,-1 0 0-16,-1 0 1 0,-10 0-1 15,1 0 0 1,-7-2 0-16,8 2 0 0,-1 0 0 16,1 0 1-16,2-3-1 15,-1-1 0-15,4 1 0 16,-6 0 0-16,6-2 1 0,-8 4-1 15,3-5 0-15,-3 1 0 16,-2 3 0-16,2-1 0 16,-4 1 0-16,3-1 1 15,2 1-1-15,-6 0 0 16,5 2 0-16,-5-3 1 16,6 1-1-16,-6 2 1 0,8-3-1 15,-3 1 0-15,0 2 1 16,3-6-1-16,-3 6 0 15,6-1 0-15,-4-2 0 0,-1 1 0 16,-1-1 0-16,0 0 0 16,2 3 0-16,4-2 0 15,-3-3 0-15,-1 5-1 0,6-2 1 16,-2-1 0-16,-1 1 0 16,-2-2 0-16,-8 4 0 15,5-2 0-15,-5 0 0 16,1-1 0-16,-8 1 0 15,1 2 1-15,-2-3 0 16,1 1 0-16,-3-1-1 0,-3-1 1 16,1 1 1-16,-2 3-1 15,-1-3 0-15,-5 1 0 16,1 2 1-16,-8 0-1 16,3 0 0-16,-13 0 0 0,13 0 0 15,-13 0-1-15,8 0 1 16,-8 0-1-16,0 0 0 0,12 2 1 15,-12-2-1-15,0 0 0 16,0 0 0-16,0 0 1 16,10 6 0-16,-10-6 1 15,0 0 0-15,0 0 1 16,0 0 1-16,0 0 1 16,0 0 0-16,0 0 0 0,0 0 0 15,0 0 1 1,0 0-2-16,0 0 0 0,0 0 0 15,0 0-1-15,0 0 0 16,0 0-1-16,0 0 0 16,0 0 0-16,0 0 0 0,0 0-1 15,0 0 0-15,0 0 0 16,0 0-1-16,0 0 1 0,0 0-1 16,0 0 0-16,0 0 1 15,0 0-1-15,0 0 0 16,0 0 0-16,0 0 1 0,0 0-1 15,0 0 0-15,0 0 0 16,0 0 0-16,0 0 0 16,0 0 0-16,0 0 0 15,0 0-1-15,0 0-3 16,0 0-8-16,0 0-14 16,0 9-48-16,0-9-5 0</inkml:trace>
  <inkml:trace contextRef="#ctx0" brushRef="#br0" timeOffset="43790.7853">8266 14679 154 0,'0'0'8'16,"0"0"2"-16,0 0 5 15,0 0-1-15,-3 8 0 16,3-8 0-16,0 0 0 16,0 0-1-16,0 0-4 15,0 0-4-15,13 8-1 0,0-6 1 16,6-2 0-16,6 0 3 15,7 0 0-15,5 0-1 16,5-2 0-16,4-2 0 0,4 0-2 16,-1 2-1-16,3-4 0 15,-2 4-1-15,4 0 0 16,3-3-1-16,1 5-1 16,4-3 1-16,-5 1-1 0,8-1 0 15,-4 3 1 1,5-3-1-16,-4 3-1 15,-2-1 1-15,2-2 0 0,-2 0 0 16,0 3 0-16,-1-2-1 16,-6 2 1-16,3-3-1 0,-3 1 1 15,0 0 0-15,0-1-1 16,-3 3 1-16,10-4-1 16,-3 1 1-16,4 0-1 15,2-2 1-15,-1 3-1 0,0-1 1 16,-2 1-1-16,2 2 0 15,-5-2 0-15,-4 2 1 16,4 0-1-16,-8 0 1 0,6-3-1 16,2 3 0-16,1 0 2 15,-1 0-2-15,3 0 0 16,1 0 0-16,2-2 0 16,-3 2 0-16,-3-3 0 15,-6 3 0-15,2 0 1 0,-3-3-1 16,-1 2 0-16,-4-2 0 15,2 3 2-15,-4-2-2 16,-1 2 0-16,3-3 1 16,-8 3-1-16,5 0 0 15,-7-3 0-15,-2 3 0 16,-2-2 1-16,-6 2-1 0,0 0 0 16,-2-4 0-16,-6 4 0 15,-2-1 0-15,2 1 0 16,-4 0 0-16,-1 0 0 0,1 0 0 15,1-3 1-15,-3 3-1 16,1 0 0-16,0 0 0 16,-1-2 1-16,-2 2-1 0,3 0 1 15,-2-3-1-15,0 3 0 16,-2-3 0-16,4 3 1 16,-2 0-1-16,0-2 1 15,3 2 0-15,-3 0-1 16,3 0 1-16,-4 0 0 15,1 0 0-15,-10 0 0 0,13 0 0 16,-13 0 2-16,12-3-2 16,-12 3 0-16,10 0 1 15,-10 0 0-15,10 0-1 16,-10 0 0-16,7 0 0 0,-7 0 0 16,12-2 0-16,-12 2 0 15,16-2 0-15,-7 2 0 0,1 0 0 16,3-3 0-16,-1 3 0 15,0-2 1-15,1-1-1 16,4 0 1-16,-2 3 0 16,1-1 0-16,1-2 0 0,-2-2 0 15,4 2 0-15,-3 1-1 16,-2 0 1-16,2-1-1 16,-7 1 1-16,4 0 0 15,-6-1 0-15,-7 3 0 16,12-3 0-16,-12 3 0 0,0 0 0 15,0 0 2-15,11-2-4 16,-11 2 1-16,0 0-1 16,0 0-1-16,0 0-6 15,0 0-7-15,0 0-24 0,-8-3-38 16,8 3-5-16</inkml:trace>
  <inkml:trace contextRef="#ctx0" brushRef="#br0" timeOffset="45074.2782">12028 13738 210 0,'0'0'5'0,"0"0"3"15,0 0 0-15,0 0 2 16,0 0 1-16,4-9 1 16,-4 9 1-16,10-6 2 0,-3 6-5 15,6-2-1-15,2 2 1 16,2-3 0-16,0 3 0 0,8 0-1 15,0 0 0-15,0 0 1 16,3 3-3-16,-1 2 1 16,1-1-1-16,-1 2-2 15,0 1-1-15,0 0 0 16,-2 4 0-16,-1-1-2 0,2-1 1 16,-2 2 0-16,-1 1-1 15,-3-2 1-15,0 2-1 16,-3 0-1-16,1 2 1 15,-4 0 0-15,2-1-1 0,-2 1 1 16,-3 1-1-16,1-3 0 16,-3 3 1-16,2 2-1 15,-1-1 1-15,-3-1-2 16,0-1 1-16,1 4 0 16,-4-2 0-16,2 2 1 0,-2-1-1 15,-1-2 0-15,-3 3-1 16,5-1 0-16,-5 0 0 0,1 1 0 15,-1-3 0-15,0 0 0 16,0 0-1-16,0-3 1 16,0 3 1-16,0-3 0 15,-1 0 1-15,-4 0-1 16,2 0 0-16,-1 2 1 16,-3-2-1-16,0 0 0 0,-2-2 1 15,2 2-2-15,0-2 1 16,0 0 0-16,1-1-1 15,-1 2 1-15,-2 2 0 16,3-3-1-16,-2 0 1 16,3 2 0-16,-4-2 0 0,1-3-1 15,-2 3 1-15,0-1 0 16,3-1 0-16,-4 2 0 16,4-2 0-16,-5-2 0 0,1 3 0 15,2-4-1-15,-1-1 1 16,-3 4 0-16,1-3 1 15,-1 0-2-15,3-3 1 0,-1 1 0 16,-5 2 0-16,3-2 0 16,2 1-1-16,-2-1 1 15,1-1 0-15,-1 0-1 16,1 1 1-16,0-1 0 0,1 1-1 16,-3-3 1-16,1 3-1 15,1-3 1-15,-4 0 0 16,2 1-1-16,-1-1 0 15,0 0 1-15,2 0-1 16,1 0 0-16,-1 0 1 0,4 0-1 16,9 0 0-16,-12 0 0 15,12 0 1-15,-9 0-2 16,9 0-1-16,0 0-3 16,0 0-4-16,0 0-9 0,0 0-29 15,0 0-36-15,-9-7-4 16</inkml:trace>
  <inkml:trace contextRef="#ctx0" brushRef="#br0" timeOffset="45808.9482">12196 14091 318 0,'0'0'7'0,"0"0"3"15,0 0 2-15,0 0 2 16,0 0 1-16,-10 5 0 16,10-5 0-16,0 0-1 0,-9 7-6 15,9-7-4-15,-11 12-3 16,6-2-2-1,1-1 0-15,1 4-1 0,-3-1 2 16,5 1-1-16,-2-1 0 16,3-1 2-16,3-2 1 0,-3-9 0 15,11 10 1-15,0-5 1 16,-2-2 0-16,4-3 1 16,-1 0 0-16,3-6 1 0,-5 2-1 15,3-4 1-15,-3-1-1 16,-3-2 1-16,-5-4-1 15,-2 3-1-15,0 0 0 16,-4 1-2-16,-4 2-1 16,-1 2 0-16,-4 1-1 0,1 6-2 15,1 0 0-15,-1 6-1 16,-1 1 0-16,6 0 1 16,2 6-1-16,0-4 2 15,5 2-1-15,0-4 1 0,0-7 0 16,17 15 2-16,-4-13 0 15,-1-2 0-15,3 0 0 16,0 0 0-16,-2-5 0 16,-3-2 1-16,-3-5 0 0,-7-1-2 15,0 0-2-15,-5 1-4 16,-5 5-11-16,-7 7-51 16,0 0-16-16</inkml:trace>
  <inkml:trace contextRef="#ctx0" brushRef="#br0" timeOffset="46777.5696">7935 14261 308 0,'0'0'5'15,"0"0"5"-15,0 0 2 0,0 0 1 16,0 0 1-16,0 0 0 16,-9-7 1-16,9 7-1 15,0 0-6-15,-8 9-3 16,8-9-3-16,-5 18-1 0,5-6-1 16,0 3 1-16,2-3 1 15,4-2 0-15,6 3 1 0,2-6-1 16,4-2 2-1,3-2 0-15,0-3 0 0,-1 0 0 16,3-8 0-16,-4 3 1 16,-1-7 0-16,-6 2-1 15,-4-2 0-15,-5-3 0 16,-3 3 0-16,-6-3-1 16,-4 4-1-16,-4 2-1 0,-6 1-1 15,-3 8-1-15,4 0 0 16,-4 2 0-16,3 4 0 0,6 3-1 15,0 2 1-15,7 1 0 16,2-2 0-16,5 0 1 16,0-10 0-16,10 12 1 15,3-7-1-15,4-5 2 0,3 0-1 16,3 0 1-16,-4-5 0 16,4-1-1-16,-9-5 1 15,-3 2 0-15,-6-5-1 16,-5 2 0-16,-3 0-1 15,-13 2 0-15,0 2-1 0,-2 6-1 16,-1 2-1-16,-4 2-5 16,3 6-8-16,6 2-40 15,3 10-28-15,6-2-3 16</inkml:trace>
  <inkml:trace contextRef="#ctx0" brushRef="#br0" timeOffset="48404.5349">12547 13900 104 0,'0'0'5'15,"0"0"3"-15,0 0 3 0,0 0 3 16,5 0 2-1,-5 0 4-15,0 0 2 0,0 0 1 16,0 0-3-16,0 0-1 16,0 0-3-16,0 0-2 15,0 0-2-15,0 0-3 0,0 0-1 16,0 0-2-16,0 0-3 16,0 0 1-16,0 0-2 15,0 0 1-15,7-3 0 16,4 3-1-16,1 0 2 0,8 0-1 15,-1 0 1-15,6 0-1 16,5 0 0-16,2 0 1 16,3 0-3-16,5 0 2 15,2 0-1-15,0 0 0 0,6 0-1 16,4-2 1-16,-3 2-1 16,6-3-1-16,-2 1 1 15,2-1-1-15,-4 3 1 16,1 0-1-16,-1 0 1 15,-5-3-1-15,2 3 0 0,-2 0 1 16,0-1-1-16,-7 1 2 16,-2 0-1-16,-7 0-1 15,-2-3 1-15,-7 3 0 16,-2-2 1-16,-8 2 1 16,-11 0 0-16,13 0 0 0,-13 0 1 15,0 0 0-15,0 0 0 16,0 0-1-16,0 0 0 15,0 0-1-15,0 0 0 0,0 0-2 16,-5 0-2-16,5 0-3 16,-12 6-10-16,-1 0-24 15,-6 1-35-15,6 3-5 0</inkml:trace>
  <inkml:trace contextRef="#ctx0" brushRef="#br0" timeOffset="49356.5513">12574 14320 203 0,'0'0'6'0,"0"0"1"16,5 0 6-16,-5 0 0 15,0 0 2-15,12 0 1 16,-12 0 1-16,11-2 2 16,-11 2-4-16,19-2-2 0,-6-1-3 15,6 3-1-15,2-2 0 16,5-1-2-16,4 2 0 15,10-2 0-15,-5 0-1 16,3 1-1-16,6-1-1 0,4 0 0 16,1 3-1-1,1 0 0-15,3-2 0 0,-2 2-1 16,3-2 0-16,2 2 0 16,-4-2-1-16,0 2 0 15,-4-3 0-15,-2 0-1 0,-3 3 1 16,-6-2 0-16,-2 2-1 15,-3 0 1-15,-7 0-1 16,-2 0 1-16,-1 0 0 0,-5 0 1 16,-1 0-1-16,-2-3 1 15,0 3 1-15,-1 0-1 16,0-3 0-16,-3 3 0 16,2-3-1-16,-2 2 1 0,-10 1-1 15,15-2-1-15,-15 2 1 16,10 0-1-16,-10 0 1 15,10 0-1-15,-10 0 0 16,0 0 0-16,7 0-1 16,-7 0 1-16,0 0 0 0,0 0 0 15,0 0 1 1,0 0-1-16,0 0 0 0,0 0 1 16,0 0-1-16,0 0 1 15,0 0-2-15,0 0-2 0,0 0-3 16,-7 0-8-16,7 0-17 15,-8 3-45-15,8-3-5 16</inkml:trace>
  <inkml:trace contextRef="#ctx0" brushRef="#br0" timeOffset="51973.5787">13704 13672 189 0,'0'0'7'0,"0"0"4"15,0 0 5-15,0-10 4 0,0 10 3 16,0 0 0-16,4-12 3 15,-4 12 0-15,0 0-6 16,2-9-4-16,-2 9-4 16,0 0-5-16,0 0-3 15,7 9-1-15,-4 3-1 0,0 8 0 16,2 2 1-16,0 10 1 16,-1 8 2-16,1 5 0 15,0 2 1-15,1 2 0 0,-4 3-2 16,-2 0 1-16,0 2-2 15,0-2 0-15,0-2 0 16,0-1-2-16,0-2 0 16,0-2 0-16,0-5 0 15,0-3 0-15,0-5-1 16,3-5 1-16,-1-4-1 0,-2-3-1 16,3-10 1-16,-2-1 1 15,-1-9 1-15,0 0 0 0,0 0 1 16,0 0 0-16,0 0-1 15,0-12 0-15,0-3 0 16,-1-5-2-16,-2-5-1 16,-2 1 0-16,5-5-2 15,-2 0 1-15,-4-3-1 0,6 3 1 16,0-2-1-16,0 0 1 16,0-1 0-16,0 0 0 15,0-4-1-15,0 2 1 0,0-3-1 16,0-1 0-16,3 2 0 15,-3-1 0 1,0-1 0-16,0 3 0 16,0 3 0-16,0 2 1 0,0 4 0 15,0 1 0-15,0 2 0 16,-3 5 1-16,3 2-1 0,0 1 1 16,0 3-1-16,0 12 1 15,-3-12-2-15,3 12 0 16,0 0 1-16,-2 7 0 0,2 12 1 15,0 10 0-15,-2 9 1 16,2 12 2-16,0 4 1 16,0 13 0-16,0 0 0 15,2 6-1-15,0-5 0 0,4-3-1 16,2-4 0-16,-3-1-1 16,2-8 0-16,0-5 0 15,-5-2 0-15,4-6 0 0,-3-7 0 16,-3 1-1-16,0-9 1 15,0-4-1-15,0-5 0 16,0-3 1-16,0-12 1 16,-3 13 0-16,3-13 0 15,0 0 0-15,0 0 0 16,0 0 1-16,-11-10-3 0,7 0 0 16,-2-2 0-16,2-3 0 15,-1-4 0-15,0-5 0 16,2 3 0-16,-2-7 0 0,0-1 0 15,2-4 0-15,2 1 0 16,-2-3 0-16,3-3 0 16,-2-1-2-16,-2-2 4 15,4 1-2-15,0-4 0 0,0 1 0 16,0-4 0-16,0 3 0 16,0-3-2-16,6 0 2 15,-6 2-2-15,4-2 0 16,-4 2 0-16,3 6 0 15,-3-4 1-15,0 6 0 0,0 2-1 16,0 3 1-16,0 0 0 16,-3 3 0-16,3 1 0 15,0 1 1-15,0 4-1 16,0 1 0-16,0 3 1 0,6-1 0 16,-4 5 0-16,-2 2 0 15,2 3 0-15,-2-2 0 16,0 12 0-16,3-10 0 0,-3 10 0 15,0 0 1-15,0-9-2 16,0 9 1-16,0 0 0 16,0 0-1-16,0 0 1 15,0 0-1-15,0 0 1 0,0 0 0 16,0 0-1-16,0 0 1 16,0 0 0-16,0 0 0 15,0 0 0-15,0 0 0 16,0 0 0-16,0 0 0 0,0 0 1 15,0 0-2-15,0 0 1 16,0 0 0-16,0 0 0 16,0 0 0-16,0 0 0 15,0 0 0-15,0 0 0 16,0 0 0-16,0 0 0 0,0 0 0 16,0 0 0-16,0 0 0 15,0 0 0-15,0 0 1 16,0 0-1-16,0 0 0 0,0 0 0 15,0 0 0-15,0 0 0 16,0 0 0-16,0 0 0 16,0 0 1-16,0 0-1 0,0 0 0 15,0 0 0-15,0 0 0 16,0 0 0-16,0 0 1 16,0 0-1-16,0-8 0 15,0 8 0-15,0 0 0 0,0-9 0 16,0 9 0-16,-3-11 0 15,3 11 0-15,-2-15 1 16,2 15-1-16,0-12 0 16,0 12 0-16,-2-12 1 15,2 12-1-15,0-11 0 16,0 11 0-16,-3-10 0 0,3 10 0 16,0-12 0-16,0 12 1 15,-3-9-1-15,3 9 0 16,0 0 0-16,0-11 0 0,0 11 0 15,0 0 0-15,0 0 0 16,0-9 0-16,0 9-1 16,0 0 1-16,0 0 0 15,0 0 0-15,0 0-1 0,0 0 1 16,0 0 0-16,0 0-1 16,0 0 1-16,0 0 0 15,0 0-1-15,0 0 1 16,0 0-1-16,0 0 0 15,0 0 0-15,0 0-1 0,0 0 1 16,0 0-1-16,0 0 1 16,0 0-1-16,0 0 2 15,0 0-1-15,0 0 0 16,10 0 1-16,-10 0 0 16,16 9 0-16,-4-3 0 0,4-1 0 15,0 0 0-15,2 2 0 16,7-2 1-16,-1 2-1 0,4-2 0 15,-1 2 0-15,5-1 0 16,1 0 1-16,2 2-1 0,0-2 0 16,2-2 0-16,0 7 0 15,3-4 0-15,1 1 1 16,2-1-1-16,0 3 1 16,4-3-1-16,1 0 0 15,-2-2 0-15,4 2 0 16,0 1 1-16,-3-1-1 0,1-2 0 15,1 3 0-15,1-4-1 16,0 1 2-16,1 1-1 16,2 1 0-16,4-2 0 15,-2 1 0-15,0-4 0 16,1 2 0-16,-3-1 0 0,-6 0 0 16,-2-1 0-16,-8 1 0 15,-7-1 0-15,-8 3 0 16,-4-2 0-16,-4-3-1 0,-4 2 1 15,-10-2 0-15,13 2 0 16,-13-2 0-16,0 0 0 0,12 5 0 16,-12-5 0-16,0 0 0 15,8 3 0-15,-8-3 0 16,0 0 0-16,0 0-1 16,0 0 1-16,0 0-1 15,0 0-4-15,-8 17-34 16,-9-5-44-1,-3 0 0-15</inkml:trace>
  <inkml:trace contextRef="#ctx0" brushRef="#br0" timeOffset="54026.9517">13802 14568 249 0,'0'0'5'16,"0"0"5"-16,0 0 3 16,-10-5 2-16,10 5 1 15,0 0 3-15,0 0 0 0,0 0 0 16,0 0-4-16,0 0-3 15,0 0-4-15,0 0-3 16,0 0-1-16,0 0-2 16,0 0 0-16,0 0-1 15,0 0-1-15,0 0 1 0,0 0-1 16,0 0-1-16,0 0 0 16,0 0 0-16,0 0 0 15,-2 7 0-15,2 1 0 16,0 7 1-16,2 0 0 15,3 0 1-15,-2 5 0 0,6-1 0 16,-1 1 0-16,-1 6 0 16,3-5 0-16,-3-1 0 15,4 5-1-15,-1-7 0 16,-1 4 0-16,2-4 0 0,-4-4 0 16,0 1 0-16,2-6 0 15,-5 1 0-15,-4-10 0 0,5 16 0 16,-5-16 0-1,3 9 1-15,-3-9-1 0,0 0 1 16,0 0 0-16,0 0 1 16,0 8 0-16,0-8 1 15,0 0 0-15,0 0 1 16,0 0 1-16,0 0-3 16,0 0 1-16,7-3-1 0,-7 3 0 15,15-12 0-15,-3 4-2 16,4-2 1-16,2 0-1 15,10-5 0-15,2 3 0 0,7-5 1 16,9 0 0-16,0-3-1 16,7-3 1-16,4 4 0 0,5-6 0 15,-2 0 1-15,3 0-1 16,5 3 0-16,-3-5 0 16,3 3 1-16,-4-5-1 15,2 2 1-15,-3 3 0 16,-3 2 0-16,-3-4 0 0,-4 5 0 15,-5 3 0-15,0 1 0 16,-8 2 0-16,-6 0 0 16,1 3-1-16,-5 1 0 15,-7 4 0-15,-2-1 0 16,-1 4 0-16,-7 1-1 16,-3-2 1-16,1 5-1 0,-11 0 1 15,9-2-1-15,-9 2 0 16,0 0 0-16,0 0 0 15,0 0 0-15,0 0 0 0,0 0-1 16,0 0 1-16,0 0 0 16,0 0 0-16,0 0 0 15,0 0-1-15,0 0 1 0,0 0-1 16,0 0 1-16,0 0-1 16,0 0 1-16,0 0 0 15,0 0 0-15,0 0 1 16,0 0-1-16,0 0 1 0,0 0-1 15,0 0 0-15,0 0 0 16,0 0-1-16,0 0-1 16,0 0 1-16,0 0-1 15,0 0 0-15,0 0 0 16,0 0-1-16,0 0 1 0,0 0-1 16,5-13 1-16,-5 13 0 15,2-13 0-15,1 2-1 16,-1 2 1-16,1-2 0 0,-1 2 1 15,2 0 0-15,0 0 0 16,-4-1 0-16,0 10 1 16,5-13 0-16,-5 13 0 15,3-10 0-15,-3 10 0 0,0 0 0 16,0 0 0-16,2-9 0 16,-2 9-1-16,0 0 0 15,0 0 0-15,0 0 1 16,0 0-1-16,0 0 0 15,0 0 1-15,0 0 1 0,0 0-1 16,0 0 1-16,0 0 0 16,0 0-1-16,0 0 1 15,0 0 0-15,0 0-1 16,2-10 0-16,-2 10 0 16,0 0 0-16,0 0 0 0,0-10 0 15,0 10 0-15,0 0 0 16,0-10 0-16,0 10 0 0,0 0 0 15,0-11 0-15,0 11 0 16,0 0-1-16,0 0 1 16,0 0 0-16,0 0-1 15,0 0-2-15,0 0-2 0,0 0-2 16,0 0-2-16,0 0-2 16,-4-3-4-16,4 3-3 15,-8 0-2-15,8 0 1 16,-13 3 1-16,13-3-1 15,-12 6-1-15,12-6 4 0,-9 3 2 16,9-3 4-16,0 0 1 16,-11 2 3-16,11-2 3 15,0 0 3-15,-10 0 4 16,10 0 0-16,0 0 2 16,-9 0 3-16,9 0 0 0,-11 0 2 15,11 0 0-15,-13 0 0 16,1 0 0-16,0 0 1 15,0-2 0-15,-6-1-1 0,1 3-1 16,-5-6-2-16,-3 5 1 16,-3-1-3-16,1-2-1 15,-5 2-1-15,-1-1 0 16,-1-1-2-16,-6 1 0 0,2-5 0 16,-1 6 0-16,-3-3-1 15,-3 3 1-15,-1-3-2 16,2 2 1-16,0 1-2 0,1 2 0 15,-4 5-2-15,4 0-1 16,2 2-2 0,6 1-2-16,0-1-7 0,10-2-19 15,10 4-38-15,-2-3-4 16</inkml:trace>
  <inkml:trace contextRef="#ctx0" brushRef="#br0" timeOffset="55290.8473">14523 14130 223 0,'0'0'2'16,"0"0"2"-16,-16-10-1 0,16 10 1 16,-10-5 1-16,10 5 3 15,-17-5 0-15,8 5 3 16,-1 0 0-16,-8-2 0 16,6 2 2-16,-13-3-1 15,3 1 0-15,-8-1-2 0,2-1-1 16,-9-1-2-16,0-3-2 15,-5 0-1-15,-1 1 0 16,2-2 0-16,-5-2 0 0,7-2 0 16,-5 1 1-16,2 0-1 15,1 2 1-15,4-2 0 16,-1 2 0-16,8 0-1 16,-2-1-1-16,5 4 0 0,1 0 1 15,10 4-2-15,1-1-1 16,2 4 0-16,6-3-1 15,7 3 0-15,-13 0-1 16,13 0 0-16,0 0-2 16,0 0-4-16,0 0-6 15,0 0-13-15,3 7-20 0,-3-7-31 16,11 14-4-16</inkml:trace>
  <inkml:trace contextRef="#ctx0" brushRef="#br0" timeOffset="55953.497">13963 14249 344 0,'0'0'4'16,"0"0"1"-16,0 0 0 16,-9-6 2-16,9 6-1 15,0 0-1-15,-10 0 2 16,10 0-2-16,0 0-2 0,-2 8-1 15,2-8-1-15,9 10 1 16,1-8 1-16,4 4 0 16,4-6 0-16,2 0 1 15,1 0 0-15,-5 0 0 16,2-6 1-16,-6 1-1 16,-1-2 0-16,-6-3 0 0,-5 0 0 15,-3 1-2-15,-5-4 0 16,-4 4-2-16,0 4 0 15,-6-1-2-15,4 4 1 0,-4 2 0 16,4 0-1-16,-2 2 0 16,9 6 1-16,7-8-1 15,-13 15-2-15,13-15-2 0,-3 14-3 16,3-14-4-16,5 15-3 16,-5-15-8-16,16 8-9 15,-7-3-37-15,0-5-9 16</inkml:trace>
  <inkml:trace contextRef="#ctx0" brushRef="#br0" timeOffset="56956.9421">14471 14147 138 0,'0'0'8'0,"0"0"1"16,7 0 7-16,-7 0 5 16,0 0 2-16,11 0 4 15,-11 0 1-15,8-5 1 16,-8 5-6-16,17-12-2 0,-17 12-6 16,21-20-2-16,-9 10-3 15,8-5-2-15,0 1-3 16,8-2 0-16,4-6-1 15,3 0-1-15,4-5 0 0,4 1-1 16,10-6-1-16,-2 1 0 16,4-1 0-16,5-4-1 15,-4 5 1-15,2-4-2 16,-3 4 2-16,-3 2-1 16,-7 3 1-16,-5 6 2 15,-9-1 1-15,-5 4 0 16,-6 2 1-16,-8 3 1 0,-5 5-1 15,-7 7 0-15,11-11-1 16,-11 11-1-16,0 0-2 0,5-9 0 16,-5 9-1-16,0 0 0 15,0 0-1-15,0 0 0 16,0 0-1-16,0 0 1 0,0 0-2 16,0 0-3-16,0 8-7 15,0-8-18-15,-11 1-46 16,11-1-5-16</inkml:trace>
  <inkml:trace contextRef="#ctx0" brushRef="#br0" timeOffset="57074.6203">15423 13575 396 0,'0'0'4'0,"0"0"0"16,0 0 1-16,-5-9 0 16,5 9-2-16,-12-6-37 15,12 6-40-15,0 0-1 16</inkml:trace>
  <inkml:trace contextRef="#ctx0" brushRef="#br1" timeOffset="65019.0875">3032 16798 254 0,'0'0'5'0,"0"0"5"16,0 0 3-16,0 0 1 15,0 0-1-15,0 0 1 16,0 0-1-16,0 0 0 0,3 5-4 16,-3-5-4-16,6 20-2 15,-1-6 0-15,1 3-1 0,4 3 0 16,1 4 1-16,6-5 1 15,-2 3 0-15,7-3 0 16,3-1 0-16,5 0-1 16,5-6 0-16,3 3 1 0,4-5-2 15,-1 0 0-15,9-1 0 16,1-1 0 0,-2-1-1-16,3 1 0 0,-2-1 0 15,5-1 0-15,-6-1-1 16,4-3 1-16,-4 3 0 15,0-3 0-15,2-2-1 0,-7 3 0 16,4-3 1-16,-4 0-1 16,9 0 0-16,-6 0 1 15,0-5-1-15,3 0 0 0,-2 0 0 16,2-1 1-16,1-3-1 16,1 1 1-16,-7 4-1 15,-2-2 0-15,1 4 0 0,-8-3 1 16,4 0-1-16,-7 0 0 15,-1 3 1-15,-2-1-1 16,0-1 0-16,0 1 0 16,0-2 0-16,-1 0 1 15,-2 0-1-15,3 0 0 16,-2 1 0-16,-3 1 0 16,0-2 0-16,-3 2 1 0,-2-1-1 15,0 1 1-15,0-3 0 16,-5 4 0-16,1-2 0 15,-2-2 1-15,-2-4 0 0,1 5 1 16,-3-5 0-16,-3-2 0 16,1 0 0-16,-1-3 1 15,0 3-1-15,-5-4 1 0,4 2-1 16,-2 1 0-16,0-1 0 16,1 1-1-16,-5 1 1 15,2-1-1-15,-2-2 0 0,2 3 0 16,-2 2 1-16,0-3-1 15,0 1 1-15,-2 2 0 16,0 1 0-16,-3-1 0 16,-3 3 0-16,0-3 0 15,1 2-1-15,-4-1-1 16,1 0-1-16,1 0 1 16,-2 1-1-16,0 1-1 0,1-1 1 15,-1 1-1-15,-1 2 0 16,0 0 2-16,2 0-1 15,-2 0 0-15,-1 2 0 0,3-1 1 16,1 2 0-16,9 2-1 16,-16-6 1-16,16 6 0 15,0 0 0-15,-7-1-1 16,7 1 1-16,0 0-1 0,0 0-1 16,0 0 1-16,0 0-1 15,0 0 0-15,0 0 0 16,0 0 1-16,0 0-1 15,0 0 0-15,0 0 1 0,0 0 0 16,0 0 0-16,0 0 0 16,5 0 0-16,-5 0 0 15,0 0 1-15,0 0 0 16,0 0-1-16,0 0 1 0,0 0 0 16,5-11 0-16,-5 11-1 15,0 0 1-15,0-9-1 16,0 9 1-16,0 0-1 15,0 0 0-15,-10-9-1 0,10 9 0 16,0 0 1-16,-10 9-1 16,3 0-1-16,-1 2 1 15,3 2-1-15,-2 3 3 0,-3 1-1 16,4-3 1-16,-1 4 0 16,5-3 0-16,-3-4 0 15,0-2-1-15,5-9 2 16,-2 15-2-16,2-15 1 15,0 0-1-15,-3 7 1 0,3-7 1 16,0 0-2-16,0 0 0 16,0 0 0-16,0-7 0 15,0-3 0-15,3-3 0 16,-3 1 0-16,7-3 0 0,-5-3 0 16,3 1 0-16,0 0 0 15,0 3 0-15,1-1-2 16,-4 2 0-16,3 0 2 15,-3 1 0-15,3 3 0 0,-3-2 0 16,-2 11 0-16,8-12-1 16,-8 12 1-16,0 0-1 15,10-10 1-15,-10 10-1 16,10 0 0-16,-10 0 0 16,15 3 0-16,-5 2 1 0,4 0 0 15,2-1-1-15,3 1 2 16,0-2-1-16,1 2 1 15,0-5-1-15,-1 0 1 0,-2 3-3 16,-3-3-4-16,0 0-9 16,-14 0-27-16,14 0-47 15,-14 0 0-15</inkml:trace>
  <inkml:trace contextRef="#ctx0" brushRef="#br1" timeOffset="68483.2671">3082 16795 210 0,'0'0'9'0,"0"0"2"15,0 0 3-15,0 0 4 16,0 0 1-16,0 0 2 0,0 0 2 16,0 0-1-16,0 0-6 15,0 0-3-15,0-9-2 16,0 9-3-16,0-16-3 16,6 7 0-16,-4-2-1 15,3 2 1-15,1-1-1 0,1-2 0 16,-3-1 0-16,4 4 0 15,-1-6 0-15,4-1 0 16,1-1-4-16,-2 2 2 16,2-2-1-16,3 5-1 0,0-3 1 15,0 5 0-15,-2 0-1 16,-1 6 1-16,1-2-1 16,-5 1 1-16,2-1-1 15,-10 6 0-15,19-4 1 0,-19 4-1 16,9-5 0-16,-9 5 0 15,0 0 0-15,11-3 1 16,-11 3 0-16,0 0 0 16,0 0 1-16,0 0-1 15,0 0 0-15,0 0 1 0,0 0 0 16,0 0-1-16,0 0-1 16,0 0 1-16,0 0 0 15,0 0-1-15,0 0 1 16,0 0-1-16,0 0 0 0,0 0 1 15,-3 8-1-15,3-8 1 16,-10 12-1-16,10-12 1 16,-19 16-1-16,6-2-1 0,3 1 2 15,-5 2 0-15,3 1 0 16,-4-1-1-16,4 1 1 16,0 1-1-16,-1 1 1 0,4-2 1 15,-2-2-2 1,4 2 0-16,-1-1 0 0,4-2 1 15,-1 1-1-15,2-7 0 16,0 1 0-16,1 0 1 16,2-10-1-16,0 9 0 15,0-9-1-15,0 0 1 0,0 0 1 16,-3 8-1-16,3-8 0 16,0 0 0-16,0 0-1 15,0 0 0-15,0 0-4 0,-2 12-6 16,2-12-12-16,0 0-36 15,0 0-24-15,0 0-5 16</inkml:trace>
  <inkml:trace contextRef="#ctx0" brushRef="#br1" timeOffset="69508.0912">3095 16483 212 0,'0'0'7'15,"0"0"3"-15,0 0 3 16,0 0 4-16,0 0 2 16,0 0-1-16,0 0-1 0,0 0 0 15,0 0-5-15,0 0-3 16,0 0-3-16,6 8-2 15,-6-8 1-15,14 4 2 16,1-4 0-16,5 3 3 16,0-3-1-16,10-3 0 0,0-1-1 15,2-1-1-15,-1-2-1 16,-1-1-1-16,0 2 0 16,-4 3-2-16,-9-3 0 15,-4 3-1-15,-4 1 1 0,-9 2-1 16,10 0 0-16,-10 0 1 15,0 0 0-15,0 0-1 16,0 0 1-16,0 0-1 16,-2 8 1-16,-3 2-1 0,-2 2 1 15,-1 5-1-15,-2 3 0 16,2 10-1-16,-1 0 2 0,-2-1 0 16,4 4-1-16,2-1 0 15,0-5-1-15,5-3 1 16,0-2-1-16,0-4 1 15,5-2-3-15,0-7-2 16,2 1-5-16,-7-10-14 0,13 0-59 16,-3 0-4-16</inkml:trace>
  <inkml:trace contextRef="#ctx0" brushRef="#br1" timeOffset="70501.3426">3793 13607 292 0,'0'0'7'16,"0"0"4"-16,11-10 3 15,-11 10 1-15,5-10 2 16,-5 10 1-16,0-7 1 0,0 7-1 15,-5-5-6-15,-6 5-4 16,-5 3-1-16,-7 9-4 16,-6 3 0-16,-4 6-1 0,-4 3 0 15,-6 8 1-15,-1 2 0 16,-4 9 0-16,-1-2 0 16,1 6-1-16,4 3 1 15,-4-1 0-15,4 1-1 16,0 4 1-16,8-1-2 15,1 1 1-15,1 1 0 0,6 2-1 16,3-6 0-16,5 6 0 16,3-2 1-16,1-4 0 15,6 0-1-15,4-4 0 16,2-3 0-16,4-4 0 0,0-3-1 16,4-7 0-16,-2-5 0 15,5-6 0-15,-2-1 0 16,0-6-1-16,3 1-2 0,-8-13-3 15,9 13-8-15,-9-13-13 16,0 0-58-16,0 0 0 16</inkml:trace>
  <inkml:trace contextRef="#ctx0" brushRef="#br1" timeOffset="70966.6829">2869 14789 379 0,'0'0'6'16,"0"0"2"-16,-5-13 1 15,5 13-1-15,0 0 1 0,0-10 1 16,0 10-1-16,0 0 1 16,15 5-5-16,-5 6-2 15,5-1-2-15,0 4 1 16,2 4-1-16,1-3 1 16,-1-1-1-16,3 1 0 0,-6-3 0 15,2-2-1-15,-5-2 1 16,0-1 0-16,-2-2 0 15,-9-5 2-15,13 6 0 16,-13-6 0-16,0 0 1 0,11-6 0 16,-9-4 0-16,0-3 0 15,6-2-1-15,-1-6 0 16,1 2-1-16,4-7-1 16,-2 3 0-16,3 4-2 0,-1 2-6 15,-5-5-12-15,6 6-63 16,-1 4-5-16</inkml:trace>
  <inkml:trace contextRef="#ctx0" brushRef="#br1" timeOffset="71538.7157">3754 13404 484 0,'0'0'0'0,"0"0"0"16,9 0 0-16,-9 0 0 15,0 0 0-15,14 5 1 16,-14-5-1-16,4 17 1 0,-4 1 0 15,-2 9 1 1,-8 3-1-16,0 2 1 16,2 6 0-16,-1-4-4 0,4 7-11 15,-3-5-69 1,8-9-4-16</inkml:trace>
  <inkml:trace contextRef="#ctx0" brushRef="#br1" timeOffset="73337.8037">7433 13542 241 0,'0'0'6'15,"0"0"5"-15,0 0 3 16,0 0 2-16,0 0 2 15,0-9 3-15,0 9-1 0,0 0 3 16,0 0-7-16,0-11-3 16,0 11-4-16,7-12-1 15,1 7-3-15,3-4-1 0,8-1 0 16,0 0-2-16,11-2 2 16,6-1-1-16,3-2 0 15,3 3 0-15,11-1-1 16,-1 3 1-16,3 0-1 15,5 3 1-15,-6 0-2 16,3 5 1-16,0 2 0 0,3 0-1 16,-5 2 0-16,0 5-1 15,-9 0 1-15,4 3-1 16,-3-2 1-16,-4 4-1 0,-1-4 0 16,-7 5 0-16,-1-4 0 15,-4 2 1-15,-3-2-1 16,-4-1 0-16,-8-1 0 15,0 0 0-15,-3 1-1 16,-12-8 1-16,11 12 0 16,-11-12 0-16,0 0 0 15,7 9 0 1,-7-9 1-16,0 0-1 0,0 0 1 16,0 11-2-16,0-11-1 0,0 0-3 15,0 0-6 1,0 0-13-16,-5 18-52 0,5-18-7 15</inkml:trace>
  <inkml:trace contextRef="#ctx0" brushRef="#br1" timeOffset="73984.2601">8400 13558 316 0,'0'0'8'0,"0"0"3"16,0 0 3-16,0 0 2 0,0 0 0 15,0 0 1-15,0 0 0 16,0 0 0-16,0 0-8 0,2-7-3 16,-2 7-2-16,13-3-2 15,-1 3-1-15,0 0 0 16,6 0 0-16,3 3 0 15,-2-2 1-15,3 5 0 16,3-4-1-16,-2 6 1 16,1-5-1-16,1 1 1 0,0-1-1 15,-2 2 1-15,-3-3-1 16,-1-2-1-16,-1 2 1 16,-3-2 0-16,-6 0 0 0,-9 0 0 15,13 0 2 1,-13 0 0-16,0 0 0 0,0 0 1 15,6-4 0-15,-6 4-1 16,0-17 0-16,0 3 0 16,-1 2-2-16,-1-6 1 0,-1 4-1 15,-2-3 0-15,3 0 0 16,0 2 0-16,-2 0-1 0,3 3 1 16,-5 1 1-16,6 1-2 15,-2 3-3-15,2 7-1 16,-3-13-8-16,3 13-24 15,0 0-49-15,0 0-3 16</inkml:trace>
  <inkml:trace contextRef="#ctx0" brushRef="#br1" timeOffset="74512.7777">7465 13332 312 0,'0'0'7'0,"0"0"4"15,0-7 3-15,0 7 2 16,0 0 3-16,0-11-1 16,0 11 0-16,0 0-1 15,0 0-5-15,0 0-5 16,-10 8-3-16,3 4-2 15,-6 9-1-15,-1-1 0 0,-4-1 0 16,4 8 0-16,-7-4 0 16,5-1 0-16,2-2 0 15,0-3 0 1,1 1-1-16,1-9 0 16,7 3 0-16,0-2 0 15,5-10 0-15,5 14 1 0,7-9-1 16,11-4 1-16,2 2 0 15,5 0 1-15,2 2-1 16,5-1-2-16,5 6-12 0,-2-2-68 16,2 1-2-16</inkml:trace>
  <inkml:trace contextRef="#ctx0" brushRef="#br1" timeOffset="75998.4642">11619 13254 297 0,'0'0'4'16,"0"0"1"-16,0 0 2 15,0 0 3-15,6-11 2 0,5 5 1 16,7-1 2-16,2 2 2 15,5-2-2-15,10-1-2 16,4 2-2-16,7 3-2 16,0 0-1-16,9 1-1 0,0 2-2 15,2 0 0-15,1 5-1 16,-1 4 0-16,3 2-1 16,-4 4 0-16,-1 3 0 15,0-1-1-15,-3 2 0 16,-8 3-1-16,2-2 1 15,-7 6-1-15,-2-2 0 0,-7-2 0 16,-5 3 1-16,-5 0-1 16,0-5 1-1,-3-3-1-15,-5 2 0 0,-1-7 0 16,-4-1 0-16,-2-2 1 16,-5-9-1-16,0 0 1 15,5 9 0-15,-5-9 1 0,0 0-2 16,0 0-1-16,0 0-4 15,0 0-6-15,0 0-14 16,-3 9-54-16,3-9-9 16</inkml:trace>
  <inkml:trace contextRef="#ctx0" brushRef="#br1" timeOffset="76451.2451">12502 13546 378 0,'0'0'6'16,"0"0"1"-16,0 0 2 15,0 0 1-15,0 0 0 16,0 0 0-16,0 0 1 0,0-10 0 15,0 10-4-15,17-3-2 16,-2 3-1-16,3 0-1 16,4 0 0-16,2 7 1 15,6-1-1-15,-2 0 0 16,2 2 0-16,-3 3-1 0,0-4-1 16,-1-2 1-16,-4-1-1 15,-5 2 0-15,-2-4 0 16,-5 0 1-16,-10-2 1 15,13 0 0-15,-13 0 1 16,2-4 0-16,-2 4-4 0,0-21 0 16,-5 7 0-16,0-4 0 15,-2-1 0-15,-1-1 0 0,1-2 0 16,-1 5 0-16,-2-1 0 16,8 3-3-16,-5 0-16 15,4-5-54-15,3 20-14 16</inkml:trace>
  <inkml:trace contextRef="#ctx0" brushRef="#br1" timeOffset="77107.8312">11798 13087 345 0,'0'0'6'0,"0"0"3"0,0 0 3 16,0 0 2-16,0-7 1 15,0 7 0-15,0 0 0 16,-4-13 1-16,4 13-5 0,-10-8-4 16,-1 8-2-16,-1 0-3 15,-1 6 0-15,-6 1-1 0,-4 8-1 16,-2-1 0-16,-1 6 0 16,-5 3 0-16,5-1 0 15,-2 3 0-15,1-8 0 16,4 0 0-16,5-2 0 15,1-1 0-15,8-7 0 0,9-7 1 16,-11 5-1-16,11-5 0 16,0 0 1-16,0 0 0 15,13 0 0-15,-1-3 0 16,8 3-1-16,2 0 1 0,1 0-1 16,9 0 1-16,-2 0-1 15,2 8 0-15,3 1 0 16,-3 4-3-16,0-4-9 15,4-9-60-15,-4 18-12 16</inkml:trace>
  <inkml:trace contextRef="#ctx0" brushRef="#br1" timeOffset="78436.587">13252 14568 360 0,'0'0'8'16,"0"0"1"-16,0 0 2 16,0 0 0-16,0 0 0 15,0 0 1-15,0 5 0 16,0-5 1-16,0 18-6 0,0-4-3 15,0-1-1-15,0 5 0 16,-2 1 0-16,0 3-1 16,-1-2 0-16,-1 3-1 0,-2-1 0 15,-4-2 0-15,3 0 0 16,0-2-1-16,-4-2 2 16,-1 0-1-16,3-5 0 15,-2-1 1-15,-3 0 0 0,1-5 0 16,-2-3 0-16,2-2 0 15,-1 0 0-15,-2-2-1 16,-1-5 1-16,4-3-1 16,1-5 0-16,-2 0 0 0,1-5-1 15,3-2 1-15,1-6-1 16,-2-1 0-16,6-8 0 16,-3-1 0-16,4-1 0 15,-2-6-1-15,2 1 0 16,1-6 1-16,3 1-1 0,0-1 0 15,5-2 1-15,3 1 0 16,-4-4 0-16,6 2 0 16,0-3 0-16,-2 3 0 0,2-1 0 15,0-1 0-15,0 1-1 16,-2 4-1-16,1-1 1 16,-2-2 0-16,4 4-1 15,-1 2 1-15,3 3 0 16,-1-1 0-16,0 2 0 0,3 4 1 15,2 2 0-15,1-1 1 16,0 9 0-16,-2 1 0 16,0 3 0-16,-2 6-1 15,3 2 1-15,-4-1 0 16,0 6 0-16,-1 3-1 0,0 0 0 16,1 2 1-16,2 5-2 15,-2-1 1-15,-1 3 0 16,0 5 0-16,1 5 0 0,-4 2 0 15,4 9-1-15,-2-2 2 16,-2 3-1-16,1 4 0 16,-3 1 0-16,1-3 1 0,-4 3-1 15,1-4 1-15,-1 4-1 16,-2-4 1-16,-1-1-1 16,-1-1 1-16,0-3 0 15,0 0-1-15,0-5 1 16,4-1 0-16,-4-12-1 15,0 12 1-15,0-12 0 0,0 0 1 16,0 0-1-16,0 0 1 16,0 0-1-16,0 0-1 15,0 0-1-15,0 0-3 0,2-5-4 16,-2 5-9-16,0 0-17 16,-6-12-52-16,6 12-2 15</inkml:trace>
  <inkml:trace contextRef="#ctx0" brushRef="#br1" timeOffset="78886.2164">13333 13551 390 0,'0'0'5'16,"0"0"2"-16,0 0 2 0,0 0-1 16,0 0 1-16,0 0-1 15,0 0 1-15,0 0 0 16,0 0-4-16,7 9-2 0,-7-9-1 16,17 18 0-16,-7-6 0 15,5 0 1-15,0 0-1 16,-3 0 1-16,4 2-1 15,-4-8-1-15,1 3 1 0,-4-2 0 16,-9-7 0-16,14 5 1 16,-14-5 0-16,10 0 0 15,-10 0 1-15,6-17-2 16,-4 7 1-16,3-8-1 0,-5-2 0 16,5 3-2-1,-5 0 0-15,2 0-1 0,1 3 0 16,-1 5-1-16,-2 9-2 15,11-7-2-15,-11 7-5 0,14 1-12 16,-5 10-32-16,0 2-32 16,1 7-1-16</inkml:trace>
  <inkml:trace contextRef="#ctx0" brushRef="#br1" timeOffset="79533.9857">13170 14625 335 0,'0'0'6'0,"0"0"3"16,0 0 2-16,0 0 2 16,-2-9 2-16,2 9 0 15,0-12 2-15,2 1 1 0,7-1-5 16,-6-3-3-1,7 3-1-15,1-6-1 0,-2 3-1 16,4-2-2-16,0 2 0 16,-1 3-2-16,-2 1 0 0,1 2-1 15,-2 3-1-15,-9 6 0 16,12-4-1-16,-12 4 0 16,13 0 0-16,-13 0 0 15,12 17 1-15,-5-2-1 0,4 3 1 16,-4 1 0-16,5 4 1 15,1-1-2-15,-3 0 0 16,3 0 0-16,-3-4 0 16,-1 2 0-16,-2-8-8 0,6 3-33 15,-3-6-43-15,1-1-4 16</inkml:trace>
  <inkml:trace contextRef="#ctx0" brushRef="#br1" timeOffset="81636.0872">5516 16690 325 0,'0'0'8'0,"-2"-16"3"16,2 3 3-16,0-2 3 15,0 3 3-15,0-3-1 0,0 3 0 16,0 3-1-16,0 9-6 15,0 0-3-15,-7 19-2 16,0 8-2-16,-2 5-1 16,2 6-2-16,2 4 2 0,3 3-1 15,2-1 0-15,2-6 0 16,10-6-2-16,4-8-1 16,4-7 1-16,2-4 0 15,5-9 0-15,-1-4 0 16,1-7 2-16,0-8-3 0,-8-9 0 15,-1-4 0-15,-6-2 0 16,-10-9 0-16,-2-3 0 16,-14-1 0-16,-4 4 0 15,-6 5 0-15,-3-1 0 0,-6 8-2 16,6 10-1-16,-3 7 1 16,8 7-1-16,4 3 2 15,3 10-1-15,8 2-1 16,7 3 3-16,0 5 0 15,17-1 0-15,3 1-1 0,10 1-3 16,2-9-7-16,9 5-26 16,3-10-47-16,-2 4-3 15</inkml:trace>
  <inkml:trace contextRef="#ctx0" brushRef="#br1" timeOffset="81801.6458">5939 16763 405 0,'0'0'5'0,"0"0"1"0,-2 13 1 16,-3-1 0-16,5 3 1 16,0 2-1-16,0 5-2 15,0 1-7-15,11-4-45 16,0 7-32-16,1-9-4 0</inkml:trace>
  <inkml:trace contextRef="#ctx0" brushRef="#br1" timeOffset="82682.6313">2784 13815 469 0,'0'0'1'0,"0"-19"-1"0,-3-1-1 16,-1-6 1-16,-3-1 0 15,-4-7-1-15,-3-3 1 16,-2-1-1-16,-3 7 0 16,-3 6 0-16,-1 4 0 0,4 9 0 15,-2 12 0 1,1 5 0-16,6 11 0 15,1 6 1-15,8 5-1 0,5 4 1 16,0 2 0 0,11 2 0-16,1-6 1 0,10-2 0 15,3-3-3-15,2-7-3 16,8-3-10-16,-2 2-38 16,4-16-29-16,-1 0-3 15</inkml:trace>
  <inkml:trace contextRef="#ctx0" brushRef="#br1" timeOffset="83052.4301">2962 13691 400 0,'0'0'5'0,"0"0"1"15,-11-4 2-15,11 4 1 0,-10-11 1 16,10 11-2-1,-5-17 1-15,5 8 0 0,11-1-4 16,3 2-2-16,0 1-2 16,7-1-1-16,-1 5 1 15,-1 3-1-15,-3 5 0 0,-5 8 1 16,-2 1-1-16,-9 10 1 16,0-3 0-16,-3 6 0 15,-7 1 1-15,0 0-1 16,1-2 0-16,-2-4 0 0,4-2-1 15,2-5 1-15,5-1-1 16,0-14 1-16,12 7-1 16,3-7 1-16,7-6-1 15,5-9 0-15,6-2-1 0,5-2-7 16,6-2-18-16,16 0-57 16,-13-4-2-16</inkml:trace>
  <inkml:trace contextRef="#ctx0" brushRef="#br1" timeOffset="83779.2895">2695 13546 288 0,'0'0'7'16,"0"0"1"-16,0 0 4 15,0 0 2-15,-10-6 0 0,10 6 0 16,0 0 3-16,-12 6 0 16,6 6-6-16,-1 5-2 15,2 5-2-15,-7 6-2 16,4 4-1-16,-2 2 1 15,3 5-1-15,-1-1-1 0,6-3 0 16,2-1-2-16,5 0-2 16,3-10-9-16,11-2-30 15,1-5-39-15,5-5-2 0</inkml:trace>
  <inkml:trace contextRef="#ctx0" brushRef="#br1" timeOffset="84865.758">8161 12607 360 0,'0'0'9'0,"0"0"1"0,-12-8 4 16,3 2 0-16,-2 4 1 15,-1 2 1-15,-3 2-1 16,-2 9 1-16,-1 8-7 15,1 12-3-15,-1 3-2 16,8 6-2-16,-1 4 1 0,7-1-1 16,4-4 0-16,3-2-1 15,7-6 0-15,7-10 1 16,3-3-1-16,5-6 1 16,0-7 0-16,2-5 0 0,0-5 1 15,-2-10-3-15,-2-4 0 16,0-9 0-16,-9-4 0 15,-1-5 0-15,-9-8 0 0,-4 1 0 16,-4 2 0-16,-9 2 0 16,0 3 0-16,-6 7 0 15,-4 7 0-15,4 14 0 16,-1 6 0-16,2 8 0 0,-1 10 0 16,3 9 0-16,9 7 0 15,5 3 0-15,2 5 0 16,7 2 0-16,8-4-4 15,10 2-13-15,2 6-46 0,5-20-24 16,5-4-1-16</inkml:trace>
  <inkml:trace contextRef="#ctx0" brushRef="#br1" timeOffset="85316.1762">8430 12807 451 0,'0'0'5'0,"-10"-7"1"16,10 7 2-16,-13-11 1 0,13 11 1 16,-12-12-1-16,5 5 1 15,5-3-7-15,2 10-3 16,9-14 0-16,7 6 0 16,0 0 0-16,5 1 0 0,0 1 0 15,2 6 0-15,-1 0 0 16,-7 4 0-16,0 3 0 15,-7 6 0-15,-4-1 0 16,-4 3 0-16,0-1 0 16,-4 4 0-16,-4-3 0 0,1 0-2 15,-1-3 1-15,1 0 1 16,2-2-2-16,5-10 1 16,-5 17 1-16,5-17 0 0,5 12 0 15,5-7 1-15,3-2-1 16,3 1 1-16,2 0 0 15,-1-2 0-15,1 0-1 16,0-2-1-16,-6 3 1 0,-12-3-1 16,9 7 1-16,-9-7-1 15,-12 13 1-15,-8-6 0 16,-5 4-2-16,1 1-4 16,-9 0-14-16,-9 3-63 0,10-6-4 15</inkml:trace>
  <inkml:trace contextRef="#ctx0" brushRef="#br1" timeOffset="86066.1783">11851 12503 442 0,'0'0'5'0,"0"0"2"16,0-14 2-16,0 14 0 0,0 0 0 16,0 0 0-16,-10 0 0 15,2 11 0-15,1 11-6 16,-3 8-3-16,2 2 0 16,1 7 0-16,0 6 0 0,4-2 0 15,3-4 0-15,5-5 0 16,7 0 0-16,6-10 0 15,2-7 0-15,2-2 0 16,3-10 0-16,2-5 0 16,-2 0 0-16,-3-13 0 0,-2-6 0 15,0-3 0-15,-4-14 0 16,-9-3 0-16,-5-6 0 16,-2-2 0-16,-9-2 0 15,-7 2 0-15,-4 7 0 0,-2 5 0 16,-3 8 0-16,-4 15 0 15,3 7 0-15,-1 5 0 16,4 12 0-16,4 8 0 0,6 2 0 16,4 8 0-16,6 3 0 15,8-2 0-15,7 0 0 16,8-4 0-16,10-3-5 0,-1-9-18 16,4-3-62-16,12-1-3 15</inkml:trace>
  <inkml:trace contextRef="#ctx0" brushRef="#br1" timeOffset="86421.0714">12244 12654 431 0,'0'0'4'0,"0"0"2"16,-8 4 1-16,8-4 0 15,-15 18 0-15,5-6 1 0,2 3 0 16,-4 3 0-16,5 2-4 15,1-3-2-15,1 2 0 16,5-7-1-16,5 3 1 16,3-4 0-16,4-8-1 0,6-2 2 15,-1-1-1-15,3-7 0 16,5-5 0-16,-2 1 0 16,2-3-2-16,-3 1 0 0,-2 1 0 15,-6 5 0 1,-1-1 0-16,-3 3 0 0,-10 5 0 15,13 0 0-15,-12 11 0 16,3 3 0-16,-2 1 0 16,1 2 0-16,-3 5 0 15,4 3-3-15,1-2-9 0,2-4-37 16,4 3-37-16,-4-4-2 16</inkml:trace>
  <inkml:trace contextRef="#ctx0" brushRef="#br1" timeOffset="87230.5177">13641 12619 357 0,'0'0'8'0,"0"-12"4"16,0 12 3-16,-3-11 0 15,3 11 0-15,-8-12 1 0,8 12-2 16,-14 0 2-16,4 12-8 16,-5 9-4-16,0 6-1 15,2 5-2-15,3 6 0 16,3 3 0-16,3-4-1 0,4 3 1 15,2-8 0-15,5-5 0 16,5-7 0-16,4-6 0 16,0-3 1-16,2-6 1 0,3-5-1 15,0-10 0-15,-2-5 1 16,3-5 0-16,-6-4-1 16,2-9 1-16,-8-2-3 15,-6-1 0-15,-1-2 0 0,-3-1 0 16,-5 6 0-16,-4 6 0 15,-1 3 0-15,-5 6 0 16,0 8 0-16,2 5 0 16,-1 7 0-16,-2 11 0 15,7 5-3-15,2 4 1 0,3 3 0 16,4 1 1-16,0 8 1 16,6-7-1-16,6-3 1 15,8-5-1-15,-1 1-2 0,6-9-5 16,5-1-16-16,2-8-59 15,3-2-2-15</inkml:trace>
  <inkml:trace contextRef="#ctx0" brushRef="#br1" timeOffset="87583.1906">14021 12700 438 0,'0'0'5'0,"0"0"1"15,-8 0 0-15,8 0 1 0,-16 0 1 16,4 3-1-16,2 2 1 16,-2 1 0-16,3-3-5 15,9-3-1-15,-12 16-1 16,9-6 0-16,3 0 0 0,3-1 0 16,6 1 0-16,1-2 0 15,8 1 0-15,-4 2 0 16,8-2 0-16,-2 0-1 15,0 0 1-15,-2-2-1 0,-3 1 0 16,-3 0 0-16,-12-8 0 16,10 14 1-16,-10-14 1 15,-7 15-2-15,-5-8 0 0,-8 3 0 16,-3-2 0-16,-7 1-3 16,0 0-5-16,3-2-13 15,-8 5-58-15,10-10-9 16</inkml:trace>
  <inkml:trace contextRef="#ctx0" brushRef="#br1" timeOffset="87716.8893">14105 12685 412 0,'0'0'4'0,"13"-5"0"15,7 1 1-15,7-1-6 16,3-5-72-16,12-2 0 15</inkml:trace>
  <inkml:trace contextRef="#ctx0" brushRef="#br2" timeOffset="94657.072">4314 17720 262 0,'0'0'7'0,"0"0"4"0,0 0 2 16,0 0 1-16,0 0 2 15,-11-5-1-15,11 5 1 16,0 0 2-16,-9 8-6 16,9-8-5-16,-8 17-2 0,8-17-2 15,0 0-1-15,0 0-1 16,0 12 1-16,-2 0-1 16,2 0 1-16,0 21 1 15,0-11-1-15,0-22 2 16,0 0 0-16,32 42 3 15,-21-37-1-15,-1-3 1 16,4-2-1-16,-5-5 0 16,1-4 0-16,-4-6 0 0,1 0-1 15,-3-2-2-15,-4-1-1 16,0 3-1-16,0 0 0 16,-6 0 0-16,-2 3-1 0,-2 3-1 15,-2 1 1-15,-2 4-1 16,3 1 1-16,-1 3-1 15,-1 3 0-15,6 6 1 0,-1 1-1 16,6 2 2-16,2-2-1 16,0 5 1-16,2-3-1 15,8-5 2-15,-3 1 0 16,6-1 0-16,2 1 0 0,0-5 0 16,-4-3 0-16,5 0 1 15,-6-8-1-15,0 1-2 16,-1-4 2-16,-3-1-2 15,-1 2 0-15,-5 0-1 16,0 0-2-16,0 10-3 0,-16-12-5 16,6 10-8-16,-1 2-21 15,-2 0-43-15,13 0-3 16</inkml:trace>
  <inkml:trace contextRef="#ctx0" brushRef="#br2" timeOffset="95313.5834">4353 17875 288 0,'0'0'4'0,"0"0"2"16,0 0-1-16,0 0 0 15,0 0 2-15,0 0 0 16,0 0 1-16,0 0 3 0,0 0-3 15,0 0 1-15,3 0 3 16,1 0-2-16,88 3 4 16,-59-3 0-16,7 0-2 15,7 0-2-15,8-3-2 0,7 1 0 16,7-1-1-16,11-1-2 16,5-1-2-16,9 2-1 15,5-2 0-15,9-4-1 16,-1 4 0-16,11-3 0 0,2 4 0 15,-1-4 0-15,5 2-1 16,1 2 1-16,-1-2-1 16,-1 4 1-16,-3-1 0 15,-5 3-1-15,-3 0 0 16,-5 0 0-16,-9 0 0 16,-2 0 1-16,-11 0-1 15,-1 0 0-15,-13 0 1 0,-5 0 0 16,-10 0 0-16,-6 0 0 15,-10 0 1-15,-8 0-1 0,-2 3 1 16,-10-3-1-16,-2 0-1 16,-6 0 0-16,-12 0-2 15,9 0-2-15,-9 0-2 16,0 0-4-16,0 0-8 0,-7 2-14 16,7-2-46-16,-12 3-4 15</inkml:trace>
  <inkml:trace contextRef="#ctx0" brushRef="#br2" timeOffset="95795.3353">7078 17581 336 0,'0'0'6'0,"0"0"2"0,0 0 2 16,0 0 1-16,0 0 2 15,0 0 1-15,0 0 1 16,0 0 1-16,12 0-4 16,-2 2-2-16,0 3 0 15,2 0 0-15,6 1-2 16,0-3-1-16,6 3-1 0,1 2-2 15,3-1-1 1,-1 1-1-16,0 1 0 0,0-1-1 16,3 2-1-16,-3 2 0 15,-2 0 0-15,-2 0 1 16,-1 3 0-16,-10 3 0 0,-12-18-2 16,0 0 0-16,4 27 0 15,2 0 1-15,-12-5-2 16,0-1 1-16,-8 1-1 0,-4 0 0 15,-2 3 1-15,0-5 1 16,0 0 0-16,-3 2-2 16,4-3-1-16,-1 1-6 15,20-20-5-15,-25 25-10 16,-1 3-51-16,26-28-11 16</inkml:trace>
  <inkml:trace contextRef="#ctx0" brushRef="#br2" timeOffset="96350.4184">7774 17620 441 0,'0'0'3'15,"0"0"2"-15,0 0 1 0,0 0 1 16,3-7-1-16,-3 7 0 16,0 0 0-16,9-8 1 15,-9 8-4-15,14-3-2 0,-3 3-1 16,-1 0 0-16,3 3 0 16,1 5-1-16,2-2 1 15,-7 0 0-15,1 7 0 16,1-1 0-16,-7 0-1 15,1 5 1-15,-2-2 0 0,-3 0-1 16,0 5 1-16,-3-5 0 16,-2 0 1-16,-3 2 0 15,-1-4 0-15,-1-7 0 16,-1-3 0-16,2-3 0 16,9 0-1-16,-10-4 1 0,10-9-2 15,0-4 1-15,5 5 0 16,5-3 0-16,0-2 0 15,2 2-1-15,0-3 1 0,-1 3 0 16,6 1 0-16,-2 4 0 16,-3 2 0-16,1 4 0 15,2 1 1-15,-2 6-1 16,-4 9 1-16,1-2 1 0,-4 4-1 16,3 5-1-16,-2-1 0 15,3 0-3-15,-3-1-8 16,-7-17-25-16,41 35-47 15,-27-20-1-15</inkml:trace>
  <inkml:trace contextRef="#ctx0" brushRef="#br2" timeOffset="97031.0907">8358 17829 344 0,'0'0'6'0,"0"0"5"0,0-10 3 16,0 10 2-16,0 0 0 16,0-10 1-16,0 10 0 15,0 0 0-15,0 0-6 16,-13 0-4-16,13 0-3 0,0 0-4 15,0 0 0-15,0 0-3 16,0 0 2-16,0 0-1 16,0 0 1-16,-2 2-1 15,-3 3 2-15,5 3 1 16,-5-3 1-16,3 2 1 16,-1-2 0-16,38 52 3 15,-23-57 0-15,1 0 0 16,-1-5-1-16,-1-2 1 0,-4-6-4 15,-2 1-2-15,-3-3 0 16,-2 2 0-16,0 4 0 0,-7-2 0 16,-4 4-11-16,-3-1-29 15,-4 5-45-15,18 3-4 16</inkml:trace>
  <inkml:trace contextRef="#ctx0" brushRef="#br2" timeOffset="97996.2729">4430 17967 177 0,'0'0'8'0,"0"0"4"15,0 0 4-15,0 0 2 16,0 0 3-16,0 0 0 16,0 0 2-16,0 0-1 15,0 0-4-15,0 0-4 16,18-44 1-16,-11 36-3 16,3-5 1-16,5-2-3 0,0-2 1 15,5-5 0-15,2 3-1 16,9-12 0-16,7 2-2 15,5-11-2-15,41-29 2 0,31-23-1 16,9-12-1-16,11 1-2 16,3-2 0-16,2 1-1 15,-9 5 0-15,-15 15-1 16,-16 13-1-16,3 3 0 0,-9 3-1 16,-4 6 0-16,-3 2 1 15,-9 7-1-15,-4 8 1 16,-7 5 0-16,-10 6 0 15,-14 5 0-15,-5 8 1 0,-13 6 0 16,-4 3 0-16,-9 1-1 16,-12 8 1-16,10-4 0 15,-10 4-2-15,0 0 0 16,0 0 0-16,0 0 0 16,0 0 0-16,0 4 0 0,0-4-2 15,0 0-1-15,-13 13-2 16,13-13-2-16,-9 15-5 15,9-15-8-15,-16 9-21 0,16-9-47 16,-7 12-2-16</inkml:trace>
  <inkml:trace contextRef="#ctx0" brushRef="#br2" timeOffset="98394.8873">6290 16312 346 0,'0'0'4'0,"0"0"1"0,0 0 0 16,0 0 1-16,0 0 3 16,0 0 2-16,-2 8 2 15,2-8 1-15,14 2-3 0,4 1 0 16,6-3 0-16,6 0 0 15,1-3-2-15,6-2-3 16,-3-2-1-16,1 2-2 0,-8-2-1 16,-4 2-1-16,-6 2 0 15,-2 3-1-15,-5 0 1 16,-10 0-1-16,10 15 0 0,-8 0 1 16,-2 5 0-16,0-2 0 15,0 6 0-15,-2 0 0 16,-1 1 0-16,-2 0-1 15,0-2-1-15,3-1-4 16,0-7-4-16,2 2-8 16,0-17-22-16,0 15-47 0,0-15-3 15</inkml:trace>
  <inkml:trace contextRef="#ctx0" brushRef="#br2" timeOffset="98881.6338">6869 16171 410 0,'0'0'4'15,"0"0"0"-15,0 0 1 0,0 0 0 16,-5 6 1-16,0 3 0 16,2 3 0-16,-2 6 0 15,5-1-4-15,0 1 1 0,0 1 0 16,8-3-1-16,2-2 0 15,7-4 1-15,1-8 0 16,2 1 0-16,-1-3 1 16,4-7-1-16,-3-3 1 15,-1-5 0-15,-3 0-1 0,-4-2 0 16,1-1 1-16,-8 1-1 16,-1 5-1-16,-1-1-1 15,-3 13-2-15,0-7 1 16,0 7-1-16,-5 7 0 0,5 6-1 15,0 3 1-15,0 1-1 16,0 9 2-16,2-3 0 16,6 1-1-16,-1-2 1 0,3 1 0 15,0-3 0-15,0-4-1 16,-2-1 1-16,-3-2 0 16,-5 1 0-16,0-2 1 0,-11-1-1 15,-3-2 0-15,-9 2 0 16,0-4-1-16,-1 1-3 15,-6-4-3-15,8 2-8 16,-8-4-40-16,10-2-31 16,8-2-5-16</inkml:trace>
  <inkml:trace contextRef="#ctx0" brushRef="#br2" timeOffset="99197.0696">7237 16295 383 0,'0'0'4'0,"0"0"1"0,-2 10 1 16,-4 0 0-16,1 0 2 15,-1 5-1-15,2-3 1 0,2 3 0 16,-1 0-2-16,3-3-1 16,5-2 1-16,5-5-1 15,5-2 0-15,3-3 1 16,1-3 0-16,4-7 0 0,2 1 1 15,-8-6 0-15,1-2-2 16,-6-4 1-16,-4-1-2 16,-8 2-2-16,-8 6-2 15,-9 1 0-15,-3 2 0 16,-5 8 0-16,0 3 0 16,-2 9-6-16,7 6-14 0,0 7-67 15,5-2-3-15</inkml:trace>
  <inkml:trace contextRef="#ctx0" brushRef="#br2" timeOffset="100594.1541">4326 17811 156 0,'0'0'7'15,"0"0"7"-15,0 0 3 16,0 0 3-16,0 0 5 16,0 0 1-16,0 0 1 15,0 0 2-15,7 2-5 16,-7-2-4-16,0 0-2 0,0 0-3 15,0 0-2-15,4-4-1 16,-4 4-1-16,3-14-1 16,-3 14-1-16,4-16 0 0,-4 3-1 15,0-4-1-15,0 3 0 16,0-6-1-16,0-1-1 16,2-6-1-16,-2 0 0 15,0-2-1-15,0-21 2 16,0-16-5-16,-6 3 0 0,3-4 0 15,-1 6 0-15,2 3 0 16,-6 9 0-16,6 4 0 16,-3 13 0-16,3-2 0 15,-2 1 0-15,1 3 0 0,2 3 0 16,-2-3 0 0,3 5 0-16,-2-1 0 0,2 3 0 15,0 3 0-15,0-3 0 16,0 1 0-16,0 6 0 0,0-4 0 15,0-1 0-15,0 4 0 16,-5-3 0-16,5 3 0 16,-2 0 0-16,-3 0 0 15,5 1 0-15,-3-1 0 0,1 2 0 16,2-2 0-16,0 5 0 16,-2-3 0-16,-3 3 0 15,4-4 0-15,1 3 0 16,-3 1 0-16,1-2 0 0,-3 2 0 15,3-1 0-15,-1-2 0 16,1 3 0-16,-1-3 0 16,1 3 0-16,2-3 0 15,-2 2 0-15,2 1 0 16,0 2 0-16,0 1 0 0,0-1 0 16,0 10 0-16,-4-16 0 15,4 16 0-15,-2-10 0 16,2 10 0-16,0-9 0 15,0 9 0-15,0 0 0 0,-3-11 0 16,3 11 0-16,0 0 0 16,0 0 0-16,-2-9 0 15,2 9 0-15,0 0 0 0,0 0 0 16,0 0 0-16,0 0 0 16,0 0 0-16,0 0 0 15,0 9 0-15,0 2-55 16,5 7-38-16,-5 1 0 0</inkml:trace>
  <inkml:trace contextRef="#ctx0" brushRef="#br2" timeOffset="101879.7557">4169 16409 296 0,'0'0'5'0,"0"0"3"0,0-15 2 16,0 6 4-16,0 1 2 15,0-4 1-15,0 2 4 0,0 0-2 16,0 10-6-16,0 0-2 15,0 0-3-15,0 10-1 16,-2 12-3-16,2 10-2 0,0 12-1 16,0 9 3-16,0 11 1 15,0 7 1-15,0 9 0 16,0 0 0-16,5 2 1 16,0-1 0-16,-3-41-2 15,3 4-1-15,0 1-1 0,-2 2-1 16,2-3 0-16,2 3 0 15,-2-2-2-15,-3-1 0 16,3-2 0-16,1 1 0 16,-4-4 0-16,3-2 0 0,-3-2 0 15,1 0 0-15,-1-5 0 16,1 0 0-16,-1-8 0 16,-2-5 0-16,0-7 0 15,0-10 0-15,0 10-3 0,0-10 0 16,-5-10-2-16,3-5-1 15,-1-7 0-15,1 4-1 16,-5-48-3-16,-1-9-1 16,3-12 0-16,0-3-2 0,0-8 0 15,3-3 1-15,-1 1 1 16,3 14 1-16,5 2 0 16,0-1 5-16,0 6 1 15,0 3 3-15,-3 6 2 0,4 10 3 16,-6 11 2-16,0 9 2 15,0 10 1-15,0 9 1 16,-4 6-1-16,4 15-1 16,-9 2 0-16,2 23-1 15,-1 13 0-15,3 16-2 16,0 15 1-16,0 12 0 16,0 16 1-16,0 2 1 0,3 3-1 15,2-50-2-15,0 5 0 16,0-3 0-16,0 3-2 0,0-2 0 15,0 2-2-15,2-5 0 16,1 0 1-16,-1-5-2 16,-2-3 0-16,5-1 0 15,-5-4 0-15,2-1 0 0,1-1 0 16,-3-8 0-16,0 6 0 16,0-7 0-16,0-6-3 15,0-6 1-15,0-3-3 16,-3-3-2-16,3-10-3 0,-7 9-6 15,7-9-9-15,0 0-29 16,-7-7-32-16,2-1-2 16</inkml:trace>
  <inkml:trace contextRef="#ctx0" brushRef="#br2" timeOffset="102600.6749">4194 16370 302 0,'0'0'7'0,"0"0"3"0,0-11 5 16,0 11 0-16,-5-7 4 16,5 7 2-16,-8-12-1 15,8 12 2-15,-4-13-6 16,4 13-4-16,0 0-2 16,-10-7-3-16,10 7-2 15,-18 5-1-15,9 7-1 0,-9 6-2 16,1 6 0-16,-3 3-1 15,-1 5 1-15,0 4 0 16,1-4 0-16,-1 2-1 0,4 1 2 16,0-11-1-16,5-1 1 15,1-5-1-15,4-4 0 16,2-2 1-16,5-12 1 16,0 0-1-16,2-7-2 0,6-8 1 15,0-2 0-15,4-5 1 16,2-5-2-16,2-3 0 15,1-5 0-15,-2 1 0 16,0-1 0-16,0-3 0 0,0 4 0 16,0 2 0-16,0 2 0 15,-5 6 0-15,-1 1 0 16,4 3 0-16,-5 2 0 16,-2 6 0-16,0 3 0 15,-6 9 0-15,7-16 0 16,-7 16 0-16,0 0 0 0,13 0 0 15,-13 0 0-15,14 13 0 16,-3 2 0-16,3 5 0 0,-1 1 0 16,4 5 0-16,3 1 0 15,3 3 0-15,-6 0 0 16,5-3 0-16,-1-5 0 16,-2 3 0-16,-1-6 0 0,1-1 0 15,-1-4 0-15,-6-3 0 16,3 3-16-16,-15-4-73 15,10-3-4-15</inkml:trace>
  <inkml:trace contextRef="#ctx0" brushRef="#br2" timeOffset="103261.7632">3814 15782 374 0,'0'0'5'0,"0"0"4"16,0 0 0-16,0 0 3 0,-3-9 0 15,3 9 0-15,0 0 1 16,0-11 1-16,0 11-5 0,23-7-2 15,-6 2-2-15,7 0-1 16,2 1-1-16,4-2 0 16,2 1 0-16,-2 4-1 15,2 1-1-15,-9 0 0 0,-5 0 0 16,1 1-1-16,-10 7 1 16,-3 4 0-16,-6 0 0 15,-8 6-1-15,-4 2 1 0,-6 1 1 16,-8 5-2-16,3-1 1 15,-9-1 0-15,2 0-1 16,2-1 0-16,3-5 0 16,5-3 0-16,6-3-1 15,1-2 1-15,13-10 0 0,0 12 0 16,4-12 0-16,12 0 0 16,4 0 0-16,4-2 0 15,6-6 1-15,6 1-1 16,-2 0 1-16,1-1-1 15,0 0 0-15,-6 1-3 0,-1 2-2 16,-3 3-7-16,-6-5-12 16,-3 7-62-16,-2 0-3 0</inkml:trace>
  <inkml:trace contextRef="#ctx0" brushRef="#br2" timeOffset="103596.9976">4326 15845 372 0,'0'0'4'0,"0"0"1"0,0 0 2 15,-7 5 0-15,7-5 2 16,-9 19 0-16,5-9 1 0,1 5 0 16,1 2-2-16,2-3-2 15,5 2 0-15,5-3 0 16,5-6-1-16,5-5-1 15,-1 1 1-15,6-3-1 0,5-5 0 16,-5-5 0-16,-2-5 0 16,-7-1 0-16,0 0-1 15,-11-2 1-15,-5-2-2 16,-10 6 1-16,-10 1-2 0,-10 5 0 16,-2 8-1-16,-8 0-3 15,2 11-8-15,12 4-40 16,1 2-37-16,9 3-1 0</inkml:trace>
  <inkml:trace contextRef="#ctx0" brushRef="#br2" timeOffset="106046.2767">4102 14561 114 0,'0'0'2'0,"0"0"3"16,0 0 2-16,0 0 3 15,0 0 2-15,0 0 2 16,0-7 2-16,0 7 1 15,0 0-1-15,0 0 0 16,0 0-2-16,0 0-1 0,0 0-1 16,0 0 0-16,0 0-2 15,0 0 1-15,0 0-2 0,0 0-1 16,0 0 0-16,0 0-2 16,0 0-1-16,0 0-1 15,0 0 0-15,0 0-1 16,0 0-1-16,0 0 1 0,0 0-2 15,0 0 1-15,0 0-2 16,0 0 0-16,0 0 1 16,0 0-1-16,0 0-1 15,0 0 1-15,0 0 0 16,0 0 0-16,0 0 0 16,0 0 0-16,0 0 0 15,0 0 1-15,0 0-1 0,0 0 0 16,0 0 0-16,0 0 0 15,0 0 0-15,0 0 0 16,0 0 0-16,0 0-1 0,0 0-2 16,0 0-3-16,0 0-3 15,0 0-8-15,0 0-14 16,0 0-25-16,0 1-17 0</inkml:trace>
  <inkml:trace contextRef="#ctx0" brushRef="#br2" timeOffset="106730.011">4159 14529 221 0,'0'0'7'0,"0"0"3"15,0 0 2-15,0 0 3 16,0 0 2-16,0 0 2 16,0 0 3-16,0 0-1 0,0 0-3 15,0 0-2-15,0 0-2 16,0-8-2-16,0 8-3 15,0 0-1-15,0 0-1 0,0 0-2 16,0 0 0-16,0 0-3 16,-10 3 0-1,10-3 0-15,-12 10 0 0,1-1-1 16,-1 2 0-16,-2 1 0 16,-4 3 0-16,-4 3 1 15,-2-1-1-15,-2 3 1 0,-1 3-1 16,-5 5 1-16,-6 2-1 15,0 0 1-15,-2 5 0 16,1-1-1-16,-6 3 1 16,4 0 1-16,-5 6-1 0,4-4 1 15,0 1 0-15,0 2 1 16,2-5-1-16,0 4 1 16,3-5-1-16,0-4 0 15,4-2-1-15,1-3 0 0,5-2-1 16,4-5 0-16,4-6 0 15,6-1 0-15,1-5 0 16,12-8 0-16,-13 9-1 16,13-9 1-16,0 0-1 0,0 0 1 15,0 0 0-15,0 0-1 16,0 0 1-16,0 0-1 16,0 0 0-16,0 0-2 15,0 0-1-15,-7 5-2 16,7-5-5-16,0 0-6 0,0 0-14 15,0 0-47-15,0 0-9 16</inkml:trace>
  <inkml:trace contextRef="#ctx0" brushRef="#br2" timeOffset="107217.2977">3160 15184 383 0,'0'0'5'16,"0"0"2"-16,0-9 3 0,0 9 1 16,0 0 1-16,0-7 0 15,0 7 0-15,0 0 0 16,0 0-4-16,-5 12-2 0,0 0-2 15,-3 6-2-15,1 5-1 16,-6 1 0-16,1 1 1 16,-3 1-2-16,2-2 1 0,2-2 0 15,-2-3 0-15,6-6-1 16,-1-1 1-16,8-12 0 16,-2 14 0-16,2-14 0 15,7 6 0-15,5-6 0 0,6-7 0 16,2 2 0-16,4-6 1 15,6 4-1-15,2-2 0 16,1-1 0-16,-4 0 0 0,-2 2-1 16,-1 3 1-16,-6 3 0 15,-3-1 0-15,-9 3-1 16,-8 0 0-16,12 0-1 16,-12 0 1-16,0 0-3 15,0 13-3-15,0-13-6 16,-9 9-17-16,9-9-55 0,-11 10-4 15</inkml:trace>
  <inkml:trace contextRef="#ctx0" brushRef="#br2" timeOffset="107977.9457">2212 15708 378 0,'0'0'7'16,"-9"-3"1"-16,9 3 2 0,-15 0 1 16,15 0 1-16,-15 0 0 15,15 0 0-15,-12-2 1 16,12 2-5-16,0 0 0 0,7 0-2 15,5 0-1-15,11 0 0 16,-3 0 0-16,10-3 0 16,2 1-1-16,3-3-2 15,-1 0-2-15,-1 0 0 16,-1 0 0-16,-9 3 0 16,2-3 0-16,-12 3 0 0,3 2 0 15,-8 0 0-15,-8 0 0 16,9 7 0-16,-9-7 0 15,-3 15 0-15,-7-1 0 16,-2 1 0-16,-2 6 0 0,-10 0 0 16,0 4 0-16,-2 3 0 15,-4-4 0-15,5 2 0 0,-5-5 0 16,4 4 0-16,2-8 0 16,7-2 0-16,4-2 0 15,3-6 0-15,10-7 0 16,-4 13 0-16,4-13 0 15,12 2 0-15,3-2 0 0,6-2 0 16,5-5 0-16,4-1 0 16,7-2 0-16,-3-3 0 15,4 0 0-15,-3 4 0 16,0-1 0-16,-9 3 0 16,5 2 0-16,-14 2 0 15,-2 3 0-15,-3 0 0 16,-12 0-5-16,11 13-19 0,6-6-63 15,-17-7-4-15</inkml:trace>
  <inkml:trace contextRef="#ctx0" brushRef="#br2" timeOffset="109361.7998">4231 14529 156 0,'0'0'8'0,"0"0"4"15,0 0 2-15,0 0 6 16,0 0 1-16,0 0 2 16,0 0 0-16,0 0 1 0,0 0-8 15,0 0-3-15,0 0-3 16,0 0-2-16,5 5-1 16,-5-5-1-16,16 2 1 15,-2 1 0-15,4-3 2 16,4 0-1-16,5 0 1 0,3 0-1 15,7 0-1-15,6-3 0 16,3 1-1-16,5-3 0 16,3 2-1-16,4-2-2 0,4-2 0 15,2 2 0-15,1 0 0 16,1-2-1 0,5-1-1-16,1 2 1 0,0 0 0 15,3 0-1-15,-6 1 1 16,-2 1-1-16,-1 1-1 0,-3 1 1 15,-3-1-1-15,-8 3 1 16,-4 0-1-16,0-3 0 16,0 3 0-16,-8-1 0 0,0 1 1 15,-7-3-1-15,-1 3 0 16,-8-3 1-16,0 1-1 16,-8-1 1-16,-2 1 0 15,-3 2-1-15,-11 0 2 0,12-5-2 16,-12 5 1-16,10 0 0 15,-10 0 0-15,0 0 0 16,11-5 0-16,-11 5 0 16,0 0 0-16,0 0 0 0,0 0 1 15,9 0-1-15,-9 0 0 16,0 0 0-16,0 0 0 16,0 0 0-16,0 0-1 15,0 0 1-15,0 0-1 16,0 0 1-16,0 0-1 0,0 0 0 15,0 0 1-15,0 0-1 16,0 0 1-16,0 0-1 16,0 0 1-16,0 0-1 0,0 0 0 15,0 0 1-15,0 0-1 16,0 0 0-16,0 0 0 16,0 0 0-16,0 0 0 15,0 0-2-15,0 0-2 0,0 0-4 16,0 0-4-16,0 0-8 15,0 0-24-15,0 0-41 16,0 0-1-16</inkml:trace>
  <inkml:trace contextRef="#ctx0" brushRef="#br2" timeOffset="112645.3889">5982 14318 292 0,'0'0'7'16,"0"0"3"-16,0 0 5 16,0 0 1-16,0 0 0 0,0 0 1 15,0 0 0-15,0 0 0 16,0 0-5-16,0 0-3 15,5 2-2-15,4 4-1 16,1-2 0-16,8 4 2 16,2-1 0-16,4 1-1 0,1-2 0 15,0 2-2-15,3-2 0 16,-3-2-2-16,-1 2-1 16,-5-4 0-16,-3 4 0 15,-4-4-1-15,-2 0 0 16,-10-2 0-16,13 2 1 0,-13-2-1 15,0 0 1-15,0 8 0 16,0-8 0-16,-15 20 1 16,0-6-3-16,-3 1 0 0,-1 8 0 15,-6 0 0-15,0-2 0 16,-2 1 0-16,4 1 0 16,4-6 0-16,1 4 0 0,3-9 0 15,2 0 0-15,6-4 0 16,7-8 0-16,-9 9 0 15,9-9 0-15,0 0 0 0,0 0-4 16,0 0-15-16,7 7-39 16,2-7-28-16,4-2-4 15</inkml:trace>
  <inkml:trace contextRef="#ctx0" brushRef="#br2" timeOffset="113742.785">6367 14311 401 0,'0'0'5'0,"0"0"3"0,0 0 3 16,0 0 2-16,0-10-1 15,0 10 2-15,0 0 0 0,0-12 0 16,0 12-5-16,7-5-2 15,-7 5-4-15,20 0-3 16,-9 0 0-16,8 3 0 16,-4 1 0-16,1 4 0 15,3 1 0-15,-7 1 0 16,1 2 0-16,-6 3 0 0,-2 2 0 16,-5 1 0-16,0-1 0 15,-7 1 0-15,-4-1 0 16,-1-2 0-16,0-3 0 15,-2 0 0-15,3-4 0 0,0-4 0 16,2 2 0-16,9-6 0 16,-10 0 0-16,10 0 0 15,-5-12 0-15,5-1 0 0,3-1 0 16,4-4 0-16,5-4 0 16,1 0 0-16,4-1 0 15,-2 1 0-15,2 2 0 0,1 4 0 16,-6 2 0-16,-1 8 0 15,-11 6 0-15,9-11 0 16,-9 11 0-16,0 0 0 16,5 8 0-16,-5 4 0 0,0 5 0 15,0 0 0 1,0 6 0-16,0-1 0 16,0 3 0-16,0-5 0 0,7-1 0 15,4-7 0-15,3 1 0 16,4-8 0-16,7-3 0 15,3-2 0-15,-3-2 0 16,12-5-69-16,-5-1-23 0</inkml:trace>
  <inkml:trace contextRef="#ctx0" brushRef="#br2" timeOffset="115809.4065">4174 14405 282 0,'0'0'5'0,"0"0"3"15,0 0 1-15,0 0 1 16,-7 10 4-16,7-10 0 16,0 0 1-16,-8 12 3 0,8-12-4 15,0 0-3-15,-5 10-1 16,5-10 0-16,0 0-1 16,0 0 0-16,0 0 1 15,0 0-1-15,0 0-1 0,0 0 0 16,0-12 0-16,0-3 0 15,2-4-1-15,1-10-1 16,0-5-1-16,0-5-1 16,-3-9-4-16,0-6 0 0,0-13 0 15,-3 0 0-15,0-7 0 16,0-5 0-16,-1-3 0 16,1 0 0-16,0 1 0 15,-1 1 0-15,2 3 0 0,-3 5 0 16,0 8 0-16,-1 4 0 15,1 4 0-15,2 6 0 16,-1 5 0-16,-1 8 0 16,3 7 0-16,2 4 0 0,0 3 0 15,-3 5 0-15,3 6 0 16,0 4 0-16,0 8 0 16,0-12 0-16,0 12 0 15,0 0 0-15,0 0 0 16,0 0 0-16,0 0 0 0,0 0 0 15,0 0 0-15,0 0 0 16,0 0 0-16,0 0 0 0,0 0 0 16,0 0 0-16,0 0 0 15,0 0 0-15,0 0 0 16,0 0 0-16,0 0 0 16,0 0 0-16,0 0 0 15,0 0 0-15,0 0 0 16,-2 5 0-16,2-5 0 0,-8 19 0 15,2-2 0-15,0 3 0 16,-1 4 0-16,-4 3 0 16,-1 0 0-16,2 3 0 0,0-1 0 15,-2-4 0-15,4 1 0 16,-2-6 0-16,3-3 0 16,2-5 0-16,2-5 0 0,3-7 0 15,0 0 0-15,0 0 0 16,0 0 0-16,0-12 0 15,5-5 0-15,1-7 0 16,5-3 0-16,0 0 0 0,1-2 0 16,1-1 0-1,-1 3 0-15,-1 0 0 0,0 3 0 16,-3 4 0-16,-1 3 0 16,1 5 0-16,-6 3 0 15,-2 9 0-15,8-10 0 16,-8 10 0-16,6 0 0 0,-6 0 0 15,16 12 0-15,-6-5 0 16,2 5 0-16,1 2 0 16,4-2 0-16,3 0 0 0,-2 3 0 15,-1-2 0-15,3-1 0 16,-3-2 0-16,-2-3 0 16,4-11-69-16,-3 8-23 0</inkml:trace>
  <inkml:trace contextRef="#ctx0" brushRef="#br2" timeOffset="116409.3902">4018 12319 443 0,'0'0'4'15,"0"0"2"-15,0 0 0 0,0 0 0 16,0 0 1-16,0 0 0 15,-8 6 0-15,8 3 1 16,0 3-3-16,3 3-2 0,4 4-1 16,3-1 0-16,5 0 1 15,2-1-1-15,6-4-2 16,-6-6 0-16,7-2 0 16,-4-5 0-16,6-5 0 15,-4-7 0-15,-5-3 0 0,-1-2 0 16,-4-4 0-16,-3-3 0 15,-3 6 0-15,-4-2 0 16,-2 6 0-16,0 1 0 16,0 13 0-16,0-12 0 0,0 12 0 15,0 6 0-15,0-6 0 16,10 21 0-16,0-6 0 16,0 4 0-16,0-3 0 0,-5 5 0 15,1 0 0 1,1 2 0-16,-5-2 0 0,-2-1 0 15,-6 2 0-15,-3 1 0 16,-8-1 0-16,-3 1 0 16,-5-2 0-16,2 2 0 0,-4-8-3 15,3 3-85-15,5-1-3 16</inkml:trace>
  <inkml:trace contextRef="#ctx0" brushRef="#br2" timeOffset="117243.1372">6881 14437 267 0,'0'0'8'0,"0"0"9"0,0 0 3 15,0-12 6-15,0 12 2 16,5-10 4-16,-5 10 0 0,1-10 1 15,-1 10-7-15,0 0-6 16,0 0-18-16,0 0-2 16,12 12 0-16,-12 3 0 15,0 3 0-15,0 1 0 16,0 1 0-16,0 3 0 0,0-6 0 16,0 0 0-16,0 0 0 15,0-5 0-15,2-1 0 16,1-1 0-16,-3-10 0 0,0 9 0 15,0-9 0-15,0 0-70 16,0 0-24-16</inkml:trace>
  <inkml:trace contextRef="#ctx0" brushRef="#br2" timeOffset="117958.4164">4572 12380 390 0,'0'0'8'16,"0"0"3"-16,0 0 3 15,0 0 3-15,0 0 0 16,0 0 0-16,0 0 1 0,0 0 1 15,0 0-19-15,-7 8 0 16,7 5 0-16,0 2 0 16,0 5 0-16,0-1 0 15,0 3 0-15,2 1 0 16,-1-2 0-16,3-5 0 0,-2-1 0 16,1-1 0-16,-2-6 0 15,8-10-60-15,-4 4-31 16</inkml:trace>
  <inkml:trace contextRef="#ctx0" brushRef="#br2" timeOffset="118592.9364">2917 15729 406 0,'0'0'8'0,"0"0"2"15,0 0 4-15,0 0-2 16,-13-9 3-16,13 9 0 15,-8 5 2-15,4 8-3 16,1 2-14-16,-5 5 0 0,6 2 0 16,-3 2 0-16,5 4 0 15,-5-6 0-15,5 0 0 16,0-2 0-16,0-6 0 16,0 2 0-16,0-3 0 0,0-13 0 15,5 12 0-15,-5-12 0 16,-17 0-87-16,17 0-5 15</inkml:trace>
  <inkml:trace contextRef="#ctx0" brushRef="#br2" timeOffset="120509.0393">8027 14335 190 0,'0'0'10'15,"0"0"3"-15,0 0 6 16,0 0 2-16,0 0 4 0,0 0 1 15,0 0 3-15,5-7 0 16,-5 7-4-16,0 0-6 16,0 0-3-16,0 0-2 15,0 0-3-15,0 0-2 0,0 0-3 16,-5 0-1 0,5 0-1-16,-16 17-1 15,5 0-1-15,-1 4-1 0,-6 6 0 16,-5 5 1-16,2 3-1 15,-4 9 1-15,-5 1 1 16,0 5-1-16,0-1 0 0,-4 3 0 16,-3 2 1-16,1-1-1 15,1-2 0-15,1 2 0 0,-1-5-1 16,3 1 1-16,-1-3-1 16,6-4 0-16,-1-2 1 15,6-3-1-15,4-7 1 16,-1 0-2-16,3-5 0 15,4-1 0-15,3-4 0 0,-4-2 0 16,3-1 0-16,1-2 0 16,0-1 0-16,2-4 0 15,2-3 0-15,5-7 0 0,-7 11 0 16,7-11 0-16,0 0 0 16,0 0 0-16,0 0 0 15,0 0 0-15,0 0 0 16,0 0 0-16,0 0 0 15,0 0 0-15,0 0 0 0,0 0 0 16,0 0-4-16,0 0-29 16,-8-5-55-16,8 5-5 15</inkml:trace>
  <inkml:trace contextRef="#ctx0" brushRef="#br2" timeOffset="120957.2924">7274 15240 376 0,'0'0'8'16,"0"0"2"-16,0 0 3 0,0 0 0 16,0 0 2-16,0 0-1 15,0 0 1-15,0 0 1 16,0 0-7-16,0 0-2 15,0 10-3-15,-2 5 0 16,-3 2-1-16,0 3 1 0,-6 4-4 16,4 4 0-16,-5-3 0 15,-2-4 0-15,3-1 0 16,1-2 0-16,0-6 0 0,3-1 0 16,7-11 0-16,-11 12 0 15,11-12 0-15,0 0 0 16,0 0 0-16,6 0 0 15,6-5 0-15,3-2 0 16,5-4 0-16,5 2 0 0,4-2 0 16,1 1 0-16,5 1 0 15,-5 1 0-15,0 3 0 16,-3 2 0-16,-4 1 0 0,-6 2 0 16,-5 0-2-16,1 5-19 15,-11 13-64-15,-2-18-4 16</inkml:trace>
  <inkml:trace contextRef="#ctx0" brushRef="#br2" timeOffset="121957.5367">7940 14375 247 0,'0'0'7'0,"0"0"3"0,0 0 3 16,0 0 0-16,0 0 2 15,-7-10-1-15,7 10 1 16,0 0-1-16,0 0-4 16,5-3-3-16,4 3 0 0,6 0-1 15,4 0 1-15,10 0 0 16,2 0 1-16,10 0 0 16,6 0 1-16,8-3-2 15,9 2 0-15,9-7 0 16,6 3-2-16,6-5 0 0,4 3-1 15,6-3-2-15,-3 3 0 16,0-3 0-16,-3 2-1 16,-2 4 0-16,-4-4 0 15,-7 0 0-15,-9 4 0 0,-6-2 0 16,-3 1 0-16,-10 1-1 16,-8-1 1-16,-11 2 1 15,-6 3 0-15,-10-3 0 0,-2 3 1 16,-11 0 1-16,0 0-1 15,0 0 1-15,0 0-1 16,0 0 0-16,0 0-1 0,0 0 0 16,0 0-2-16,0 0 0 15,0 0 0-15,0 0-2 16,0 0-3-16,0 0-2 16,0 0-4-16,0 0-8 15,0 0-27-15,0 0-38 0,0 0-4 16</inkml:trace>
  <inkml:trace contextRef="#ctx0" brushRef="#br2" timeOffset="122427.9653">9390 14079 346 0,'0'0'5'0,"0"0"3"15,0 0 2-15,0 0-1 0,0 0 1 16,0 0 0-16,0 0 3 16,0 0 2-16,7 4-3 15,8 4-3-15,5-1 0 16,0-2 0-16,6 0 0 15,4 2-1-15,0-2-3 0,0 2-3 16,0-2-1-16,-8 0-1 16,1 0 0-16,-8 0-1 15,-3 2 0-15,-12-7 0 0,13 15 0 16,-13-7 2-16,0 2 1 16,-5 3-1-16,-5 1 1 15,-2 3 1-15,-3 1-1 16,-6 0 0-16,2 2 0 15,-6-3-1-15,2-1 0 0,4-1 0 16,-1 0 0-16,2-3-1 16,6-1 0-16,-1-4-1 15,13-7-1-15,-9 15-4 0,9-15-4 16,-3 13-10-16,1 4-48 16,2-17-17-16</inkml:trace>
  <inkml:trace contextRef="#ctx0" brushRef="#br2" timeOffset="124713.9313">8002 14224 288 0,'0'0'4'16,"0"0"2"-16,0 0 1 15,0 0 1-15,0 0 4 16,0 0 0-16,0 0 3 0,0 0 3 16,0 0-2-16,5 0 0 15,-5 0-1-15,0 0 0 16,0 0-2-16,3-8-1 15,-3 8-1-15,1-19-1 0,6-1-1 16,-5-5-2-16,3-7-1 16,-3-5 0-16,3-11-1 15,2-8-5-15,-2-11 0 16,3-8 0-16,-3-8 0 0,2-4 0 16,-4-8 0-16,4 2 0 15,-4 3 0-15,0 3 0 16,-3 6 0-16,2 2 0 15,-2 4 0-15,0 5 0 0,0 2 0 16,3 1 0-16,-3 0 0 16,2 0 0-16,3 3 0 15,-3 1 0-15,3 9 0 16,0-4 0-16,3 12 0 0,-3 6 0 16,2 5 0-16,-2 8 0 15,-3 5 0-15,1 10 0 16,-3-1 0-1,0 13 0-15,0 0 0 0,0-7 0 16,0 7 0-16,0 0 0 0,0 0 0 16,0 0 0-16,0 0 0 15,0 0 0-15,0 0 0 16,0 0 0-16,0 0 0 0,0 0 0 16,0 0 0-16,0 0 0 15,0 0 0-15,0 0 0 16,0 0 0-16,0 0 0 0,0 0 0 15,0 0 0-15,0-11 0 16,0 11 0-16,0 0 0 16,0 0 0-16,0-9 0 15,0 9 0-15,-3-10 0 16,3 10 0-16,-2-7 0 0,2 7 0 16,0-10 0-16,0 10 0 15,0-12 0-15,0 12 0 16,0-13 0-16,0 13 0 15,0-14 0-15,0 14 0 16,0-16 0-16,0 6 0 16,2 0 0-16,-2-2 0 0,3 2 0 15,0 3 0-15,-3-3 0 16,0 0 0-16,0 10 0 16,5-15 0-16,-5 15 0 0,0-13 0 15,0 13 0-15,0 0 0 16,0-8 0-16,0 8 0 15,0 0 0-15,0 0 0 0,0 0 0 16,0 0 0-16,-8 14 0 16,-2 3 0-16,-2 1 0 15,-3 4 0-15,-2 5 0 0,-1 0 0 16,-3 3 0-16,2-3 0 16,2-2 0-16,0-5 0 15,4-2 0-15,3-4 0 16,3-2 0-16,7-12 0 15,-8 10 0-15,8-10 0 0,0 0 0 16,0 0 0-16,0 0 0 16,0 0 0-16,0-10 0 15,6-4 0-15,0-4 0 16,2-2 0-16,3-4 0 0,0-1 0 16,4-3 0-16,-2 4 0 15,-1 4 0-15,0 0 0 16,-1 5 0-16,-4 3 0 0,-7 12 0 15,7-10 0-15,-7 10 0 16,0 0 0-16,0 0 0 16,8 5 0-16,-3 2 0 0,3 6 0 15,-1 1 0-15,6 4 0 16,1-1 0-16,6 3 0 16,0 0 0-16,0-5 0 15,7 7 0-15,-5-7-15 0,6 3-72 16,2-4-5-1</inkml:trace>
  <inkml:trace contextRef="#ctx0" brushRef="#br2" timeOffset="125661.5713">9817 14202 377 0,'0'0'8'0,"0"0"3"16,-2-10 2-16,2 10 3 16,0-15 2-16,0 3 0 0,0 1 0 15,0-4 1-15,2 3-6 16,6 0-13-16,1 2 0 15,6 3 0-15,0 2 0 16,3 5 0-16,-1 0 0 0,0 5 0 16,4 5 0-16,-9 7 0 15,-2 0 0-15,-2 6 0 16,-6-1 0-16,-2-2 0 16,-5 4 0-16,-3-1 0 0,-2-8 0 15,-2 0 0-15,2-6 0 16,0 2 0-1,0-7 0-15,10-4 0 0,-13 0 0 16,13 0 0-16,-2-15 0 0,2-2 0 16,5-1 0-16,3-6 0 15,2 2 0-15,2-3 0 16,3 3 0-16,-3-1 0 16,1 8 0-16,-3 0 0 0,-10 15 0 15,12-9 0-15,-12 9 0 16,10 5 0-16,-7 2 0 15,2 8 0-15,-1 2 0 0,1 2 0 16,2-1 0-16,-1 5 0 16,-2-6 0-16,9 5-4 15,-11-5-46-15,13-1-39 16,0-4-1-16</inkml:trace>
  <inkml:trace contextRef="#ctx0" brushRef="#br2" timeOffset="126025.1707">10227 14184 416 0,'0'0'6'0,"0"0"4"16,0 0 1-1,0 0 3-15,-10-12 0 0,10 12 1 16,0 0 1-16,-9-9-7 16,9 9-9-16,-5-11 0 15,5 11 0-15,7-7 0 0,3 4 0 16,-1-2 0-16,7 5 0 15,-4 0 0-15,2 0 0 16,-1 5 0-16,0 3 0 0,-9 5 0 16,2 1 0-16,-6 4 0 15,-6-1 0-15,-5 2 0 16,-2 1 0-16,1-1 0 16,-3 0 0-16,3-4 0 15,-1-3 0-15,5-2 0 0,8-10 0 16,-4 9 0-16,4-9 0 15,16 0 0 1,5-2 0-16,0-5 0 0,9-3 0 16,6 2-2-16,-6 8-85 0,4-9-2 15</inkml:trace>
  <inkml:trace contextRef="#ctx0" brushRef="#br2" timeOffset="126857.8356">8207 11511 381 0,'0'0'6'0,"0"0"3"16,-8-11 4-16,8 11 1 0,-10-13 2 16,10 13 1-16,-12-13-1 15,12 13 1-15,-13-2-5 0,13 2-4 16,-12 15-6-16,9 2-2 16,3 2 0-16,3 1 0 15,1 3 0-15,6 0 0 0,3-7 0 16,10-3 0-16,-3-3 0 15,4-5 0-15,3-3 0 16,-2-2 0-16,-4-5 0 16,-2-4 0-16,-1-1 0 0,-6-3 0 15,-5-1 0-15,-5 3 0 16,-2-1 0-16,0 12 0 16,0-15 0-16,0 15 0 15,0 0 0-15,0 0 0 16,0 0 0-16,0 9 0 15,9 4 0-15,-2-3 0 16,2 4 0-16,2-1 0 0,1 0 0 16,-5-3 0-16,4 2 0 15,-6 0 0-15,-5-2 0 16,0 4 0-16,-11-5 0 0,-3 3 0 16,-7 1 0-16,0-1 0 15,-4 1 0-15,-3-1 0 0,6-5-2 16,1 3-19-16,2-6-26 15,5 2-41-15,14-6 0 16</inkml:trace>
  <inkml:trace contextRef="#ctx0" brushRef="#br2" timeOffset="127542.0305">8639 11652 431 0,'0'0'7'0,"0"0"2"16,-10-5 2-16,10 5 1 15,0 0 0-15,-10-12 1 16,10 12-1-16,-8-14-8 0,8 14-4 16,3-17 0-16,-3 17 0 15,20-15 0-15,-6 7 0 16,2 3 0-16,1 1 0 15,-2 0 0-15,3 4 0 0,-6 0 0 16,-2 8 0-16,-2 0 0 16,-3 1 0-16,-5 9 0 15,0-4 0-15,-4 4 0 0,-3-1 0 16,-3 1 0-16,1-3 0 16,-2 0 0-16,2-4 0 15,-1-3 0-15,10-8 0 16,-13 15 0-16,13-15 0 15,0 0 0-15,0 0 0 16,-7 6 0-16,7-6 0 0,0 0 0 16,0 0 0-16,0 0 0 15,0 0 0-15,0 0 0 16,0 0 0-16,0 0 0 0,0 0 0 16,0 0 0-16,0 0 0 15,0 0 0-15,0 0 0 16,0 0 0-16,0 0 0 15,0 0 0-15,0 0 0 0,0 0 0 16,-10 11 0-16,10-11 0 16,0 0 0-16,0 0 0 15,-8 8 0-15,8-8 0 0,0 0 0 16,0 0 0-16,0 0 0 16,0 0 0-16,0 0 0 15,13 0 0-15,1 0 0 16,4-8 0-16,0 3 0 15,6-2 0-15,-1 2 0 0,1-2 0 16,-4 1 0-16,5 2 0 16,-7 4 0-16,-4 0 0 15,-1 0 0-15,-13 0-17 16,12 7-70-16,-7 3-3 0</inkml:trace>
  <inkml:trace contextRef="#ctx0" brushRef="#br2" timeOffset="128619.4441">6603 15483 348 0,'0'0'6'0,"0"0"2"0,-7 0 4 15,7 0 0-15,0 0-1 16,0 0 2-16,-11 0 1 15,11 0 1-15,0 0-3 16,15 0-4-16,1 0 0 16,6 0-1-16,3 0-1 0,4 0 0 15,4-3-1-15,-6-2-2 16,3 3-2-16,-5-1 0 16,-6 1 0-16,-3-1 0 0,-7 3 0 15,-9 0 0-15,0 0 0 16,5 5 0-16,-10 5 1 15,-7 0-1-15,-3 4 0 0,-2 4 0 16,-3 2 0-16,-3 0 0 16,4 5-1-16,-4-8 0 15,5-1 0-15,1 1 2 16,5-3-2-16,0-4 0 16,12-10 0-16,-10 12-2 15,10-12 2-15,0 0 0 0,0 0 0 16,5 7 2-16,7-7-2 15,5 0 0-15,0-4 0 16,9 1 0-16,-4-4 0 16,6-1 0-16,-1 4 0 15,-2-6 0-15,-3 4 0 0,-2 2 0 16,-8 1 0-16,1 0 0 16,-13 3 0-16,12-3 0 0,-12 3 0 15,0 0-7-15,0 0-2 16,0 0-5-16,0 0-13 15,-2 12-29-15,2-12-32 0,-3 7-2 16</inkml:trace>
  <inkml:trace contextRef="#ctx0" brushRef="#br2" timeOffset="129093.0568">6998 15646 417 0,'0'0'4'0,"0"0"2"16,0 0 0-16,0 0 0 0,7-12 1 16,-7 12 0-16,18-14 1 15,-6 8-1-15,-1-1-3 16,1 4-2-16,-3 0-1 16,2 3 1-16,-1 3-1 15,-3 7-1-15,-5 1 1 0,1 1 0 16,-3 0 1-16,-3 5-1 15,-2-3 0-15,-4 4 0 16,-2-1 1-16,-1-2-1 16,0 0-1-16,-1 1 1 15,4-4-1-15,1-5 1 16,8-7-1-16,-8 12 1 0,8-12 0 16,13 3 1-16,4-3-1 15,8-5 0-15,5-5-2 16,7 5-11-16,6-8-71 0,-1 1-3 15</inkml:trace>
  <inkml:trace contextRef="#ctx0" brushRef="#br2" timeOffset="133257.7191">12239 14145 263 0,'0'0'6'0,"0"0"4"16,0 0 3-16,0 0-1 15,0 0 0-15,0 0 3 16,0 0-2-16,0 0 0 0,0 0-4 16,-8 2-2-16,3 8-3 15,-3 8 0-15,-2-4 1 16,-4 9-1-16,-2 4 2 0,-4 3 0 16,-2 5 0-16,-5 6 1 15,-5 2 0-15,-1 3 0 16,-4 3 0-1,0 2 0-15,3-2 0 0,-7 4-2 16,2-2-1-16,2-1-1 0,4-4 0 16,1 4-1-16,2-5 1 15,0 0-2-15,8-3 0 16,-1-3 1-16,4 1-1 16,1-5 0-16,4-2 0 0,1-7 0 15,1-3 0-15,1-4 0 16,1-4 0-16,3 0 0 15,-3-5 0-15,2 0 0 16,8-10 0-16,-12 15 0 0,12-15 0 16,-13 7 0-16,13-7 0 15,0 0 0-15,-9 7 1 16,9-7-1-16,0 0 0 0,0 0 0 16,0 0 0-1,0 0-1-15,0 0 0 0,0 0 0 16,0 0-1-16,0 0-2 15,0 0-2-15,0 0-3 16,0 0-6-16,0 0-10 0,-5-12-45 16,5 12-15-16</inkml:trace>
  <inkml:trace contextRef="#ctx0" brushRef="#br2" timeOffset="133873.626">11414 15074 353 0,'0'0'6'0,"0"0"3"16,0-11 1-16,0 11 2 16,0 0-2-16,0 0 1 15,0 0 2-15,0 0 1 0,-1 16-6 16,-4 3-2-16,0 7-1 16,-3-2 0-16,-2 3 0 15,3 6-1-15,-7-5-1 0,1-5-1 16,1 2 0-16,2-5 0 15,-3-5-1-15,6 0 1 16,-3-5-1-16,5 0-1 16,5-10 1-16,-10 7-1 0,10-7-1 15,0 0 1-15,0 0 0 16,0 0-1-16,0 0 2 16,15 0-1-16,-3 0 1 0,8-2 0 15,2-6 0-15,5 1 1 16,3 0-1-16,3-4 0 15,0 1 0-15,-4 2 0 16,-2 2-1-16,-7 0 1 16,-2 4-1-16,-6 2 1 0,-12 0 0 15,12 0 1-15,-12 0 0 16,0 0 0-16,0 0 1 16,0 0 0-16,0 0 0 15,0 0-3-15,-2 5 0 0,2-5 0 16,-7 9-4-16,7-9-9 15,-9 11-31-15,9-11-43 16,-6 15-2-16</inkml:trace>
  <inkml:trace contextRef="#ctx0" brushRef="#br2" timeOffset="137589.8847">10620 15748 324 0,'0'0'5'0,"0"0"3"0,0 0 0 15,0 0 2-15,0 0 3 16,0 0 0-16,8-5 3 16,6 3-1-16,9-6-4 0,4 0-1 15,8 0-1-15,2-1 0 16,9-1-3-16,0 3-1 16,-1 2-1-16,-3 2-1 0,-7 0-1 15,-8 3-2-15,-4 0 0 16,-6 3 0-16,-6 2 1 15,-9 2 0-15,-2 9 0 0,-7-2 0 16,-9 4 0-16,-4 4 1 16,-7 3 0-16,0 0-1 15,-8 2 0-15,0-4-1 16,0-2 0-16,3-1 0 0,7-3 0 16,2-4 0-16,9-6-1 15,-2 1 1-15,16-8-1 16,-9 7 0-16,9-7 1 15,9 3 0-15,4-3 0 0,4 0 1 16,6 0 0-16,2-5 0 16,4 0 1-16,6-3-1 15,-5 1 0-15,3-1 0 16,-4 0 0-16,-6 1-1 16,0 2 0-16,-4 3-1 0,-6-3-2 15,-3 5-6-15,-10 0-8 16,12-7-49-16,-12 7-20 15</inkml:trace>
  <inkml:trace contextRef="#ctx0" brushRef="#br2" timeOffset="138206.9542">11316 15839 405 0,'0'0'5'0,"0"0"2"15,0 0 2-15,0 0 1 0,0-10-1 16,0 10 1-16,0 0 0 16,0-13-1-16,0 13-4 15,18-12-3-15,-4 8-1 0,2-4-1 16,0 6-1-16,2-1-1 15,-2 0 1-15,3 3 0 16,-4 0 0-16,-5 6 0 0,-10-6 0 16,10 12 0-16,-10-12 1 15,2 17 0-15,-2-9 0 16,0 4-1-16,-5-4 1 16,5-8-1-16,-7 15 1 0,7-15-1 15,-3 12 0-15,3-12 1 16,0 0-1-16,-2 10 1 15,2-10 0-15,0 0 0 16,0 0 0-16,5 7 0 16,-5-7 1-16,12 3-1 15,-12-3 1-15,15 7-1 0,-5-2 0 16,0 0 1-16,-10-5-1 16,15 8 0-16,-15-8 0 15,10 9 1-15,-10-9 0 0,0 15 0 16,0-15 0-16,-10 18 1 15,-2-10 0-15,-3 4 0 16,-2-5 0-16,-6 3-1 0,-2-3 1 16,0 3 0-16,2-5-1 15,4 0 1-15,-1-1-1 16,2-1 0-16,9 0-2 16,-1-3-5-16,10 0-9 15,-13 0-22-15,13 0-48 0,0 0 0 16</inkml:trace>
  <inkml:trace contextRef="#ctx0" brushRef="#br2" timeOffset="140525.5083">12122 14073 187 0,'0'0'8'0,"0"0"4"16,0 0 6-16,0-5 6 16,0 5 0-16,0 0 2 15,0-7 2-15,0 7 1 16,0-11-4-16,0-1-4 15,0 0-4-15,0-8-4 0,-4-2-1 16,4-11-1-16,-1-1-2 16,-1-12-3-16,-2-10-1 15,2-5-1-15,-3-11-2 16,3-10-1-16,-3-8 0 16,2-6 0-16,1-4 0 0,2-6 0 15,0-1 0-15,0 3 1 16,2-2 1-16,3-1-1 15,-2 6 0-15,1 5 1 0,-4 4-1 16,3 3 1-16,-3 8-1 16,0 3 0-16,0 6 1 15,0 8-3-15,0 7 0 0,0 8 0 16,0 1 0-16,0 9 0 16,2 7 0-16,4 4 0 15,-5 9 0-15,5 1 0 16,-6 6 0-16,0 12 0 0,3-9 0 15,-3 9 0 1,0 0 0-16,0 0 0 0,0 0 0 16,0 0 0-16,0 0 0 15,0 0 0-15,0 0 0 16,0 0 0-16,0 0 0 16,0 0 0-16,0 0 0 0,0 0 0 15,0 0 0-15,0 0 0 16,0 0 0-16,1-11 0 15,-1 11 0-15,0 0 0 0,3-7 0 16,-3 7 0-16,0 0 0 16,3-14 0-16,-3 14 0 0,0 0 0 15,0 0 0 1,0 0 0-16,0 0 0 0,0 0 0 16,0 0 0-16,-6 8 0 15,0 2 0-15,-5 5 0 0,-1 3 0 16,0 3 0-16,-6-1 0 15,-2 6 0-15,6-4 0 16,-4-2 0-16,3-1 0 16,0-6 0-16,8-3 0 15,-3-4 0-15,10-6 0 16,-7 14 0-16,7-14 0 16,0 0 0-16,0 0 0 0,0-14 0 15,2 2 0-15,3-5 0 16,7-2 0-16,4-4 0 15,-4-2 0-15,3 0 0 0,-3 3 0 16,4 1 0-16,-7 6 0 16,3 3 0-16,-7 1 0 15,-5 11 0-15,11-15 0 0,-11 15 0 16,0 0 0-16,9 0 0 16,-9 0 0-16,12 8 0 15,-5 1 0-15,3 7 0 0,3-2 0 16,4 1 0-16,2 4 0 15,-2-1 0-15,3 0 0 16,2 2 0-16,0-8 0 16,6 8-8-16,9-4-79 15,-10-5-2-15</inkml:trace>
  <inkml:trace contextRef="#ctx0" brushRef="#br2" timeOffset="141307.2211">11915 10981 380 0,'0'0'7'0,"0"0"0"15,0 0 3-15,0 0 1 16,0 0 0-16,0 0 1 15,0 0-2-15,0 0 1 0,0 0-5 16,-8 15-1 0,8-5-2-16,0 7-1 0,6-2 0 15,4 3 1-15,3-1-1 16,6-2 1-16,3-5 1 16,6-5-3-16,-1-3 1 0,3-2 0 15,0-2 0-15,-4-8 1 16,3-5-1-16,-10 1 0 15,-1-4-1-15,-6-2 0 0,-1 0 1 16,-7 3-1-16,-1 0 0 16,-1 2 1-16,-2 5-2 15,0 10 0-15,-2-12 0 16,2 12 0-16,0 0-2 0,0 2 1 16,2 10-1-16,0 3 1 15,3 0 1-15,0 5 0 16,3-1 2-16,-3 1 0 15,0 1 0-15,-5-2-2 0,0 1 0 16,-5 0 0-16,-8 1 0 16,-1-3 0-16,-6 2 0 15,-3 0 0-15,0-6 0 16,2 1-8-16,-2-7-17 16,6-8-56-16,7 2-7 0</inkml:trace>
  <inkml:trace contextRef="#ctx0" brushRef="#br2" timeOffset="141808.0756">12442 11056 431 0,'0'0'4'0,"0"0"3"16,0 0 1-16,0 0 1 15,0 0 2-15,-7-10 0 16,7 10 0-16,0 0 1 15,-12-8-5-15,12 8-7 16,0 0 0-16,0-10 0 0,0 10 0 16,19-10 0-16,-4 3 0 15,6 2 0-15,0 0 0 16,-1 0 0-16,6 5 0 16,-10 0-2-16,2 3 1 15,-6 4 2-15,-7 2 1 0,-3 6-2 16,-2-2 0-16,-7 5 0 15,-2-1 0-15,-1 1 0 16,-3-7 0-16,1 1 0 0,1-1 0 16,4-2 0-16,7-9 0 15,-7 16 0-15,7-16 0 16,2 10 0-16,8-6 0 16,3-1 0-16,-1 2 0 0,3-2 0 15,2-1 0-15,1 3 0 16,-4-3 0-16,-1-2 0 15,-3 3 0-15,-10-3 0 0,0 0 0 16,0 15 0 0,-7-8 0-16,-11 2 0 0,-7 4 0 15,-1 2 0-15,-8-2 0 16,2 4 0-16,-5-2-37 16,7 0-48-16,3 0-2 15</inkml:trace>
  <inkml:trace contextRef="#ctx0" brushRef="#br2" timeOffset="142640.0864">12131 14172 83 0,'0'0'6'16,"0"0"5"-16,0 0 4 0,0 0 1 15,0 0 3-15,0 0-2 16,0 0 2-16,0 0-4 0,0 0-18 16,0 0-24-16,0 0-27 15</inkml:trace>
  <inkml:trace contextRef="#ctx0" brushRef="#br2" timeOffset="143638.1046">12221 14177 169 0,'0'0'7'0,"0"0"5"15,0 0 4-15,0 0 4 0,-10-5 2 16,10 5 2-16,0 0-1 15,-10-6 1-15,10 6-5 0,0 0-5 16,-10-1-3-16,10 1-1 16,0 0-3-16,0 0-1 15,0 0-1-15,0 0 1 0,0 0 1 16,0 0 0-16,17-2 1 16,1 2-1-16,7-6 2 15,5 1 0-15,7 0 0 16,3-3-1-16,5 3-2 15,0-2 0-15,-1 0-2 16,0-1 1-16,-6 4-2 0,2-1-1 16,-8 2 0-16,-2 1 0 15,-7 0-1-15,-7-1 1 16,-3 3-1-16,-3 0 0 16,-10 0 0-16,0 0 0 0,0 0 0 15,0 0 0-15,0 0 1 16,0 0-1-16,0 0-1 15,0 0 0-15,0 0-4 0,0 5-4 16,0-5-5-16,-10 5-17 16,8 4-48-16,2-9-7 15</inkml:trace>
  <inkml:trace contextRef="#ctx0" brushRef="#br2" timeOffset="144154.8481">12662 13969 318 0,'0'0'8'16,"0"0"2"-16,-9-2 3 15,9 2 3-15,-9-3 2 0,9 3-1 16,-10-3 0-16,10 3 1 15,0 0-7-15,0 0-3 0,0 0-2 16,0 0-2-16,0 0 0 16,15 0-1-16,0 0 1 15,1 3-1-15,4 0 1 16,1 1-1-16,3 0 0 16,-3 0-1-16,1 1-1 0,-3 0 0 15,4 0 0-15,-8 0 0 16,2 0-1-16,-4-1 1 15,-1 2-1-15,-12-6 1 16,12 9 0-16,-12-9 1 16,0 18 0-16,-4-6 0 0,-10 3 1 15,2 0-1 1,-4 2 1-16,0 1-3 0,-5-2 0 16,-2 2 0-16,3-1 0 15,0-2 0-15,0-2 0 16,2-1 0-16,3 1 0 0,1-4 0 15,2 1 0-15,4-2 0 16,8-8-2-16,-13 14-1 0,13-14-4 16,0 10-5-16,0-10-12 15,5 26-58-15,-5-26-3 16</inkml:trace>
  <inkml:trace contextRef="#ctx0" brushRef="#br2" timeOffset="144857.9695">12459 14599 400 0,'0'0'6'0,"0"0"1"0,0 0 2 16,0-8 1-16,0 8 0 15,6-16 1-15,3 9 0 0,4 0 0 16,2 0-5 0,2 1-2-16,0 4-2 0,1 2-1 15,2 2 0-15,-8 5 0 16,-2 8-1-16,-4-2 1 0,-4 5 0 15,-2-1 0-15,-6 1 1 16,-1-4-1-16,-5 3 1 16,-1-2-1-16,-1 0 1 0,-2-4-1 15,4-2 1-15,3-4 0 16,-2-2 1-16,11-3-1 16,-7 2-2-16,7-2 0 15,0-10 0-15,2-2 0 16,5-8 0-16,6 0 0 0,2-5 0 15,0 1 0-15,2-1 0 16,1 4 0-16,-4 2 0 16,-2 4 0-16,-1 3 0 15,-11 12 0-15,11-5 0 16,-11 5 0-16,8 7 0 0,-2 3 0 16,-6 2-2-16,7 6 2 15,-2-1 0-15,3 4 0 16,-4-2-2-16,6-2-5 0,-7-2-11 15,10-11-63-15,-3 9-6 16</inkml:trace>
  <inkml:trace contextRef="#ctx0" brushRef="#br2" timeOffset="145310.9426">12807 14570 448 0,'0'0'4'0,"0"0"2"16,0 0 1-16,-7-7 1 16,7 7 1-16,0 0 0 15,-7-9 0-15,7 9 0 16,0 0-7-16,0-13-2 16,0 13 0-16,7-7 0 0,-7 7 0 15,16-2 0-15,-16 2 0 16,14 2 0-16,-14-2 0 15,10 12 0-15,-7-3 0 0,-3 2-2 16,0 4 2-16,-3-3 0 16,-2 3 0-16,0-3-1 15,-2-2 1-15,0 0-1 0,1 0 1 16,6-10-1-16,-5 9 0 16,5-9 1-16,0 0 0 15,2 11 0-15,-2-11 0 16,18 5 1-16,-11-3 0 15,4 0 0-15,1 1-1 0,-2-3 0 16,0 3 0-16,-10-3 0 16,12 2 0-16,-12-2 0 15,0 10 1-15,-9 1-1 16,-7-4 0-16,-3 3-1 16,-1 7-8-16,-13 15-70 0,6-14-6 15</inkml:trace>
  <inkml:trace contextRef="#ctx0" brushRef="#br2" timeOffset="149270.6444">15360 13958 307 0,'0'0'7'0,"0"0"4"0,0 0 1 15,0 0 4-15,0 0 1 16,0 0 3-16,0 0-1 15,0 0 1-15,0 0-6 0,-4 0-4 16,4 0-3-16,0 0-2 16,0 6-1-16,0-6-3 15,-8 11 1-15,8-11-2 16,0 14 1-16,-2-4 0 16,2-10 0-16,0 12 0 0,0-12 1 15,4 7 1-15,-4-7 0 16,16-2 2-16,-4-3 0 15,-2-5 2-15,3-2 0 16,-4-6-4-16,-1 2-3 0,-3-8 0 16,-2 5 0-16,-3-3 0 15,-3 4 0-15,-5 0 0 16,-4 6 0-16,-3 4 0 0,0 4 0 16,-5 4 0-16,3 3 0 15,-1 6 0-15,4 6 0 16,0 0 0-16,4 3 0 15,10 1 0-15,0-2 0 0,6 3 0 16,6-5 0 0,6-1 0-16,5-7 0 0,-2 0 0 15,4-7 0-15,-2 0 0 16,-3-2 0-16,-1-6 0 16,-6-2 0-16,-2-2 0 0,-5-1 0 15,-6-2 0-15,0 5 0 16,-9-5 0-16,-3 6 0 15,-4 1 0-15,-1 4 0 16,0 4 0-16,-4 0 0 0,2 9 0 16,3 3 0-16,2 3 0 15,4 3 0-15,2 0 0 16,6-2 0-16,2 2 0 0,4-3 0 16,6-5 0-16,8-1 0 15,3-6 0-15,0-3 0 16,4 0 0-16,0-5 0 0,-2-8 0 15,-6-1 0-15,-2-1 0 16,-9-3 0-16,0-6 0 16,-6 6 0-16,-7-4 0 15,-5 5 0-15,-5 2 0 16,-4 7 0-16,-3 3 0 16,1 5 0-16,-2 8 0 0,3 4 0 15,5 6 0-15,1 1 0 16,7 1 0-16,5 0 0 15,4 0 0-15,6-7 0 16,8 1 0-16,4-6 0 0,7-4 0 16,0-4 0-16,3 0 0 15,-1-7 0-15,-3-3 0 16,-3-2 0-16,-4-6 0 0,-5-2 0 16,-9 1 0-16,-3 1 0 15,-10-2 0-15,-9 7 0 16,1-1 0-16,-7 9 0 0,-5 5 0 15,5 5 0 1,-2 10 0-16,4 3 0 0,6 4 0 16,9 5 0-16,20 1-82 15,1-11-8-15</inkml:trace>
  <inkml:trace contextRef="#ctx0" brushRef="#br2" timeOffset="151387.253">15471 13944 236 0,'0'0'6'16,"0"0"3"-16,0 0-1 0,0 0 3 16,0 0 0-16,0 0 0 15,0 0-1-15,0 0 1 16,0 0-3-16,0 0-3 15,4 7 1-15,4-7 0 16,4 0 1-16,8 0 1 0,10 0 1 16,6 0 0-16,12-2-1 15,12-6 0-15,10 1-3 16,6-1-1-16,14-1-1 0,7-1-1 16,13-5 0-1,7 3-2-15,7 3 1 16,5-5 0-16,10 4 0 0,2 0-1 15,1 3 0-15,0-1 1 16,2 1-1-16,-4 2 1 0,-12 0-1 16,-3 0 0-16,-11-2 0 15,-9 0 0-15,-8 0 0 16,-10-1 0-16,-13 1 0 16,-7-1 0-16,-13 2 1 0,-5-1-1 15,-12 2 0-15,-7 0 0 16,-10 1 0-16,-3 1 1 15,-17 3 0-15,8-3-1 16,-8 3 0-16,0 0 1 0,0 0-1 16,0 0 0-16,0 0 0 15,0 0 0-15,0 0-1 16,0 0 1-16,0 0-1 16,0 0 0-16,0 0 1 15,0 0-1-15,0 0 0 16,0 0 0-16,0 0-1 0,0 0 0 15,0 0-2-15,0 6-4 16,0-6-7-16,0 0-21 0,-15 4-37 16,15-4-5-16</inkml:trace>
  <inkml:trace contextRef="#ctx0" brushRef="#br2" timeOffset="152085.6279">18175 13560 346 0,'0'0'6'0,"0"0"1"16,0 0 5-16,0 0 0 0,2-9 1 15,-2 9 0-15,0 0 0 16,0 0-1-16,0 0-5 16,0 0-2-16,0 0-3 15,11 0 0-15,-11 0 0 0,17 7 0 16,-2 1 1-16,6-2 2 15,5 5 0-15,1-1 0 16,5-3 1-16,3 0-1 16,0 0-1-16,0-2-1 15,0 2 0-15,-5-4-2 0,-3 2 1 16,-3-2-1-16,-1 0-1 16,-8-3 0-16,-5 1 0 15,-10-1 0-15,10 5 0 16,-10-5 0-16,0 0 0 15,0 11 0-15,0-11 1 0,-8 15 0 16,-1-5 0-16,-4 2 0 16,-2 3 1-16,-3 2-1 0,-1 0 0 15,-3 1 0-15,-3 0 0 16,0 1 0-16,-1-2 0 16,2 2-1-16,2-1 2 15,2-2-2-15,0-1 0 16,5-1 0-16,1-4 0 0,0 0 0 15,5-2 0-15,9-8 0 16,-16 9 0-16,16-9 0 16,-9 7 0-16,9-7 0 15,0 0 0-15,0 0 0 16,0 0 0-16,-10 5 0 0,10-5-4 16,0 0-4-16,0 0-7 15,-13 9-38-15,13-9-32 16,0 0-3-16</inkml:trace>
  <inkml:trace contextRef="#ctx0" brushRef="#br2" timeOffset="154503.7399">18839 13498 370 0,'0'0'5'0,"0"0"1"0,0 0 4 16,-8 0-1-16,8 0 2 16,0 0-1-16,0 0 1 15,-10 0 1-15,10 0-3 16,0 0-1-16,18 0-2 16,-1 0 0-16,11 0-1 0,6-5 0 15,4 3 1-15,6 0-2 16,6 2-1-16,-2-6-1 15,-4 4-1-15,-7 2 0 0,-5 0 0 16,-8 0-2-16,-3 2 1 16,-9 4 1-16,-12 6 0 15,-7 2 1-15,-11 4 0 16,-10 7 1-16,-3 0-1 16,-6 4-2-16,-8 0 0 15,-2 2 0-15,-3-2 0 16,5-1 0-16,3-3 0 15,4-3 0-15,6-2 0 0,5-6 0 16,8-3 0-16,5-2 0 16,14-9 0-16,-9 10 0 15,9-10 0-15,15 7 0 16,2-7 0-16,8 4 0 16,3-4 0-16,4 0 0 15,5 0 0-15,2-4 0 0,4 2 0 16,-1-3 0-16,-1 2 0 15,-2 3 0-15,-4-3 0 16,-2 2 0-16,-3 1 0 0,-1 0 0 16,-7 0 0-16,-7 0 0 15,-2 0 0-15,-4 0 0 0,-9 0 0 16,10 1 0-16,-10-1 0 16,0 0 0-16,0 0 0 15,0 0 0-15,0 0 0 16,0 0 0-16,0 0 0 15,0 0 0-15,0 0 0 0,0 11 0 16,0-11-22-16,6 12-65 16,-6-12-4-16</inkml:trace>
  <inkml:trace contextRef="#ctx0" brushRef="#br2" timeOffset="154973.0055">19652 13756 431 0,'0'0'4'0,"0"0"1"0,0 0 1 16,-10-10 1-16,10 10 0 15,-15-8 0-15,5 6 1 16,-3-1 0-16,1 3-4 15,-4 3-2-15,7 2 0 16,-1 2-1-16,2 4 0 0,3 1-1 16,1-3 1-1,4 7 0-15,2-7 0 0,5 7 1 16,6-4 0-16,1 0 0 16,4-3 0-16,3 5 0 15,3-2 0-15,-4-2 1 0,3 0-3 16,-8-1 0-16,4-1 0 15,-4-3 0-15,-2-1 0 16,-13-4 0-16,9 8 0 0,-9-8 0 16,0 12 0-16,0-12 0 15,-22 15 0-15,5-7 0 16,-3-1 0-16,-3 4 0 16,-4-4 0-16,2-2 0 0,-2 2 0 15,0-5 0-15,8 1-19 16,0-3-43-16,6 0-25 15,13 0-3-15</inkml:trace>
  <inkml:trace contextRef="#ctx0" brushRef="#br2" timeOffset="155172.4833">19674 13803 404 0,'0'0'5'16,"0"0"3"-16,0 0 1 0,12-3 3 15,-12 3-1-15,21-7 2 16,-7 2 0-16,6 0 0 16,-1 1-4-16,4-4-5 0,0 1-5 15,7 4-16-15,7 1-65 16,-10-7-5-16</inkml:trace>
  <inkml:trace contextRef="#ctx0" brushRef="#br2" timeOffset="159084.2026">15340 13868 167 0,'0'0'6'0,"0"0"5"16,0 0 2-16,0 0 4 16,0 0 4-16,0 0 3 15,0 0 2-15,0 0 2 16,0 0-3-16,0 0-4 16,0 0-1-16,3-5-2 0,-3 5-4 15,3-18-1-15,-1 6-2 16,-2-3-2-16,2-7-1 15,1-3-1-15,0-5 0 0,-1-7-1 16,4-10-1-16,-4-5-1 16,-2-13 0-16,5-4-1 15,-5-15-1-15,2-1 1 16,-2-9-1-16,0 0 1 16,0-3-1-16,0 2 1 0,0 0 0 15,0 6 0-15,0 2-1 16,0 5-2-16,0 5 0 15,3 6 0-15,-3 1 0 16,2 6 0-16,-2 7 0 0,0 2 0 16,0 6 0-16,2 8 0 15,-2 0 0-15,0 11 0 16,0 3 0-16,3 4 0 0,-3 6 0 16,0 5 0-16,0 0 0 15,0 12 0-15,2-15 0 16,-2 15 0-16,0 0 0 15,0 0 0-15,0 0 0 0,0 0 0 16,0 0 0-16,0 0 0 16,0 0 0-16,0 0 0 15,0 0 0-15,0 0 0 16,0 0 0-16,0 0 0 16,0 0 0-16,0 0 0 15,0-7 0-15,0 7 0 0,0 0 0 16,0 0 0-16,0 0 0 15,0 0 0-15,0 0 0 16,0 0 0-16,0 0 0 0,0 0 0 16,0 0 0-16,0 0 0 15,0 0 0-15,0 0 0 0,0 0 0 16,0 0 0-16,0 0 0 16,0 0 0-16,0 0 0 15,-5 7 0-15,-2 3 0 16,0 9 0-16,-6 1 0 0,0 3 0 15,-4 9 0-15,-2-3 0 16,-5 4 0-16,4-1 0 16,2-5 0-16,0 0 0 15,4-4 0-15,1-8 0 16,5 0 0-16,1-6 0 16,7-9 0-16,-6 8 0 0,6-8 0 15,0 0 0 1,0 0 0-16,0-5 0 0,6-5 0 15,1-4 0-15,1-7 0 16,5-6 0-16,3-5 0 0,2-3 0 16,2-7 0-16,0 6 0 15,2-5 0-15,-5 7 0 0,0 5 0 16,-4 1 0-16,-2 7 0 16,-2 6 0-16,-4 4 0 15,-5 11 0-15,5-12 0 16,-5 12 0-16,0 0 0 0,0 0 0 15,5 14 0-15,1 1 0 16,1 2 0-16,0 6 0 16,3-1 0-16,0 7 0 15,2-4 0-15,6 6 0 16,-1-7 0-16,1-2 0 0,-4 3 0 16,6-4 0-16,-2-8 0 15,4 3 0-15,-8 6-60 16,6-15-31-16</inkml:trace>
  <inkml:trace contextRef="#ctx0" brushRef="#br2" timeOffset="159799.0023">15364 11177 431 0,'0'0'4'0,"0"0"3"16,0-9 1-16,0 9 0 15,0-11 2-15,0 1 0 16,5 0 0-16,4 3 1 0,1-4-4 16,8 7-2-16,4 1-5 15,3 3 0-15,-1 6 0 16,0 3 0-16,5 3 0 0,-9 6 0 15,-1 2 0-15,-7 7 0 16,-6-5 0-16,-4 6 0 16,-2-3 0-16,-8 0 0 15,-4-1 0-15,0-2 0 0,0-4 0 16,-2-6 0-16,6 1 0 16,-3-6 0-16,11-7 0 15,-11 0 0-15,10-10 0 16,1-7 0-16,1-6 0 15,8-4 0-15,1-4 0 0,0-6 0 16,2 4 0-16,1 0 0 16,-1 7 0-16,-2 2 0 15,-6 7 0-15,2 5 0 16,-6 12 0-16,4-7 0 0,-4 7 0 16,3 7 0-16,-3 8 0 15,0 2 0-15,3 4 0 16,1 5 0-16,0 2 0 15,3-2 0-15,0 0 0 0,3-3 0 16,3-4 0-16,1-4 0 16,2-3 0-16,1-4 0 15,0-4 0-15,6 4-18 0,14-8-68 16,-14 0-3 0</inkml:trace>
  <inkml:trace contextRef="#ctx0" brushRef="#br2" timeOffset="160153.0451">15964 11145 418 0,'0'0'5'0,"0"0"1"16,0 0 3-16,-12-3-2 0,12 3 2 16,-12 0 0-16,4 5 0 15,-4-1 1-15,3 2-5 16,-2 2-2-16,3 4-2 15,2 0 1-15,1 1-1 0,2-1 1 16,3 0-1-16,10 1 2 16,2-1-1-16,3-2 1 15,7 2 0-15,1 1 0 16,2-1-3-16,0-2 0 16,-3 0 0-16,-2-2 0 15,-3-1 0-15,-7 0 0 0,-10-7 0 16,10 15 0-16,-10-5 0 15,-8 1 0-15,-8 1 0 16,-6 0 0-16,-2 0 0 16,-5 3 0-16,-1-6-9 0,2 5-19 15,7-7-45-15,-2-4-14 16</inkml:trace>
  <inkml:trace contextRef="#ctx0" brushRef="#br2" timeOffset="160307.1826">15994 11163 404 0,'0'0'4'0,"0"0"1"16,0 0 2-16,13-3 0 15,-1 0 1-15,4 1 1 16,5-2-2-16,6 4-7 16,3 9-73-16,9-9-4 0</inkml:trace>
  <inkml:trace contextRef="#ctx0" brushRef="#br2" timeOffset="161348.123">15453 13975 215 0,'0'0'9'16,"0"0"5"-16,0 0 4 0,0 0 4 15,0 0 1-15,0 4 2 16,0-4 0-16,0 0 0 16,0 10-7-16,0-10-5 15,-3 17-4-15,-7-2-3 16,5 10-2-16,-4 4 0 0,-2 8 0 16,-6 8 1-16,-1 5 0 15,-4 6 1-15,0 1 0 16,-5 8 0-16,-5-3 2 15,-1 5-1-15,-5-3-1 0,4 1 0 16,-3 0-2-16,-1-9 1 16,4 4-1-16,4-12-1 15,0 3-1-15,5-12 0 16,7-1 0-16,1-4-2 0,4-5 0 16,1-4 0-16,5 0 0 15,-1-5 0-15,-2-2 0 16,6-4 0-16,1-1 0 0,-2-1 0 15,5-12 0-15,-8 12 0 16,8-12 0-16,0 0 0 16,0 10 0-16,0-10 0 15,0 0 0-15,0 0 0 0,0 0-3 16,0 0 0 0,0 0-1-16,0 0-2 0,0 0-1 15,0 0-4-15,0 0-5 16,0 0-14-16,-5-10-50 15,5 10-4-15</inkml:trace>
  <inkml:trace contextRef="#ctx0" brushRef="#br2" timeOffset="161910.6226">14748 15076 389 0,'0'0'5'0,"0"0"3"0,0 0 1 0,0 0 1 16,0 0-1 0,0 0 1-16,0 0 2 15,0 4-1-15,3 7-3 0,1 4-3 16,-2 5-1-16,1 2 0 15,-3 0 0-15,0 6 0 16,0-1-1-16,0-2 0 0,-3-3-1 16,-3-3 0-16,-1 2 0 15,5-4-1-15,-3 0 0 16,0-4 0-16,0-1 1 0,3-3 0 16,2-9-2-16,-4 13 0 15,4-13 0-15,0 0 0 16,14 0 0-16,-2-7 0 15,5 1 0-15,4-5 0 0,5 1 0 16,1-3 0-16,6-1 0 16,-1-2 0-16,0 2 0 15,1-1 0-15,0 3 0 16,-3-1 0-16,-6 3 0 16,-2 0 0-16,-4 5 0 0,-6 1 0 15,-2 1 0-15,-10 3 0 16,0 0 0-16,0 0 0 15,0 0 0-15,0 0 0 16,0 0 0-16,0 0 0 0,0 0 0 16,0 0 0-16,0 0 0 15,-3 10-18-15,3-10-71 16,0 0-2-16</inkml:trace>
  <inkml:trace contextRef="#ctx0" brushRef="#br2" timeOffset="162799.7881">15049 15587 401 0,'0'0'6'0,"0"0"2"16,0 0 2-16,-2-10 1 15,2 10 1-15,0 0 1 16,-2-10 1-16,2 10-1 0,0 0-5 15,0 0-3-15,0 0-1 16,-7 12-2-16,7 0 0 16,0 8 0-16,0 6-2 15,1 0 0-15,5 2 0 0,4 1 0 16,0-4 0-16,2 0 0 16,8-8 0-16,0-4 0 15,5-6 0-15,-3-5 0 0,8-2 0 16,-5-7 0-16,0-5 0 15,-3-3 0-15,-4-2 0 16,-4-3 0-16,-3-1 0 0,-6 2 0 16,-3 1 0-16,0 4 0 15,-2 2 0-15,0 2 0 16,0 10 0-16,0 0 0 16,0 0 0-16,0 0 0 15,-2 12 0-15,2 5 0 16,2 1 0-16,6 6 0 15,-4 2 0-15,9 3 0 0,-6 1 0 16,3 1 0-16,3-3 0 16,-6 4 0-16,-2-4 0 15,-2 4 0-15,-1-5 0 0,-2 0 0 16,-10 0 0-16,-4-6 0 16,-4 1 0-16,0-3 0 15,-6 0 0-15,-5-5 0 0,-1-2 0 16,0-1 0-16,0-4 0 15,3-1 0-15,-1-3 0 16,8-3 0-16,1 0 0 16,3 0 0-16,16 0 0 0,-14-4 0 15,14 4-22-15,0 0-22 16,-8-15-46-16,8 15 0 16</inkml:trace>
  <inkml:trace contextRef="#ctx0" brushRef="#br2" timeOffset="163388.9007">15627 15815 414 0,'0'0'5'0,"0"0"2"0,0 0 2 15,0 0 0-15,0 0 1 16,0 0 0-16,0 0-1 0,0 0 1 15,-6 1-4 1,6-1-3-16,-9 15-1 0,2-1-1 16,-1-2 0-16,0 0 0 15,4 3 0-15,-1-3 1 16,2 3-1-16,3-3 1 0,3 1-1 16,4-4 1-16,3 0 1 15,3-2-1-15,1 1-2 16,4-1 0-16,1-2 0 0,-3 2 0 15,0-5 0-15,0 3 0 16,-4 0 0-16,-1-3 0 16,-11-2 0-16,9 6 0 15,-9-6 0-15,3 12 0 0,-3-12 0 16,-8 12 0-16,-1-4 0 16,-4 1 0-16,-2 1 0 15,-3 1 0-15,1-4 0 16,-3 1 0-16,0-3 0 15,8-1 0-15,-6-1 0 16,9-3-2-16,-5 0-28 0,7-10-56 16,7-2-5-16</inkml:trace>
  <inkml:trace contextRef="#ctx0" brushRef="#br2" timeOffset="163556.5908">15718 15812 441 0,'0'0'4'0,"0"0"4"0,0 0 1 16,14-12 1-16,-5 7 0 16,7-3 2-16,-1-4-1 15,11-1-5-15,2 4-6 16,-1-6 0-16,15-18-75 0,-10 21-13 16</inkml:trace>
  <inkml:trace contextRef="#ctx0" brushRef="#br3" timeOffset="173285.77">12118 14293 338 0,'0'0'5'0,"0"0"1"0,0 0 2 15,0 0 0-15,0 0 0 16,0 0 0-16,0 11 1 15,4-2-1-15,-2 6-3 16,2 4-3-16,2 7 1 16,1 6-1-16,6 5-5 15,2 16-11-15,-2-5-31 0,1 13-28 16,4 0-6-16</inkml:trace>
  <inkml:trace contextRef="#ctx0" brushRef="#br3" timeOffset="173465.2938">12437 15369 296 0,'0'0'5'0,"0"0"2"0,0 0 6 15,7 10 0-15,-7-10 1 16,5 14 0-16,-5-14 1 0,6 18 2 16,1-6-6-16,-2 1-5 15,2-4-9-15,6 1-42 16,4 5-29-16,1 2-4 0</inkml:trace>
  <inkml:trace contextRef="#ctx0" brushRef="#br3" timeOffset="173632.8426">12766 15941 344 0,'0'0'3'16,"0"13"2"-16,0-4 3 15,2 6 1-15,0 0-1 16,1 2 2-16,-1 5-1 15,6 1 1-15,-1-3-5 16,3-1-8-16,8 0-33 16,4 1-38-16,-5 0-5 15</inkml:trace>
  <inkml:trace contextRef="#ctx0" brushRef="#br3" timeOffset="173799.3994">13004 16495 328 0,'0'0'3'15,"0"0"2"-15,0 11 0 16,0-11 1-16,3 14 1 0,-1-4 0 16,3 2 0-16,2-2-7 15,6 4-28-15,12 3-44 16,-8-2-3-16</inkml:trace>
  <inkml:trace contextRef="#ctx0" brushRef="#br3" timeOffset="173941.6006">13292 16946 359 0,'0'0'3'0,"0"0"3"15,0 12 0-15,0-1 0 0,0-2 3 16,3 4-2-16,2 0 0 16,5 6-13-16,2-6-64 15,1-1-4-15</inkml:trace>
  <inkml:trace contextRef="#ctx0" brushRef="#br3" timeOffset="174114.1312">13487 17301 345 0,'0'0'1'16,"0"0"2"-16,0 0-1 15,0 0 1-15,0 0 1 16,-4 10-2-16,4-10-9 15,0 0-51 1,0 0-13-16</inkml:trace>
  <inkml:trace contextRef="#ctx0" brushRef="#br3" timeOffset="174298.6364">13595 17440 369 0,'0'0'7'0,"0"0"2"0,0 0 2 16,0 0-1-16,0 0 1 16,0 0 0-16,0 0 1 0,0 0-1 15,0 0-10-15,0 0-15 16,0 0-56-16,0 0-10 16</inkml:trace>
  <inkml:trace contextRef="#ctx0" brushRef="#br3" timeOffset="176850.9987">13643 17353 238 0,'0'0'7'16,"0"0"4"-16,0 0 2 15,0 0 4-15,0 0 1 16,0 0 1-16,0 0-1 16,0 0 0-16,0 0-5 0,0 0-4 15,0 0-1-15,0 0-1 16,7-3-2-16,3 3 1 16,4 0 1-16,5 0-1 15,5-2 2-15,3 2-1 0,8 0-1 16,3-3-2-16,4 3-1 15,4-2-1-15,7 2 0 16,2 0-1-16,7-3 0 16,5 1 0-16,6 0 0 0,-26-1 1 15,30 1-2 1,0-1 1-16,-2 1-1 0,1 2 0 16,-8-3 0-16,5 3 0 15,-13 0 0 1,3 0-1-16,-8 0 1 0,2 0 0 15,-12 0 0-15,2 0 1 16,-13 0 0-16,-6-3 2 0,-5 3-1 16,-1 0 0-1,-7 0 0-15,4 0 0 0,-10 0 0 16,0 0 0-16,-9 0-1 16,7 0-1-16,-7 0 1 0,0 0-1 15,0 0 1-15,0 0-1 16,0 0 0-16,0 0 0 15,0 0 0-15,0 0 0 0,0 0 0 16,0 0 1-16,0 0-1 16,0 0 1-16,0 0-1 15,0 0 0-15,0 0 0 16,0 0 0-16,0 0-1 16,0 0-2-16,0 0 1 0,0 0-4 15,0 0-4 1,0 0-6-16,0 0-14 0,0 0-35 15,0 0-17-15</inkml:trace>
  <inkml:trace contextRef="#ctx0" brushRef="#br3" timeOffset="178245.0342">13601 17367 120 0,'0'0'4'0,"0"0"6"16,0 0 3-16,0 0 3 15,0 0 2-15,-10-2 4 16,10 2 3-16,0 0 0 16,0 0-3-16,-10-3-2 15,10 3-4-15,0 0-2 0,0 0-3 16,-10 0-2-16,10 0-3 16,0 0 0-16,0 0-2 15,0 0 1-15,0 0 1 0,12-1 0 16,0 1 0-16,6 0 0 15,-1-3 1-15,3 3-2 16,8-3 0-16,-2 1-1 16,7 2-1-16,2-3-1 0,5 3 0 15,0-2-1-15,4-1 0 16,4 1 0-16,-1 2-1 16,5-3 1-16,-4 1 0 15,3 2 0-15,-1-2 0 0,-2 2-1 16,1 0 1-16,-4 0 0 15,0 0 0-15,0 0 0 16,-3 0-1-16,-1 0 1 16,3 0-1-16,-3 0 0 15,2 2 1-15,-3-2-1 0,-3 0 0 16,2 0 0-16,2 0 1 16,-5 0-1-16,2 0 0 15,1 0 1-15,-3 0-1 0,1 0 0 16,0 0 0-16,0 0 0 15,-2 0 1-15,3 0-1 16,-6 0 0-16,3-2 1 16,-3 2-1-16,-2 0 1 0,-4 0 1 15,0 0-2-15,-2 0 1 16,2-3 0-16,-4 3 1 16,-2 0 0-16,-3 0-1 15,-1-2 1-15,-2 2 0 0,-1 0 0 16,-3 0 0-16,-1-3 0 15,-9 3 0-15,16 0-1 16,-16 0 1-16,8 0-1 16,-8 0 0-16,0 0 0 15,11-2 0-15,-11 2-1 16,0 0 1-16,0 0-1 0,0 0 1 16,0 0-1-16,0 0 0 15,0 0-1-15,0 0-2 16,0 0-3-16,0 0-5 0,0 0-13 15,0 0-28-15,0 0-29 16,-7 2-5-16</inkml:trace>
  <inkml:trace contextRef="#ctx0" brushRef="#br3" timeOffset="179144.9086">15396 17169 282 0,'0'0'8'16,"0"0"5"-16,0 0 1 15,0 0 3-15,-2-10 1 0,2 10 2 16,0 0 0-16,0 0 0 16,0 0-8-16,0 0-4 15,0 0-1-15,0 0-2 16,0 0 0-16,7 0-1 0,-7 0 1 16,17 6 0-16,-4-2 0 15,3-1 1-15,2 2 0 16,3 2 0-16,0-2-2 15,-1 3 1-15,3-3-2 0,-6 0 0 16,1 3 0-16,-2-1-1 16,0 0-1-16,-6-2 0 15,3 0 0-15,-13-5 1 16,14 10-2-16,-14-10 0 16,7 7 0-16,-7-7 0 15,0 0 0-15,0 0 0 0,0 0 0 16,0 0 0-16,0 0 0 15,0 0 0-15,0 0 0 0,0 0 0 16,0 0 0-16,0 0 0 16,0 0 0-16,0 0 0 15,0 0 0-15,0 0 0 16,0 0 0-16,0 0 0 0,0 0 0 16,0 0 0-16,0 0 0 15,0 0 0-15,0 0 0 16,0 0 0-16,0 0 0 15,0 0 0-15,0 0 0 16,0 0 0-16,0 0 0 16,0 0 0-16,6 7 0 15,-6-7 0-15,0 0 0 0,-8 10 0 16,8-10 0-16,-15 17 0 16,2-6 0-16,1 4 0 0,0 0 0 15,-4-1 0-15,0 6 0 16,-2-3 0-16,0 6 0 15,-1-5 0-15,-1 1 0 16,3 1 0-16,-1-1 0 0,0-2 0 16,2 1 0-16,0-3 0 15,4-2 0-15,3-1 0 16,0-5 0-16,9-7 0 16,-12 12 0-16,12-12 0 0,0 0 0 15,-7 11 0-15,7-11 0 16,0 0 0-16,0 0 0 15,0 0 0-15,0 0 0 16,0 0 0-16,0 0 0 16,0 0-23-16,0 0-63 15,0 0-4-15</inkml:trace>
  <inkml:trace contextRef="#ctx0" brushRef="#br3" timeOffset="182985.536">15964 17108 366 0,'0'0'8'0,"0"0"2"16,0 0 2-16,-12-5 0 15,12 5 2-15,0 0 0 16,0 0 0-16,-7-3 3 16,7 3-6-16,10-2-2 0,5-1-2 15,7 1-1-15,5-3 1 16,3-1-3-16,7 4-4 16,1-5 0-16,-1 4 0 15,0 1 0-15,-7-1 0 0,-2 3 0 16,-8 0 0-16,-6 3 0 15,-4 2 0-15,-4 8 0 16,-6-1 0-16,-6 1 0 16,-4 3 0-16,-6 6 0 0,-5-2 0 15,-8 8 0-15,15-18 0 16,-2 5 0-16,-5-1 0 16,2-1 0-16,-2 1 0 15,1-1 0-15,2-1 0 16,-4 4 0-16,5-6 0 0,-2 2 0 15,4-2 0-15,-2-1 0 16,4-1 0-16,1 1 0 16,2-1 0-16,0-4 0 0,10-4 0 15,-5 8 0-15,5-8 0 16,5 9 0-16,5-9 0 16,7 0 0-16,1 0 0 15,1 0 0-15,4 0 0 16,3 0 0-16,0 0 0 15,4 0 0-15,-2 0 0 16,1-4 0-16,1 4 0 16,-2 0 0-16,-2-2 0 0,-2 2 0 15,-4 0 0-15,2 0 0 16,-5 0 0-16,-2 0 0 16,-3 0 0-16,-5 0 0 0,-7 0 0 15,0 0 0-15,11-3 0 16,-11 3 0-16,0 0 0 0,-11 0-18 15,11 0-71-15,-13 0-3 16</inkml:trace>
  <inkml:trace contextRef="#ctx0" brushRef="#br3" timeOffset="183418.9512">16701 17244 425 0,'0'0'7'0,"0"0"3"0,0 0 0 16,0 0 0-16,0 0 0 16,0 0 1-16,-6 5-1 0,6-5 2 15,-10 12-9-15,10-12-2 16,-11 12-2-16,11-12 1 15,-16 17 1-15,4-6-1 0,1-4 0 16,1 4-1-16,-3-2 2 16,0 3 1-16,1-2-2 15,-4-2 0-15,6 1 0 0,-2-2 0 16,2-1 0-16,0 5 0 16,10-11 0-16,-7 12 0 15,7-12 0-15,0 0 0 16,10 8 0-16,2-7 0 15,3-1 0-15,3 0 0 16,0 0 0-16,6 0 0 16,-2-1 0-16,0 1 0 0,0-5 0 15,1 5-7-15,0 0-31 16,-4-1-49-16,1 1-2 16</inkml:trace>
  <inkml:trace contextRef="#ctx0" brushRef="#br3" timeOffset="183602.4628">16773 17290 438 0,'0'0'6'0,"0"0"0"15,0 0 0-15,0 0 1 0,0 0 2 16,2 11 0-16,-2-4 0 16,0 5 0-16,0 4-5 15,3-2-1-15,-3 3-2 16,0 1-5-16,2 2-12 0,-2 7-67 15,0-5-3 1</inkml:trace>
  <inkml:trace contextRef="#ctx0" brushRef="#br3" timeOffset="185381.9906">13598 17273 211 0,'0'0'8'16,"0"0"2"-16,0 0 5 0,0 0 3 15,0 0 1-15,0 0 1 16,0 0 0-16,0 0 0 16,0 0-4-16,0 0-3 15,0 0-3-15,-10 10-1 0,10-10-2 16,0 0 0-16,0 13 2 16,0-13 1-16,0 0 1 15,-2 10 0-15,2-10 3 16,0 0-1-16,0 0 0 15,0 0 0-15,0-16-1 0,0-5-10 16,2-4-2-16,1-12 0 16,1-5 0-16,-1-5 0 15,0-13 0-15,0-4 0 16,-1-6 0-16,-2-5 0 0,0 2 0 16,0 1 0-16,0 2 0 15,-2 6 0-15,-7 2 0 16,7 7 0-16,-3 1 0 15,0 10 0-15,-2 1 0 16,7 6 0-16,-2 7 0 16,2 5 0-16,0 3 0 0,0 8 0 15,-3 1 0-15,3 13 0 16,0-9 0-16,0 9 0 16,0 0 0-16,0 0 0 0,0 0 0 15,0 0 0-15,0 0 0 16,0 0 0-16,0 0 0 15,0 0 0-15,0 0 0 0,0 0 0 16,0 0 0-16,0 0 0 16,0 0 0-16,0 0 0 15,0 0 0-15,0 0 0 16,0 0 0-16,0 0 0 0,0 0 0 16,0 0 0-16,0 0 0 15,0 0 0-15,0 0 0 16,0 0 0-16,0 0 0 15,0 0 0-15,0 0 0 16,0 0 0-16,0 0 0 16,0 0 0-16,0 0 0 0,0 0 0 15,0 0 0-15,0 0 0 16,0 0 0-16,0 0 0 16,0 0 0-16,0 0 0 15,0 0 0-15,0 0 0 0,0 0 0 16,0 0 0-16,0 7 0 15,-3 3 0-15,-2 2 0 0,0 5 0 16,-4 5 0-16,-2 2 0 16,-1 0 0-16,-2 0 0 15,-2 1 0-15,3-3 0 16,-1-1 0-16,4-4 0 0,1-5 0 16,0-2 0-16,9-10 0 15,-9 12 0-15,9-12 0 16,0 0 0-16,0 0 0 15,-7 8 0-15,7-8 0 16,0 0 0-16,0-5 0 0,0 5 0 16,4-18 0-16,-1 3 0 15,4-1 0-15,0-4 0 16,0-6 0-16,3 5 0 16,0-1 0-16,0 2 0 15,3-1 0-15,-6 4 0 0,4 2 0 16,-4 0 0-16,-2 3 0 15,2 3 0-15,-2 1 0 0,-5 8 0 16,8-12 0-16,-8 12 0 16,0 0 0-16,0 0 0 15,10 0 0-15,-10 0 0 16,7 17 0-16,1-3 0 0,4 4 0 16,-2 1 0-16,3-1 0 15,1 5 0-15,4-6 0 16,-3 2 0-16,3-1 0 15,-2 2 0-15,1-5 0 0,2 2 0 16,-5-4 0-16,7-4-77 16,-7 6-16-16</inkml:trace>
  <inkml:trace contextRef="#ctx0" brushRef="#br3" timeOffset="186296.3377">13439 15550 434 0,'0'0'4'0,"0"0"2"15,-7-13 1-15,7 13 2 0,-3-10 0 16,3 10 1-16,0-17 0 16,0 7 1-16,12 2-3 15,0 3-5-15,6 5-3 0,2 0 0 16,3 0 0-16,-4 5 0 15,1 10 0-15,-2 0 0 16,-3 3 0-16,-6 4 0 16,-3 0 0-16,-6 1 0 0,0-2 0 15,-8 0 0-15,-2-4 0 16,-5 0 0-16,3-5 0 16,0 1 0-16,-1-4 0 15,13-9 0-15,-17 3 0 0,17-3 0 16,-6-5 0-16,6-10 0 15,6-2 0-15,1-8 0 16,5-2 0-16,6-5 0 16,-1 2 0-16,3-2 0 15,-2 5 0-15,-4 4 0 0,0 6 0 16,-5 5 0-16,-9 12 0 16,15-5 0-16,-15 5 0 15,8 15 0-15,-6 0 0 0,3 2 0 16,-4 5 0-16,5 3 0 15,1 2 0-15,-1-2 0 16,1 1 0-16,-3-7 0 16,6 0 0-16,-1-4 0 0,2-2 0 15,-3-6 0-15,8 6-28 16,8-7-59-16,-9-6-4 16</inkml:trace>
  <inkml:trace contextRef="#ctx0" brushRef="#br3" timeOffset="186627.8098">13975 15582 420 0,'0'0'3'0,"0"0"2"0,0 0 0 16,0 0 2 0,-8 5 0-16,8-5 2 0,-18 17-1 15,6-2 1-15,-4 0-2 16,0 0-2-16,-2 2-1 0,-5-3-1 15,4-3 0-15,-2 1-1 16,1-3-1-16,6-1 0 16,1 1 0-16,0-8-1 15,13-1 0-15,-9 8 1 0,9-8 0 16,5 0-1-16,7 0 1 16,10-3 1-16,6-2-1 15,2 4 1-15,5-8-1 16,-1 6 1-16,0-3-2 0,-6 3-5 15,2 0-4-15,-12-2-10 16,1-9-60 0,-8 14-8-16</inkml:trace>
  <inkml:trace contextRef="#ctx0" brushRef="#br3" timeOffset="186812.8546">13981 15631 406 0,'0'0'3'0,"0"0"4"15,0 0 1-15,0 7 2 0,0 6 1 16,0 2 0-16,0 5 1 16,2 5 0-16,3-1-3 15,0 9-3-15,1-4-4 16,4 3-6-16,-4-4-12 0,0 3-67 16,4 0-3-16</inkml:trace>
  <inkml:trace contextRef="#ctx0" brushRef="#br3" timeOffset="187796.0436">13604 17348 185 0,'0'0'5'0,"0"0"6"16,0 0 3-16,0 0 6 15,0 0 3-15,0 0 4 16,0 0 1-16,0 0 2 16,0 0-3-16,0 0-2 15,2-8-5-15,-2 8-4 16,0 0-3-16,0 0-3 16,0 0-1-16,0 0-2 0,0 0-1 15,0 0-1-15,0 0 0 16,0 0 0-16,5-9 0 0,-5 9-1 15,0 0 0-15,0 0 0 16,0 0-1-16,0 0-3 16,0 0 0-16,0 0 0 0,0 0 0 15,0 0 0-15,-5 5 0 16,5-5 0-16,-15 17 0 16,3-8 0-16,-1 3 0 15,0 5 0-15,-4-2 0 16,-2 6 0-16,-2 1 0 0,-4 3 0 15,4-2 0-15,-7 7 0 16,1-1 0-16,-6 3 0 16,33-32 0-16,-29 32 0 15,-1 0 0-15,-1 1 0 16,1-6 0-16,4 3 0 16,-2-3 0-16,6-2 0 15,-3-3 0-15,8-2 0 16,-1 0 0-16,18-20 0 0,-23 22 0 15,4-2 0-15,19-20 0 16,0 0 0-16,0 0 0 16,0 0 0-16,0 0 0 0,0 0-9 15,0 0-13-15,0 0-18 16,0 0-48-16,0 0-1 16</inkml:trace>
  <inkml:trace contextRef="#ctx0" brushRef="#br3" timeOffset="188362.7623">13007 17705 338 0,'0'0'9'0,"0"0"2"0,0 0 5 16,2-11 1-16,-2 11-1 15,0 0 2-15,7-12 0 16,-7 12 1-16,0 0-8 0,0 0-2 16,13 0-3-16,-13 0-1 15,0 12 0-15,2-3-1 16,-2-9-2-16,0 0-1 15,0 0 1-15,0 12-2 16,0 2 0-16,-2-1 0 16,-8 28-1-16,0-15 0 15,10-26 1-15,-8 27 1 16,-2 0-1-16,10-27 0 16,-7 20 1-16,-3 2 0 0,10-22 0 15,0 0 1-15,0 0-2 16,0 0 0-16,35 18 0 15,-35-18 0-15,20 0 0 16,0 0 0-16,27-8 0 0,-47 8 0 16,50-8 0-16,-50 8 0 15,24-2 0-15,1-4 0 16,-2 2 0-16,1 2 0 16,-6-4 0-16,2 5 0 15,-20 1 0-15,0 0 0 16,10 0 0-16,0 0-8 0,2 0-17 15,0 0-61-15,-12 0-3 16</inkml:trace>
  <inkml:trace contextRef="#ctx0" brushRef="#br3" timeOffset="189319.3845">12044 17479 359 0,'0'0'7'0,"0"0"5"16,0 0 2-16,0 0 0 15,0 0 1-15,0-10-1 16,0 10 2-16,0 0 1 16,0 0-7-16,0 10-3 0,0-10-3 15,9 18 0-15,-5-8-1 16,1 2 1-16,7-2-1 15,-5 2-1-15,4 1 0 0,3-1 0 16,2 3 0-16,-2-6-2 16,4 3 0-16,-1-1 0 0,0-4 0 15,3-2 0-15,-2-5 0 16,0 0 0-16,-2-2 0 16,0-5 0-16,-4-1 0 15,1 1 0-15,-1-4 0 16,-5 4 0-16,-7 7 0 0,13-13 0 15,-13 13 0-15,0 0 0 16,0 0 0-16,10 0 0 16,-8 3 0-16,-2 7 0 15,3 6 0-15,-1-2 0 16,0 6 0-16,1-1 0 16,0 3 0-16,0 1 0 0,-3-23 0 15,2 26 0-15,0-2 0 16,-2-2 0-16,0 0 0 15,-4 0 0-15,-2 1 0 0,6-23 0 16,-15 25 0-16,1 1 0 16,14-26 0-16,-23 18 0 15,1 0 0-15,22-18 0 16,-25 10-5-16,-3-3-10 16,28-7-16-16,-21 5-50 15,-8 0-6-15</inkml:trace>
  <inkml:trace contextRef="#ctx0" brushRef="#br3" timeOffset="189761.7433">12572 17670 419 0,'0'0'5'0,"0"0"1"16,0 0 2-16,0 0-2 0,0 0 2 16,0 7 0-16,0-7 2 15,-8 13 0-15,3-4-3 16,-2 1-3-16,0 1 1 0,-2-2-1 16,2 6-1-16,-3-5 0 15,10-10-3-15,0 0-1 16,-30 41 2-16,21-30 0 15,-2 2-2-15,11-13 0 16,0 0 0-16,0 0-1 16,-30 39 5-16,30-39 0 0,0 0-2 15,0 0 1 1,10 3-2-16,3-3 0 0,-1-8 0 16,6 6 0-16,0-5 0 15,1-1 0-15,4 5 0 16,-3-1 0-16,-1-1 0 0,0 0 0 15,3-1 0-15,-3 2 0 16,-1 4-4-16,-1 0-18 0,-17 0-52 16,20 4-13-16</inkml:trace>
  <inkml:trace contextRef="#ctx0" brushRef="#br3" timeOffset="189967.7164">12594 17687 417 0,'0'0'4'0,"0"0"1"16,0 0 3-16,0 7 0 15,0-7 2-15,2 15-1 16,4-1 1-16,-6-14-1 16,0 0-3-16,7 24-3 15,-2-2-2-15,-3 0-11 0,3 0-37 16,0 6-36-16,-3 4-2 15</inkml:trace>
  <inkml:trace contextRef="#ctx0" brushRef="#br3" timeOffset="201368.0386">12328 14861 412 0,'0'0'4'16,"0"0"2"-16,0 0 0 0,0 0 1 16,0 0 0-16,0 0-1 15,0 9 1-15,0-1 0 16,0-8-4-16,3 20-5 15,-1-8-9-15,3-2-39 0,2 7-30 16,-2-2-4-16</inkml:trace>
  <inkml:trace contextRef="#ctx0" brushRef="#br3" timeOffset="201541.5868">12407 15175 415 0,'0'0'4'0,"0"0"1"16,0 0 0-16,0 0-1 16,0 0 1-16,3 9-2 0,-3-9-3 15,8 11-13-15,-8 2-45 16,0-13-22-16</inkml:trace>
  <inkml:trace contextRef="#ctx0" brushRef="#br3" timeOffset="201696.7151">12512 15559 260 0,'0'0'3'16,"0"0"-2"-16,0 0-3 16,5 10-31-16,-5-10-27 15,15 8-2-15</inkml:trace>
  <inkml:trace contextRef="#ctx0" brushRef="#br3" timeOffset="201842.3267">12670 15933 270 0,'0'0'3'0,"0"0"-1"15,0 12-2-15,0-12-19 16,0 11-42-16,0-11-3 15</inkml:trace>
  <inkml:trace contextRef="#ctx0" brushRef="#br3" timeOffset="201997.0118">12760 16213 328 0,'0'0'5'0,"0"0"2"16,3 10 0-16,-3-10 0 15,7 10 0-15,-7-10-5 0,10 18-27 16,-10-18-40-16,15 10-8 16</inkml:trace>
  <inkml:trace contextRef="#ctx0" brushRef="#br3" timeOffset="202157.6097">12945 16552 376 0,'0'0'8'0,"2"10"-1"16,-2-10 0-16,2 21-1 16,0-9 0-16,4 3-6 0,7-8-51 15,-4 13-20-15</inkml:trace>
  <inkml:trace contextRef="#ctx0" brushRef="#br3" timeOffset="202331.3169">13151 16966 421 0,'0'0'6'0,"0"0"2"15,5 16 0-15,-3-7 1 16,2 4 0-16,4-1 0 0,-2 5-3 16,0-5-7-16,10-4-49 15,-3 4-32-15,-2-4-3 16</inkml:trace>
  <inkml:trace contextRef="#ctx0" brushRef="#br3" timeOffset="281893.5086">6208 5445 378 0,'0'0'7'0,"0"0"2"16,0 0 1-16,0 0 1 16,0 0 0-16,0 0 1 0,0 0 0 15,0 9 1-15,2 9-4 16,2 6-3-16,2 8-1 16,-1 6-1-16,3 4 1 15,-1 8 0-15,0-1-1 0,1-2-1 16,0-2 0-16,-1-2-2 15,-5-7-1-15,3-4-4 16,-5-7-4-16,5-2-12 16,-5-11-24-16,0-4-41 0,0-8-2 15</inkml:trace>
  <inkml:trace contextRef="#ctx0" brushRef="#br3" timeOffset="282197.1603">5746 5561 343 0,'0'0'8'0,"0"0"2"0,0 0 3 16,-9-7 0-16,9 7 0 16,9-20 1-16,5 2 2 15,16-6 1-15,10-3-8 16,12-8-3-16,9-3 0 0,13-4-1 15,3 0-1-15,4 3 0 16,-4 2-2-16,-7 4-2 16,-8 6 2-16,-7 5-1 0,-15 8-1 15,-8 6 0 1,-12 3 0-16,-8 5-1 0,-12 0-3 16,12 13-4-16,-12 1-9 15,4-2-47-15,-4 21-21 16</inkml:trace>
  <inkml:trace contextRef="#ctx0" brushRef="#br3" timeOffset="282584.1277">6709 5727 415 0,'0'0'2'0,"0"0"2"0,-5 5 1 0,-4 2 1 16,-1 7 0-16,0 0 1 16,-5 3 0-1,1 3 0-15,6 0-2 0,0 1-2 16,6 0-1-16,2-4 0 0,7-4 0 16,9-6 0-16,-1-2 0 15,11-5 0-15,2-3 1 16,-1-9 0-16,1-5-1 15,-1-3 1-15,-3-8 1 0,-6 4-1 16,-6-1 0-16,-6 0-1 16,-6 3 0-16,-8 5-1 15,-12 6 0-15,-7 9 0 16,-5 2-2-16,-4 7 0 16,1 5-3-16,3 2-3 0,2-2-7 15,11 0-12-15,-1 6-42 16,20-18-17-16</inkml:trace>
  <inkml:trace contextRef="#ctx0" brushRef="#br3" timeOffset="282796.6726">6958 4880 417 0,'0'0'5'0,"0"0"1"15,0 0 1-15,0 0-1 16,0 0 1-16,0 0 0 0,-2 15-1 16,2 7 1-16,2 8-4 15,6 4-5-15,6 14-15 16,16-2-64-16,-7 2-2 0</inkml:trace>
  <inkml:trace contextRef="#ctx0" brushRef="#br3" timeOffset="284395.9392">10376 6515 297 0,'0'0'5'0,"0"0"3"16,-7-12 3-16,2 2 0 16,2-5 3-16,-3-3 0 15,-3-1 2-15,5-6 1 16,-1-7-5-16,5-3-3 0,0-3-2 16,5-1-1-16,8-4-2 15,1-5 0-15,8 0 0 16,6 1-1-16,9 0 0 15,0 5 0-15,8-2-1 0,7 4-1 16,0 5 1-16,3 2-1 16,5 9-1-16,-4 4 1 15,4 8-1-15,-2 5 0 0,-4 7 0 16,1 2 1-16,-1 6-1 16,-1 6 1-16,-1 4 0 15,5 1 0-15,1 4 0 16,-4-3 1-16,6-3 0 0,2 0 0 15,5-2 0-15,1-1 0 16,6 0 0-16,5-2 0 16,3 0 0-16,3-2 0 15,7 2-1-15,2-4 0 16,3 1-1-16,8-3 1 0,4-2 0 16,-2-4 1-16,8 0-1 15,1-2 0-15,3-3 1 16,-2-4 0-16,0-4-1 15,-2 1 1-15,-6-3-2 16,-3 1 0-16,-8-3 1 0,-1-3-1 16,-13 4 0-16,-4-4 1 15,-8 3-1-15,-11-3 1 16,-5 0 1-16,-12 3 0 0,-8 2 0 16,-9 3 2-16,-10 2 1 15,-1 0-5-15,-7 3 0 16,-9 7 0-16,7-6 0 15,-7 6 0-15,0 0 0 0,0 0 0 16,0 0 0-16,0 0 0 16,0 0 0-16,0 0 0 15,0 0 0-15,0 0 0 16,0 0 0-16,0 0 0 16,0 0 0-16,0 0 0 0,0 0 0 15,0 0 0-15,0 0 0 16,0 0 0-16,0 0 0 15,0 0 0-15,0 0 0 0,0 0 0 16,0 0 0-16,0 0 0 16,11-6 0-16,-11 6 0 15,0 0 0-15,0 0 0 16,0 0 0-16,0 0 0 0,0 0 0 16,0 0 0-16,0 0 0 15,0 0 0-15,2-12 0 16,-2 12 0-16,0 0 0 15,0 0 0-15,0 0 0 0,10 12 0 16,-4 0 0-16,13 9 0 16,11-1-46-16,0-7-47 15</inkml:trace>
  <inkml:trace contextRef="#ctx0" brushRef="#br3" timeOffset="285498.152">14314 5616 224 0,'0'0'4'0,"0"0"1"0,0 0 4 0,-8 9 4 15,4 1 3-15,-4 8 3 16,6 7 1-16,-1-1 1 16,3 12-2-16,11-2 0 15,5 0-1-15,12-1-4 16,12 2-3-16,12-9-2 0,8-6-1 15,9-3-1-15,11-7-1 16,7-4-1-16,15-6 0 16,7-4-2-16,3-8 0 0,9 0 0 15,1-3-1-15,6-2 0 16,-3 0 0-16,1 0-1 16,-12 1 0-16,-3 4 0 15,-8 2 0-15,-9 8-1 0,-7-1 0 16,-12 3 0-16,-9 5 1 15,-3 5 0-15,-9 1-1 16,-3 6 1-16,-5 0 0 16,-5 3 1-16,-8 1-1 0,-2 9 0 15,-1 1 0 1,-5 0 0-16,-6 4 0 0,2 0-1 16,-7 2 1-16,4-2 0 15,-9 0-1-15,4-4 1 16,-5-3 0-16,-5-3-3 0,3 0-9 15,-6-6-20-15,0-1-51 16,0-4 1-16</inkml:trace>
  <inkml:trace contextRef="#ctx0" brushRef="#br3" timeOffset="286017.8523">13829 4836 420 0,'0'0'4'0,"0"0"2"0,0 0 0 15,0 0-1-15,0 0 2 16,-2 12-1-16,-3 5 2 16,3 8-1-16,-1 7-4 15,1 5-1-15,2 10-1 16,0 0 1-16,0 4 0 15,2-5-2-15,3-1-2 0,2-3-4 16,-7-10-7-16,8-2-27 16,0 0-43-16,-8-9-1 15</inkml:trace>
  <inkml:trace contextRef="#ctx0" brushRef="#br3" timeOffset="286229.4858">13315 4917 396 0,'0'0'3'16,"0"0"1"-16,0-15 1 15,2 3 0-15,11-3 2 16,9-5 0-16,10-5 1 0,13-1 0 16,13-5-3-16,11 4 0 15,5 1-1-15,0 0-3 16,7 11-5-16,-12 3-11 15,-4 2-49-15,-13 15-16 0</inkml:trace>
  <inkml:trace contextRef="#ctx0" brushRef="#br3" timeOffset="286563.9245">14188 5239 404 0,'0'0'2'15,"0"0"1"-15,0 0-1 16,0 0 0-16,0 0 1 0,4 6 0 16,-4 3 1-16,0 1-1 15,0 5 0-15,3 2-2 16,-2 0-3-16,5 6-14 16,0 4-46-16,2-12-14 15</inkml:trace>
  <inkml:trace contextRef="#ctx0" brushRef="#br3" timeOffset="286931.3383">14240 4642 409 0,'0'0'4'0,"-6"-12"3"16,1-1 0-16,1 1 2 15,1-3 0-15,1-3 0 16,2-1 0-16,6-3 1 0,8 2-5 16,8 5-1-16,5 2-2 15,0 5-2-15,6 7 0 16,-6 2 0-16,-2 16 0 16,-8 4 0-16,-4 11 0 0,-13 5-1 15,0 9 2-15,-13-3-1 16,-1 3 1-16,-2-4 0 15,-3-5-1-15,6-8 0 16,3-1 0-16,8-11 1 16,4-5-1-16,16-7 0 0,12-2 0 15,12-6-1-15,19-4-6 16,9 7-49-16,20-20-28 16,10-4-2-16</inkml:trace>
  <inkml:trace contextRef="#ctx0" brushRef="#br3" timeOffset="288836.9247">17489 6338 306 0,'0'0'5'0,"-6"-9"2"0,6-1 2 16,-5-7 1-16,3 2 1 16,0-6 1-16,-1-5 2 15,3-4 0-15,5 1-5 0,8-1-2 16,4-3-1-16,10-3-1 16,11-5-1-16,7 4-2 15,9-1 1-15,9 0 0 0,6 3-1 16,5 1 0-16,4 6-1 15,-4 10 0-15,-1 4 1 16,-4 9-1-16,-7 5 1 0,-2 5-2 16,-3 7 0-1,-7 5 1-15,-1 4-1 0,-1 4 1 16,-2-3-1-16,5-2 1 16,1-1 0-16,7-1 0 15,6-4 1-15,7-6 1 16,10-1 0-16,13-4 0 0,6-1 1 15,11-2-1-15,8 0 1 16,5-2-2-16,8-1 1 16,2 1-1-16,-2-3-1 15,2 0 0-15,-6 1 0 0,-1-7-1 16,-3 2 1-16,-5-9-1 16,-3 3 0-16,-10-5 0 15,-3-4 1-15,-14-3-1 0,-10-2 1 16,-13 2-1-16,-13-5 1 15,-14 5 1-15,-8 2-1 16,-14 1 1-16,-8 4 0 16,-6 3 0-16,-4 1-1 15,0 4 1-15,-4 2 0 0,-5 0-1 16,9 10-1-16,-9-7-1 16,9 7 0-16,-10 0 0 15,10 0 0-15,-12 10-1 16,4 2 1-16,1 3 0 0,2 3 0 15,-2 2 1-15,4 1 1 16,3 4-1-16,5 0 1 16,7-3 0-16,8 3 0 0,8-5-1 15,9 2 1-15,11-4 0 16,5-8 0-16,12 0 0 16,8-8-1-16,11-2 1 15,4 0-1-15,6-5 0 0,0-8 0 16,1 1 0-16,1 0 0 15,-1-1 0-15,-3-4-1 16,2 2 1-16,-2-2 0 0,-5 1-1 16,0 2 1-16,-2-1-1 15,-3 0 1-15,-5 3 0 16,-8 2-1-16,-3 1 1 16,-12 1-1-16,0-1 1 15,-2 3 0-15,-4 1-1 16,-6 2 1-16,-2 0-1 0,2 2 0 15,-3 1 1-15,-3 0-1 16,1 0 1-16,-5 0 0 16,1 4 0-16,-6-1 0 0,0 2 0 15,-2 1 0-15,-2 0 0 16,-1 0 0-16,0-1 0 16,1 2 0-16,-4-2 0 15,4 2 0-15,-5 0 0 0,-1 1 0 16,0-4 0-16,-2 4 0 15,0 1 0-15,-3 2 0 16,-1-4 1-16,-2 1-2 16,-1 2 2-16,0 3-1 0,-1-1 0 15,3-2 0-15,-3 4 1 16,6 1 0-16,-1 3-1 16,1-1 1-16,4 5-1 15,1 0 1-15,-2 3-1 16,2 5 0-16,3 2 0 0,-2 1-1 15,-1 4 1-15,1 0-1 16,1 2 1-16,-2 2 0 16,-1-2 1-16,-2 0 0 0,0 4 0 15,2-2 0-15,-5-6 1 16,-2 3-1-16,2-5 0 16,-2 0 0-16,-1-3-2 15,0-8-6-15,-1 3-14 0,-1-7-61 16,-7-6-3-16</inkml:trace>
  <inkml:trace contextRef="#ctx0" brushRef="#br3" timeOffset="289439.3736">20454 4689 348 0,'0'0'7'0,"0"0"3"15,0-13 2-15,0 13 1 0,0 0-1 16,0-12 0-16,0 12 0 16,0 0 1-16,0 10-5 15,0 10-2-15,0 12-3 16,0 5 0-16,-2 10 1 0,2 3 0 15,0 4 0-15,0 1-1 16,2-3-1-16,1-5-1 16,-1-5 0-16,-1-2-1 15,6-8-2-15,-7-5-3 0,3-2-6 16,-3-10-9 0,0 0-29-16,0-5-35 0,0-10-3 15</inkml:trace>
  <inkml:trace contextRef="#ctx0" brushRef="#br3" timeOffset="293435.5751">20520 4114 368 0,'0'0'5'16,"0"0"3"-16,0 0 1 15,0 0 0-15,0 0 0 16,0 0 0-16,0 0 0 0,0 16 1 15,0 3-5-15,0 6-3 16,4 2-1-16,3 10 1 16,-1 5 0-16,-3 3 0 15,6-3-1-15,-1-2 0 16,-1-1-3-16,-5-7-5 0,3 1-14 16,-5-1-53-16,0-12-6 15</inkml:trace>
  <inkml:trace contextRef="#ctx0" brushRef="#br3" timeOffset="293703.8367">20162 4213 363 0,'0'0'5'15,"0"0"2"-15,-14-9 3 16,14 9 0-16,0-21 0 15,3 12 2-15,12-6 1 0,5-5 0 16,18 1-4-16,3-1-2 16,14-3-2-16,7 5 0 15,5 1-2-15,3 0 0 0,-5 8-1 16,-5-4-2-16,-9 9-3 16,-10 1-5-16,-7 6-12 15,-14 8-46-15,-5 4-15 16</inkml:trace>
  <inkml:trace contextRef="#ctx0" brushRef="#br3" timeOffset="294109.8557">20817 4558 385 0,'0'0'5'15,"-9"-8"2"-15,1 1 2 0,4-5 1 16,-2-3 0-16,3 0 2 16,3-3-2-16,0-2 1 15,11 0-4-15,6 4-3 16,5 1-2-16,3 3-1 16,3 6-1-16,-4 4-1 0,-4 2 0 15,0 5 0 1,-8 10 1-16,-4 5 0 0,-8 2-1 15,-3 5 1-15,-9 3 0 16,-6 0 0-16,2-4 0 0,-7 3 0 16,3-5 0-16,0-2-1 15,3-9 1-15,4-1-1 16,5-5 1-16,8-7 1 16,0 0-1-16,8 0 1 0,9-6 0 15,8-7 1-15,10 0 0 16,3-12-1-16,11 4-4 15,-2-9-8-15,5-15-56 0,1 16-15 16</inkml:trace>
  <inkml:trace contextRef="#ctx0" brushRef="#br3" timeOffset="294553.2254">21265 3857 343 0,'0'0'8'16,"0"0"3"-16,-11-12 4 16,11 12 2-16,-7-14-1 0,5 5 0 15,2-1 0-15,2-2 0 16,13 3-7-16,6-2-4 16,9 4-3-16,1 5-2 15,7-2 0-15,-1 4 1 16,-2 4-1-16,-3 8 0 0,-7 0 0 15,-7 5 0-15,-6 2-1 16,-7 1 1-16,-5 4 0 16,0-3-1-16,-8-1 1 0,-1-1 0 15,-2-1-1-15,1 0 0 16,3-4 1-16,1 0-1 16,6-3 0-16,0-1 1 15,13-2 0-15,8 2 0 16,5-3 0-16,7 3 0 15,4-2 1-15,1 2-2 0,-1-6 1 16,-5 4-1-16,-7-4 1 16,-5 7 1-16,-13-2-1 0,-7 2 2 15,-14 1-2-15,-14-1 0 16,-4 12-8-16,-13 18-64 16,-2-20-9-16</inkml:trace>
  <inkml:trace contextRef="#ctx0" brushRef="#br3" timeOffset="296074.3076">1251 8536 346 0,'0'0'-3'0,"0"0"-7"16,0 0 3-16,-8 4-1 15,3 7 2-15,2 7 0 16,-1 6-1-16,-2 3 0 0,6 8 5 15,0 5 7-15,0 1-3 16,6 5 0-16,3-4 0 16,6 3-1-16,3-6 2 0,9 0 1 15,5-4 1-15,1 0 3 16,12-3 0-16,-1-4 0 16,8-1 1-16,6-5 2 15,2 0 0-15,9-10-2 0,-2 2 0 16,8-7-3-16,5-5 0 15,3-2-1-15,0-2-1 16,7-8 0-16,-3-4-1 0,9 2-1 16,-1-2 1-16,4-1-1 15,-1-2 0-15,6 3 0 16,1-2 0-16,2 3 0 0,9 1 0 16,-4 0 0-1,1 4 0-15,7 1 1 0,0 2-1 16,1 3 0-16,4 2 0 15,-6 0-1-15,3 2 1 16,2 8-1-16,-5 0 0 16,-5 2 0-16,1 5 0 0,-11 7-1 15,-9-3-1-15,-8 9 1 16,-12-1 0-16,-10 4-1 16,-8 1 1-16,-10 1-1 0,-10 3 0 15,-6-4 1-15,-5 0 0 16,-6-1 0-16,-2-3 0 15,-6-6 0-15,0 2 0 0,-6-9 0 16,1-2 1-16,-5-8 2 16,-2-7 1-16,0 0-1 15,0 0 0-15,0 0 1 16,12-15-1-16,-7-7 0 16,6-4-1-16,6-5-2 15,3-4 0-15,10-8 0 0,3 0 1 16,16-3-1-16,2-5 1 15,18 1-1-15,2 1 1 16,14-1-1-16,2 0 0 16,10 0 1-16,9 6-2 0,9 0 1 15,2 1 0-15,5 7-1 16,2 1 1-16,5 0 0 16,5 8-1-16,0 0 1 15,3 4 0-15,2 5 0 0,3 4 0 16,0 4 0-16,-1 5 0 15,1 5 0-15,0 0 1 0,-3 8-1 16,-2 1 0 0,-8 9 1-16,-2-1-1 0,-8 3 1 15,-4 2-1-15,-11 3 1 16,-5-5-1-16,-10 0 1 16,-6-5-1-16,-8-6 1 0,-8-1 0 15,-10-5 0-15,-5-3 0 16,-7-8 0-16,-6-7 0 15,-5-3 0-15,3-6 0 16,-5-3 0-16,3-5-1 16,-3-3 2-16,-2 0 0 0,-4 1-1 15,0 1 1-15,-7 5-1 16,-4 2-1-16,-2 9-6 16,-13-1-13-16,2 1-42 0,-2 17-22 15,-19-3-3-15</inkml:trace>
  <inkml:trace contextRef="#ctx0" brushRef="#br3" timeOffset="296478.2256">6238 9438 429 0,'0'0'-1'0,"0"0"1"16,0 0-1-16,0 18 2 0,0 3-1 16,0 12 1-16,-3 4 0 15,3 8-1-15,0 7 2 16,-2 1 0-16,2 5-1 16,0-3-1-16,0-4-1 15,0-4-3-15,2-4-6 16,-2-9-16-16,0-8-45 0,0-2-10 15</inkml:trace>
  <inkml:trace contextRef="#ctx0" brushRef="#br3" timeOffset="296679.2984">5996 9540 344 0,'0'0'6'0,"-2"-10"1"16,2 10 2-16,-2-17 2 15,2 7 1-15,4-7-1 16,8-1 2-16,9-7-1 16,11 3-4-16,5 0-2 0,15-1-2 15,6 6-2-15,4-1-9 16,-3 9-23-16,-1 9-48 16,1 2-1-16</inkml:trace>
  <inkml:trace contextRef="#ctx0" brushRef="#br3" timeOffset="299043.8164">10060 8331 344 0,'0'0'3'0,"0"0"1"15,0 0-1-15,0 0-1 16,0 0 2-16,-4 9 1 16,-4 9 0-16,1 2 1 0,-4 7-4 15,1 4 0-15,6 7 3 16,1 4-1-16,3 3 0 15,13 2 0-15,4-3 0 16,13-1-1-16,2-3 1 0,13-3 1 16,2-8-1-16,8-2 0 15,7-4-1-15,8-5 1 16,7-11-1-16,4 0 0 16,5-7 1-16,4-2-3 15,-2-5 1-15,7-4 0 0,-5-4-1 16,-4 0 0-16,-6 1 0 15,-2-4 0-15,-9-1-1 16,-8 7 1-16,-1-5-1 16,-7 0 0-16,-1 8 1 15,0-1-1-15,-2 0 1 0,4 0 1 16,12 6-1-16,3-1 1 16,6 2 0-16,14 3 0 0,5 0 0 15,-2 10 0-15,-3 5-1 16,-4 2 0-16,-11 9-1 15,-13-2 1-15,-12 5-1 16,-12 4 0-16,-12-1 0 0,-9 0 0 16,-9 0 1-16,-5-3-1 15,-2 1 0-15,0-2 0 16,0-1 0-16,0-7 1 16,-6 0-1-16,6-8 0 0,-1-2 1 15,1-10 1 1,0 15 1-16,0-15 0 0,0 0-1 15,0 0 1-15,0-10 0 16,7-2-1-16,5-6 0 16,0-1-1-16,6-9-2 0,7-4 1 15,2 0 0-15,8-6-1 16,3 2 1-16,4 1-1 16,-2-3 1-16,6 2-1 0,8 3 1 15,0 1-1-15,5 5 1 16,4 0 0-16,4-1-1 15,7 6 1-15,4-3 1 0,8 5 0 16,1 0-1-16,3 2 1 16,4 2 0-16,4 0 0 15,-4 7-1-15,6-1 1 16,-4 6-1-16,7 1-1 16,-5 1 1-16,2 2 0 0,-3 2 0 15,0 5-1-15,0 3 0 16,-6 2 0-16,2 1 0 15,-9 3 0-15,-4 2 0 16,-5 2 0-16,-3 0-1 16,-8 0 2-16,-2 0 1 0,-2 0-1 15,-5-3 0-15,-2 3 0 16,-2-5 0-16,-3-1 1 16,-9-2-1-16,4-1 0 0,-6-4 0 15,-2-2 1-15,-5-2 0 16,2-3-1-16,-2 0 1 15,0-3-1-15,4-2 1 0,3-5-1 16,1 1 0-16,2-2 1 16,-1-3-1-16,4-3 0 15,1-1 0-15,-2 1 0 16,4-3 0-16,0 0-1 0,-2-5 2 16,-1 4 0-1,0-3 0-15,-6 0 0 16,-4-3 0-16,-4 2 0 0,-4 0 1 15,-5 0-1-15,-5 3 0 16,-5 5 0-16,-2-1-1 16,-1 6 1-16,-4 3-2 15,-3 9-2-15,0 0-3 0,-8-6-11 16,0 0-53-16,-9 14-13 16</inkml:trace>
  <inkml:trace contextRef="#ctx0" brushRef="#br3" timeOffset="299427.8354">13512 9329 423 0,'0'0'0'0,"0"0"-1"15,0 0 1-15,2 12 2 16,-2 3 0-16,0 2 1 0,0 11-1 15,-6 2 2-15,1 7-1 16,1 2 1-16,-2 1-1 16,0 3 0-16,2-7-2 0,3-1 0 15,-3 1-4-15,-1-5-6 16,5-4-19-16,0 0-50 16,-2-8-1-16</inkml:trace>
  <inkml:trace contextRef="#ctx0" brushRef="#br3" timeOffset="299679.1674">13280 9319 371 0,'0'0'5'16,"0"0"4"-16,0-9 0 16,0 9 1-16,0-16 0 15,0 7 1-15,7-4 2 16,11-4-2-16,7-3-3 0,12 0-2 15,10 3-1-15,12-4-1 16,6 4-1-16,5 2 0 16,0 1 0-16,-6 7-2 15,-6-1-1-15,-8 8-6 16,-11 2-5-16,-7 8-15 0,-11 7-55 16,-12 1 0-16</inkml:trace>
  <inkml:trace contextRef="#ctx0" brushRef="#br3" timeOffset="305414.2791">6394 9997 363 0,'0'0'6'16,"0"0"2"-16,0 0 1 15,0 0 1-15,5-9 0 16,-5 9 1-16,13-15 0 15,-4 7-1-15,3-1-3 0,4 2-4 16,0-1-1-16,5 3-2 16,-3 0 1-16,-1 5-2 15,-2 0 0-15,-3 0-1 0,-1 0 1 16,-11 0-1-16,7 15 2 16,-7-5-1-16,0-1 1 15,-3 1 0-15,-1 3 0 16,-5-4 1-16,7 2 0 15,2-11-1-15,-7 15 1 0,7-15 0 16,5 12 1-16,2-7-1 16,8 0 2-16,2 3-1 15,3-4 0-15,3 1 0 16,0 2 0-16,-2 1-2 0,-1-3 0 16,-6 2 0-16,0 1 0 15,-4 1 0-15,-8 0 0 16,-4 3 1-16,-8 0 0 0,-6-2 1 15,-5 2 0-15,-4 3 0 16,-5-2-1-16,-2-6-1 16,-1 1-2-16,4-4-5 15,1-4-11-15,3-10-60 0,5 2-4 16</inkml:trace>
  <inkml:trace contextRef="#ctx0" brushRef="#br3" timeOffset="305826.6923">6794 9225 396 0,'0'0'5'16,"0"0"3"-16,0 0 1 0,0 0 1 15,0 0 0-15,0 0-2 16,0 0 1-16,0 0 0 16,0 0-4-16,0 15-2 15,0 2-2-15,-7 4 0 16,0 3 0-16,-4 0 1 0,-1 3 0 16,-6-1-1-16,4-4 0 15,2-2-1-15,-5-3 1 16,11-5-1-16,-4-2 0 15,10-10-1-15,-8 15 2 16,8-15-1-16,11 0 1 0,2-3-1 16,11-1 1-16,3-7 0 15,3 2 0-15,0-3 0 16,5-1-2-16,-3 4-3 16,-9 1-6-16,-4 3-14 0,-19 5-35 15,18 0-25-15,-18 0-2 16</inkml:trace>
  <inkml:trace contextRef="#ctx0" brushRef="#br3" timeOffset="305978.8641">6864 9314 438 0,'0'0'2'16,"0"0"1"-16,0 0-2 0,0 0 1 16,0 8 0-16,3 6 1 15,4 11 0-15,3 5 0 16,10 12-11-16,2 13-40 15,8 4-30-15,10 5-4 16</inkml:trace>
  <inkml:trace contextRef="#ctx0" brushRef="#br3" timeOffset="309809.9956">13921 9714 313 0,'0'0'10'0,"0"0"3"15,8-11 4-15,-8 11 4 16,0 0 0-16,10-7-1 0,-10 7 0 16,0 0 2-16,0 0-9 15,5 1-3-15,-5 16-4 16,-7-3-1-16,-4 3-2 0,-1 6 1 15,-1 1 0-15,-4 2-1 16,-1-2-1-16,-3-2 0 16,0 0 0-16,4-4-2 15,-2 0 0-15,1-4 0 0,3-1 0 16,4-6 0-16,1 0 0 16,10-7 0-16,-6 5 0 15,6-5 0-15,6 0 0 16,13-5 0-16,2 0 0 0,9-2 0 15,0-1 0-15,11-1 0 16,-4 1 0-16,5 1 0 16,-8 2 0-16,-4-1 0 15,-10 4 0-15,1 0-2 16,-9 0-10-16,-3 2-18 0,7 2-54 16,-16-2-4-16</inkml:trace>
  <inkml:trace contextRef="#ctx0" brushRef="#br3" timeOffset="310031.4053">13949 9798 406 0,'0'0'6'0,"0"0"2"16,0 0 0-16,0 0 0 0,0 0 1 16,0 6 2-16,2 5 0 15,1 9 1-15,1-1-6 16,-1 11-2-16,3 5 0 15,1 2 0-15,-2 3 0 16,-1-1-3-16,1 0-1 0,0-3-3 16,-1-4-6-16,0-3-15 15,0 1-57-15,-4-12-5 16</inkml:trace>
  <inkml:trace contextRef="#ctx0" brushRef="#br3" timeOffset="310541.7008">14216 8982 399 0,'0'0'6'0,"0"0"1"16,0 0 2-16,0 0-1 15,0 0 1-15,0 0 0 0,-12 3 0 16,4 6 1-16,2 2-5 15,-4 1-3-15,2 3 0 0,1 2-1 16,2 1 1-16,3 0-1 16,2-4 0-16,2 1 1 15,5-1 0-15,9 1 1 16,-3-1-1-16,7-3 1 16,4 2 0-16,-2-1 0 0,-2-4 0 15,0-1-1-15,-3 0-1 16,-2 0 1-16,-5-1-1 15,-10-6 1-15,7 12 0 16,-7-12-2-16,-12 12 0 0,-3-7 0 16,-7 2 0-16,4-2 0 15,-7-2-12-15,6 0-16 16,1 0-55-16,0-6-4 16</inkml:trace>
  <inkml:trace contextRef="#ctx0" brushRef="#br3" timeOffset="310711.2618">14210 9000 391 0,'0'0'3'0,"0"0"3"15,0 0 1-15,10-6 0 16,2 5 2-16,6-7 0 16,4 4-1-16,8-4 1 0,2-2-7 15,8 4-17-15,2 1-61 16,-4-3-1-16</inkml:trace>
  <inkml:trace contextRef="#ctx0" brushRef="#br3" timeOffset="313442.0031">14418 8782 307 0,'0'0'7'0,"-2"-10"3"16,-3 0 3-16,-5-3 0 15,-3-1 2-15,-8 3 1 0,-4 2 0 16,-11 1 0-16,-6 8-6 16,-7 13-2-16,-6 11-1 15,-5 11-3-15,3 10 0 0,-3 5 0 16,8 11-1-16,5 1 0 16,4 5 0-16,17-5-1 15,8 1 0-15,13-5-1 16,10-3 0-16,15-6 0 15,15-9 0-15,14-8 1 0,11-7 0 16,10-11 0-16,7-8 0 16,7-6 1-16,6-15 0 15,-3-5-1-15,-2-7 0 16,-9-3 1-16,-3-7 0 16,-8 0 1-16,-12-8 1 0,-7-4 0 15,-16-6 1-15,-8-7-6 16,-10-5 0-16,-12-2 0 15,-5-3 0-15,-17 3 0 0,-14 8 0 16,-11 3 0-16,-15 18 0 16,-14 16 0-16,-11 13 0 15,-5 14 0-15,-3 14 0 0,2 13 0 16,10 12 0-16,15 0-8 16,8 13-76-16,40-1-3 15</inkml:trace>
  <inkml:trace contextRef="#ctx0" brushRef="#br3" timeOffset="314722.9729">14838 9165 196 0,'0'0'8'0,"0"0"7"16,9 12-1-16,0 1 6 15,14 3 4-15,9 0 1 16,12 6 1-16,16 3 0 16,15 0-5-16,15 0-3 0,2 5-3 15,9-3-4-15,3 0-3 16,-1 3-3-16,-9-3 1 15,-9 1-4-15,-16 2 0 0,-7-6 0 16,-12-5-2-16,-12 1 0 16,-13-8 1-16,-9-3 1 15,-5 0 1-15,-11-9-1 0,0 0 1 16,0 0 0-16,-11 0 0 16,-3 0 1-16,-1-1-3 15,3 1-3-15,-4-8-10 16,6-2-44-16,1 8-25 0,9 2-1 15</inkml:trace>
  <inkml:trace contextRef="#ctx0" brushRef="#br3" timeOffset="315236.8513">16479 9549 350 0,'0'0'1'15,"0"0"1"-15,-17-2 1 16,-1-1 2-16,-4 3-1 0,-5 3 3 16,-6 2-2-16,-2 3 1 15,2 4-2-15,2 0-1 16,4 3-2-16,10 3-1 15,4-1 0-15,8-2-1 0,5-3 2 16,5-3 0-16,10-1 0 16,4-8 1-16,6 0 0 15,4-13 2-15,1-3 0 16,3-7 1-16,-3-11 0 16,-5-4 0-16,-5-3 1 0,-5-7-1 15,-5-6-1-15,-7-4 1 16,-3-1-1-16,-8 5 2 15,-2 4-1-15,-7 5 0 0,4 9-1 16,-1 9-1-16,3 9-1 16,-2 13-1-16,9 17 0 15,-4 14-3-15,8 10-1 16,3 12 1-16,6 3 0 0,4 9 1 16,7 4 1-16,1-4-1 15,6-7 0-15,0-3-4 16,2-8-7-16,1-10-24 15,-12 1-43-15,5-6-3 16</inkml:trace>
  <inkml:trace contextRef="#ctx0" brushRef="#br3" timeOffset="316057.1749">16782 9530 290 0,'0'0'8'0,"0"0"3"16,0 0 3-16,0 0-1 0,-4-5 1 15,4 5 1-15,-15 0-1 16,2 10 0-16,1-3-6 15,3 8-6-15,-2 0-1 0,1 3 0 16,5-4-1-16,5 4 2 16,0-6-1-16,10-2 2 15,6-3-1-15,0-5 2 0,9-2-1 16,-4 0 2-16,3-4-1 16,-3-4 2-16,1-2-1 15,-8-2 0-15,-3-3 0 16,-7-2-1-16,-4-1 1 15,0 1-2-15,-7 0 0 16,-7 0-2-16,6 5 0 0,-8-1-2 16,-1 8 0-16,2 5-3 15,-2 0-3-15,4 5-13 16,-1 9-30-16,1-2-31 16,8-1-2-16</inkml:trace>
  <inkml:trace contextRef="#ctx0" brushRef="#br3" timeOffset="316358.8955">17292 9287 317 0,'0'0'7'0,"0"0"2"15,-7-12 3-15,0 6 1 16,-6-2 1-16,-4 2 2 15,-3 0-2-15,-3-1 1 0,1 7-6 16,-3 2-3-16,3 14-2 16,2-1-2-16,0 9-2 15,7 6 1-15,1 5-1 16,10 2 0-16,2 2-1 16,2 1 1-16,10-1 0 15,1-1 0-15,7-2 0 0,-5-3 0 16,1-1-4-16,3-7-11 15,-10 0-61-15,4 2-1 0</inkml:trace>
  <inkml:trace contextRef="#ctx0" brushRef="#br3" timeOffset="316523.4451">17129 9561 450 0,'0'0'2'16,"0"0"1"-16,0 0 0 15,7-14 1-15,4 7 1 16,12-8-1-16,12 3-1 16,15-1-17-16,22-1-63 0,3-4-4 15</inkml:trace>
  <inkml:trace contextRef="#ctx0" brushRef="#br3" timeOffset="355599.8733">18697 7610 108 0,'0'0'3'0,"0"0"2"0,0 0 0 16,-8 0 2-16,8 0 6 15,0 0 7 1,0 0 3-16,18 5 2 0,12-3-3 16,21-2 0-16,17 0 0 15,20 0-1-15,16 0-6 0,17-2-4 16,13 0-3-16,1 2-2 16,-4 0-1-16,-4 0-1 15,-10 0 0-15,-7 0-1 16,-6 0 0-16,-20 0-1 0,-12 0 1 15,-12 0-1-15,-8 0 2 16,-15 0 0-16,-7 0 1 16,-12-3-1-16,-6 3 0 15,-12 0 0-15,0 0-1 0,0 0 0 16,0 0-1-16,-14 5-1 16,-2 0 0-16,2 3-1 15,-4 1 1-15,1 3-3 16,-1 1-3-16,9 7-15 0,3 9-51 15,3-7-6-15</inkml:trace>
  <inkml:trace contextRef="#ctx0" brushRef="#br3" timeOffset="356612.6008">22672 7643 87 0,'0'0'2'0,"0"0"2"0,0 0 0 15,0 0 1-15,0 0 2 16,-8-6-1-16,-1 4 0 0,9 2 1 16,-18 0-1-16,8 0-2 15,-5 0 2-15,2 0-1 16,-2 5 0-16,6-2-1 16,-1-1 1-16,1 2-1 15,9-4 0-15,-16 3-1 0,16-3 0 16,-9 5-1-16,9-5 0 15,0 0 2-15,0 0 1 16,-11 5 5-16,11-5 0 16,0 0 3-16,0 0 2 0,0 0 0 15,0 0 1-15,0 0-2 16,11 0-2-16,8 0-4 16,15 0-2-16,17-2-1 0,11-1-2 15,13 0-1-15,4 1 0 16,13-1 0-16,8 1-1 15,-8-2 1-15,-3 1-1 16,-7-2 1-16,-10 2 1 0,-8-1 0 16,-8 1 0-16,-12-2 1 15,-9 2 0-15,-10-1 0 16,-7 1-1-16,-11 0 0 16,-7 3 0-16,9-2-1 0,-9 2-2 15,0 0 1-15,0 0-1 16,0 0-2-16,0 10-5 15,0 0-36-15,3 8-28 16,-3-4-5-16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0:25.1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4043 9099 202 0,'0'0'8'0,"2"-14"4"16,-2 0 4-16,0-4 3 15,0 1 2-15,0-5 3 16,-2 1 1-16,-6-5-1 0,-2 8-6 16,-2 4-6-16,-8 4-3 15,-5 5-4-15,-5 5-3 16,-7 8-2-16,0 7-3 16,-6 6 1-16,1 9 0 15,-3 5 1-15,3 5 0 0,5 2-1 16,9 7 1-16,5-1 0 15,13 8 0-15,10-3 1 16,3 3-2-16,18-1 2 0,3 3 0 16,9-2 2-16,2 1-1 15,2 0 1-15,0 2-1 16,-3 0 1-16,-1 4-1 0,-9-4 1 16,-3 6-2-16,-12 2 1 15,-6 5-1-15,-10-1 1 16,-14 4 0-16,-6-3 0 15,-8-4 0-15,-2-3 1 16,-5-6-1-16,2-6 0 16,3-9 1-16,5-14 0 0,6-5 0 15,7-8 1-15,6-7-1 16,13-10-1-16,-9 3 1 16,9-3-1-16,9-8-1 15,7 3 0-15,0-2-2 0,5 2 0 16,4 2 0-16,0 3 1 15,-1 10 0-15,1 8 0 16,0 8 0-16,-2 17 2 0,1 3 1 16,-9 22 2-16,3 4 2 15,-8 19 0-15,-6 6 1 16,-4 11 0-16,-2 9 1 16,-10 8-1-16,-8 1 1 0,-4 7-3 15,-2-1 0-15,-4 4-1 16,-2-5 0-16,-1 5-1 15,-1-4 0-15,1 4-1 16,4-5 0-16,-1 0-1 0,6-1-1 16,6-2 0-1,2 1 1-15,2-5 0 0,3 0 0 16,9 0 1-16,0-1 0 16,2 4 0-16,4-4 0 15,7 4 1-15,3-3 0 16,4 2 0-16,4-2-3 0,8 0 0 15,8-11 0-15,4 0 0 16,10-7 0-16,8-10-2 16,7-10-11-16,7-5-15 0,13-14-56 15,9-11-5-15</inkml:trace>
  <inkml:trace contextRef="#ctx0" brushRef="#br0" timeOffset="1862.4595">4189 10827 286 0,'0'0'4'0,"0"0"3"0,-8 10 0 16,8-10 0-16,-4 11 3 15,4-11 2-15,0 9 6 16,4-9 3-16,19-14-2 16,12-14-2-16,22-13 0 0,17-16 1 15,21-11-2-15,17-11-3 16,12-2-5-16,2-2-2 15,-3 12-3-15,-14 9-1 16,-18 17-4-16,-15 15-8 0,-29 13-28 16,-13 17-47-1,-18 5-1-15</inkml:trace>
  <inkml:trace contextRef="#ctx0" brushRef="#br0" timeOffset="2603.1647">4075 11950 267 0,'0'0'6'16,"0"0"3"-16,0 0 1 0,0 0 3 16,0 0 4-16,0 0 2 15,5 0 2-15,15-17 2 16,17-11-6-16,18-11-4 15,19-10 0-15,20-12-2 16,16-10-8-16,18 1-21 16,15 1-58-16,-16 5-2 0</inkml:trace>
  <inkml:trace contextRef="#ctx0" brushRef="#br0" timeOffset="3071.3211">4030 12857 375 0,'0'0'2'0,"0"0"2"15,0 0 2-15,5-12 1 0,10-6 1 16,12-9 2-16,12-11 1 16,24-7 0-16,17-6-2 15,14-11-3-15,10 3-9 16,16-1-31-16,4 5-44 0,-7 5-3 15</inkml:trace>
  <inkml:trace contextRef="#ctx0" brushRef="#br0" timeOffset="3487.5459">4184 14030 422 0,'0'0'0'15,"0"0"0"-15,8-7 2 16,6-8 1-16,9-4 1 0,17-12-1 15,14-8 1-15,16-9-1 16,17-10-1-16,17-1-13 16,1 2-68-16,12 0-1 15</inkml:trace>
  <inkml:trace contextRef="#ctx0" brushRef="#br0" timeOffset="3805.4398">4323 15098 372 0,'0'0'0'15,"8"0"1"-15,7-4 0 16,9-11 2-16,17-15 1 0,13-15 3 16,23-19 1-16,25-15-1 15,23-18-1-15,18 10-59 16,24-22-19-16</inkml:trace>
  <inkml:trace contextRef="#ctx0" brushRef="#br0" timeOffset="53110.3215">8030 11083 58 0,'0'0'5'15,"-8"-3"5"-15,0 1 1 16,-1 0 5-16,-6-3 0 16,-2 2 3-16,0-1 1 0,-4 1 2 15,-1 1-2-15,-1-1-1 16,6 3 0-16,-3 0 0 15,1 0-2-15,3 0 0 16,2 3-1-16,3-3-3 0,2 2-3 16,9-2-3-16,-7 7-1 15,7-7 2-15,7 10 0 16,9-3 1-16,10-4 1 16,8 2 1-16,9-5 1 15,15 0 0-15,6 0-2 0,8-5-2 16,3-5-1-16,-1 0-3 15,3 1 0-15,0-4-1 16,-4 2-2-16,-6-1 0 16,-5-3 0-16,-5 1 0 0,-10-1 0 15,-2-4 0-15,-11-4 1 16,-1-4-1-16,-8-6 2 16,-8-4 0-16,-2-5 0 15,-10-5 0-15,0-8-1 0,-5 2-1 16,-5-8 0-16,-7 0-1 15,-3 4 0-15,-6-1 0 16,0 7 0-16,-7 1 0 0,-2 8-1 16,-2 0 1-16,-5 7 0 15,-3 0 0-15,-7 11 1 16,-3 1-1-16,-5 4 0 16,-2 6 0-16,-3 6-1 0,-7 4 1 15,0 3 0-15,-5 10-1 16,-3 4 1-16,3 6-1 15,0 6 1-15,0 3 0 16,3 6 0-16,4 5 1 0,1 2 0 16,14 5 0-16,2 2 0 15,9 6 1-15,9-1-1 16,10 6 1-16,10 2 0 16,10-3 0-16,12 0 0 15,18 1 0-15,8-6 0 0,13-6 0 16,11-7 1-16,13-7 1 15,10-10-1-15,10-5-1 16,1-7-3-16,6-6-10 0,-2 6-45 16,-3-15-29-16,0-6-4 15</inkml:trace>
  <inkml:trace contextRef="#ctx0" brushRef="#br0" timeOffset="58042.9333">11030 9292 209 0,'0'0'5'0,"-2"-13"2"16,-3 6 2-16,-8-4 0 15,1-1-1-15,-10 0 2 0,-6 5 1 16,-9-1 0-16,-2 8-4 16,-11 10-1-16,-5 7 2 15,-3 12 0-15,-1 5 0 16,0 10 2-16,6 9-1 16,1 0 0-16,7 10-1 0,10 4-1 15,8-1-1-15,9 2 0 16,14 0-1-16,4-3-1 15,12-2 0-15,18-10-1 16,9-5 0-16,14-9 0 0,9-9 1 16,6-10-1-16,11-13 1 15,1-7-1-15,2-9 1 16,4-12 0-16,-4-13-1 0,-3-3 0 16,-6-13 1-16,-6-7-1 15,-14-10 0-15,-14-3-1 16,-16-3 0-16,-16-2-1 15,-13 1 1-15,-16-1-1 16,-15 12 0-16,-10 2-1 0,-11 10 1 16,1 9-1-16,-7 7 0 15,-1 11-1-15,1 12-1 16,-1 6-5-16,8 6-8 16,2 10-17-16,8 7-45 0,10 10-3 15</inkml:trace>
  <inkml:trace contextRef="#ctx0" brushRef="#br0" timeOffset="59442.739">7053 9160 190 0,'0'0'6'15,"0"0"3"-15,-2-9 2 16,2 9 4-16,0-15 1 0,0 15 2 16,0-18 0-16,0 6 0 15,2-3-3-15,5-2-3 16,3-1-3-16,3-4-2 0,1 0-2 16,7-8 1-16,1-3-2 15,7-1 0-15,-1-3 1 16,7-2-1-16,0-1 0 15,4 0 0-15,4 5 1 16,-1 1-3-16,2-1 1 0,1 8-1 16,-3 2 1-16,4 0-1 15,-4 5 0-15,3 7 0 16,-3-4-1-16,0 8 0 16,3-2 0-16,-6 10 0 15,4 1-2-15,-3 0 0 16,-1 9 0-16,-3 1 1 0,3 3-1 15,-2 2 1-15,-2 0 0 16,0 2 0-16,2-2 2 0,1-1-1 16,1 2 0-16,-2-4 1 15,4 0-1-15,-2-2 0 16,5-2 1-16,2 0-1 16,-1-7 1-16,6 2 1 0,-1-3-1 15,10 0 0-15,-6-3 0 16,8-4 0-16,0-3 0 15,0 0 0-15,2 0-1 0,-7-4 1 16,-1 1-1-16,-3-2 0 16,-1 1 0-16,-12-1 2 15,-3-1 0-15,-5 3 0 16,-7-6 0-16,-5 4 0 16,-5 1 0-16,-5 2 0 15,-3 1 1-15,-2 2-3 0,-5 9 0 16,0-11 0-16,0 11-2 15,0 0-1-15,0 0-1 16,0 0 0-16,0 0 0 16,0 6 0-16,0 4 0 0,7 2-1 15,4 5 1-15,6 0 3 16,10 1 0-16,10-4 0 0,11 2 0 16,9-6 1-16,13-6-1 15,10-1 2-15,7-3-1 16,4-7 1-16,9-3 0 15,-3-3 0-15,-1-2-1 0,2 0 0 16,-1-5 1-16,-5 6-1 16,-5-3 0-16,-8 1-1 15,-4 2-1-15,-6 4 1 16,-5 0-1-16,-6 7 0 16,-8 1 1-16,-6 2-1 0,2 5 1 15,-7 2 0-15,-2 6 0 16,0 1-1-16,-2 4 0 15,3 2 1-15,-1 2-1 16,0 3 0-16,0 2 0 0,0 3 1 16,1 2 0-16,2-2 0 15,-1 2 1-15,-1 0 1 16,-2-5-1-16,-6 1 0 0,-1-6 0 16,-4 0-2-16,-11-7-5 15,-2 2-9-15,-4-4-29 16,-8-5-34-16,0-8-2 15</inkml:trace>
  <inkml:trace contextRef="#ctx0" brushRef="#br0" timeOffset="59976.0104">9728 8410 310 0,'0'0'5'0,"0"0"4"16,5-10 2-16,-5 10 1 16,13-17 3-16,-1 2 1 15,4-3 3-15,8-6-1 16,10-3-4-16,3-3-3 0,3-3-1 15,13 1-2-15,-2 0-2 16,2 2-1-16,-6 3-2 16,0 7 0-16,-10 3-1 0,-7 3 0 15,-5 3-1-15,-10 7 0 16,-5-1 0-16,-10 5 0 16,10-3-1-16,-10 3 1 0,0 0-1 15,0 0-1-15,0 0 0 16,0 0-4-16,0 0-2 15,0 0-8-15,0 0-10 16,0 0-39-16,2 8-18 0</inkml:trace>
  <inkml:trace contextRef="#ctx0" brushRef="#br0" timeOffset="60507.7087">10391 7783 316 0,'0'0'8'0,"0"0"2"16,0 0 3-16,-11-10 2 16,11 10 2-16,0 0 1 0,-11-9-1 15,11 9 0-15,0 0-6 16,0-11-4-16,11 7-2 15,10-4-3-15,7 0 0 16,6-1-2-16,9-1 1 0,2 2 0 16,-5 4-1-16,4-2 0 15,-9 4 0-15,-10 2 0 16,-6 5 0-16,-6 5 0 16,-13 8 0-16,-9 1 0 15,-7 6 1-15,-9 2 0 16,-5 8 1-1,0 0 0-15,-2-4-1 16,7-1 1-16,1-7-1 16,6-1 2-16,11-7 0 0,7-8 1 15,12-7-1-15,13 0 1 16,12-7 0-16,8-3 0 16,7-5-1-16,8-2 0 0,2 2-2 15,3 0-1-15,-8 2-2 16,-5 8-8-16,-13-2-26 15,32-10-47 32,5 12-1-31</inkml:trace>
  <inkml:trace contextRef="#ctx0" brushRef="#br0" timeOffset="61906.0838">12311 9174 188 0,'0'0'7'16,"0"0"3"-16,0 0 4 0,0 0 2 15,-10-3 4-15,10 3 3 16,-11-11 0-16,4 2 2 16,2-2-6-16,3-3-3 0,-3-3-1 15,5-3-1-15,0-5-4 16,0 0-3-16,5-7 0 16,2 0-2-16,3-3 0 0,5-4 0 15,3-4-1-15,6 1-1 16,1-2-1-16,7-1 0 15,5 3-1-15,4 2 2 16,3-2-1-16,6 8 0 0,-1-1 0 16,3 5 0-16,-2 8 0 15,0 2-1-15,-5 5 0 16,-3 4-1-16,-4 10 0 16,-6-2 0-16,1 6 0 0,-6 4 0 15,-3 4 1 1,4 1-1-16,1 3 0 0,1 2 1 15,3 0 0-15,5 0 0 16,1-2 1-16,3 0-1 16,6-2 1-16,1-3 0 0,6-5 0 15,2-3 0-15,3-2 0 16,6-2 0-16,2-3-1 16,3-5 2-16,-1-3-1 0,-3-2 0 15,1-3 1-15,-10 1-1 16,-5-2 0-16,-5-1 0 15,-11 1 1-15,-7 2-2 16,-5 3 1-16,-7-1-1 0,-6 5 1 16,-12 10 0-16,9-12 0 15,-9 12-2 1,0 0 0-16,0 0-1 0,0 0 0 16,0 0 0-16,0 10 0 15,0 5 0-15,5-1 0 16,7 6 1-16,6 4 0 0,7 0 0 15,12-2 0-15,13-2 0 16,8-3 1-16,5-4-1 16,16-1 0-16,2-7-1 0,6-5 2 15,7 0 0-15,3-7 1 16,1-6-1-16,-1-3 1 16,-1-5 0-16,-2-4-1 15,-4-2 1-15,-2-3-2 0,-5 0 0 16,-5 1 0-16,-8-1 0 15,-10 3 0-15,-4 2 0 16,-3 5 0-16,-8 3-2 0,-3 5 1 16,-3 5 1-16,2 2-1 15,1 5 1-15,3 5 0 16,4 4 0 0,3 9 0-16,3 1 0 0,2 5 1 15,0 5 0-15,3 3 1 16,-7 4-2-16,1 2-2 0,-4 1 2 15,-6 3 0-15,-2-4-1 16,-4 4 0-16,-8-4 0 16,-3-2 0-16,-2-4 1 15,-8-2 1-15,-5-5-2 0,1 0-4 16,-5-8-8-16,1 0-16 16,-1-3-52-16,-8-14-4 0</inkml:trace>
  <inkml:trace contextRef="#ctx0" brushRef="#br0" timeOffset="62877.9464">14935 7979 485 0,'0'0'1'0,"0"0"-1"0,-12 4 1 0,12-4 1 0,-14 6 0 16,3-6 0-16,4 0 1 15,-3-6-1-15,6-5 0 16,4-9-1-16,4-8-1 16,8-6-1-16,9-3 0 15,0-9 0-15,7 5 0 0,-2 4 0 16,0-1 1 0,-6 11-1-16,-6 8 1 0,-3 9 0 15,-11 10 0-15,9 5-1 16,-9 9 1-16,3 6 0 15,0 8 0-15,4-1 0 16,8 8 1-16,5-4 1 0,20 4-5 16,7-9-17-1,-7-3-61-15,34-3-4 0</inkml:trace>
  <inkml:trace contextRef="#ctx0" brushRef="#br0" timeOffset="64626.2953">14714 7558 279 0,'0'0'7'0,"0"0"4"0,-12-10 4 16,12 10 3-16,-13-12 0 15,13 12 2-15,-9-11 0 16,9 11 0-16,0 0-6 16,0 0-3-16,17-4-4 0,0 7-2 15,7 6-1-15,2 3 0 16,4 8 1-16,2 2-1 15,-2 6-1-15,-2 4 0 16,-3 3 0-16,-11 3 0 0,-2-2 0 16,-6 1 1-16,-8 6 0 15,-14-7 0 1,-2-1 1-16,-3-2-2 16,-7-6 1-16,3-5-1 15,0-3 1-15,4-4-1 16,4-10-3-16,9-5 0 0,8 0 0 15,-13-5 0-15,13-7 0 16,4-8 0-16,7-2 0 16,3-7 0-16,7-7 0 0,4-5 0 15,7-9 0-15,0 1 0 16,5-6 0-16,-5 3 0 16,1 2 0-16,-6 6 0 15,-4 5 0-15,-9 5 0 0,-1 10 0 16,-6 7 0-16,-4 7 0 15,-3 10 0-15,0 0 0 16,-6 0 0-16,-3 15 0 16,-4 6 0-16,4 12 0 0,-7 2 0 15,3 4 0-15,5 7 0 16,2 0 0-16,6-6 0 16,3-1 0-16,12-4 0 15,5-5 0-15,22-5 0 16,8-11 0-1,5-1 0-15,1-8 0 16,6-1 0-16,-2 9-40 16,5-13-48-1,-2-5-5-15</inkml:trace>
  <inkml:trace contextRef="#ctx0" brushRef="#br0" timeOffset="69325.1269">15955 10248 263 0,'0'0'5'0,"-5"-9"5"0,0 1 4 16,-8-4 1-16,1-1 3 16,-8 0 1-16,-5-2 0 0,-10 1 3 15,-3 7-6-15,-3 1-4 16,-9 6-4-16,-2 8-1 15,-2 7-3-15,-3 4-1 16,-3 12 0-16,-5 3 0 0,2 5 0 16,5 8 0-16,0 3 1 15,3 5-1-15,5 6 1 16,8 1 0-16,13 3-1 16,8-1-1-16,13-1 0 15,12-2 0-15,13-6-1 16,13-6 2-16,10-9 0 15,15-3 0-15,4-10 0 0,13-4 0 16,6-8 0-16,5-8 0 16,4-5 0-16,0-4-2 15,3-8 1-15,-5-7-2 0,0-4 0 16,-6-8 0-16,-7 3 0 16,-7-10 0-16,-8 1 0 0,-10-6 0 15,-8-4 0-15,-6-6 2 16,-12-7 0-16,-9-2 0 15,-12-2 0-15,-9-3 0 16,-15 4 0-16,-14 1-2 0,-11 3 0 16,-13 10 0-16,-13 8 0 15,-14 9 0-15,-6 10 0 16,1 13 0-16,-1 7 0 16,6 5 0-16,11 15 0 15,16 5 0-15,13 5-4 16,29 1-51-16,15 9-32 0,20-3 1 15</inkml:trace>
  <inkml:trace contextRef="#ctx0" brushRef="#br0" timeOffset="76341.6087">8460 12074 227 0,'0'0'6'15,"0"0"5"-15,-10 6 1 0,10-6 1 16,-7 14 2-16,3-4 0 16,4-10 1-16,-4 17 4 0,4-7-4 15,0-10 1-15,13 7 1 16,1-7 0-16,11-7 0 15,10-13 0-15,12-5-1 16,13-13-1-16,12 0-3 16,10-12-4-16,5-5-1 0,10 1-2 15,-3-3-4-15,-4 2-2 16,-4 6 0-16,-13 6 0 16,-11 9 0-16,-19 7 0 15,-6 9 0-15,-18 5 0 16,-3 12 0-16,-16 1 0 0,4 10 0 15,-4 12-20 1,5 0-65-16,-5 0-4 0</inkml:trace>
  <inkml:trace contextRef="#ctx0" brushRef="#br0" timeOffset="78457.8467">13558 11318 274 0,'0'0'6'16,"0"-10"3"-16,-5-2 3 15,-2 0 2-15,-6-6 2 16,-1 1 0-16,-9-6 2 16,-2 1 1-16,-2 0-5 0,-10 3-4 15,0 1-2-15,-9 5-2 16,0 8-1-16,-4 0-1 15,-5 5-1-15,-5 13 1 16,0 3-3-16,-2 10 2 0,0 8 0 16,0 6 0-16,2 5 1 15,4 5-1-15,5 4 1 16,4 3-1-16,8 0 0 16,4 2-1-16,13-4 1 0,10 5-1 15,9-6 0-15,10-4 1 16,16-3 0-16,9-3 0 15,13-4 0-15,12-6 0 16,12-4 1-16,11-9-1 16,6-7 0-16,10-7-1 0,3-7 0 15,3 0 1-15,0-12-1 16,2-3 1-16,-10-3-3 16,-4-4 0-16,-14 0 0 0,-6-2 0 15,-15-2 0 1,-7-4 0-16,-13 1 0 0,-8-8 0 15,-12-6 0-15,-11-3 0 16,-4-9 0-16,-9-2 0 16,-14-2 0-16,-4-1 0 0,-10 1 0 15,-10 8 0-15,-10 2 0 16,-5 10 0-16,-6 9 0 16,-7 7 0-16,0 9 0 0,0 5 0 15,7 6 0-15,4 3 0 16,11 0 0-16,11 7-14 15,9 3-18-15,11 12-49 16,12-7-6-16</inkml:trace>
  <inkml:trace contextRef="#ctx0" brushRef="#br0" timeOffset="80436.482">13268 9059 181 0,'0'0'5'0,"0"0"2"16,-13-6 3-16,13 6 3 15,0 0 3-15,0 0 1 0,-7-4 0 16,7 4 5-16,7 0-2 16,-7 0 0-16,25-2-3 15,-10-6-1-15,12 3 0 16,0-5 0-16,14 0-3 0,-4-4-3 15,2 1-3-15,7-1-1 16,-7 1-1-16,-2-3-1 16,-7 9-2-16,-5-2 0 15,-5 4 0-15,-5 0-1 16,-8 5 0-16,-7 0 0 0,0 0-1 16,0 0-1-16,0 0-4 15,8 5-7-15,-8-5-21 16,-6 9-45-16,6-9 0 15</inkml:trace>
  <inkml:trace contextRef="#ctx0" brushRef="#br0" timeOffset="80704.7984">14138 8707 332 0,'0'0'5'0,"0"0"2"16,-8-2 1-16,8 2 1 16,-20 7 2-16,10 5 1 0,1 0-1 15,-4 11 1-15,6 3-6 16,-1 3 0-16,6 2-2 16,2 2 0-16,0-1-1 0,0-2-1 15,2 0-2-15,3-6-3 16,-2-4-9-16,-3-2-14 15,0-3-40-15,0-1-12 0</inkml:trace>
  <inkml:trace contextRef="#ctx0" brushRef="#br0" timeOffset="81019.9571">13782 8767 315 0,'0'0'8'0,"0"0"1"16,0 0 2-16,6-8 1 15,-6 8 2-15,16-15 2 0,2 6 0 16,5-2 1-16,3 2-5 16,12-6-3-16,4-3 0 15,6 1-2-15,3 1-1 0,-1-2-1 16,-5 2 0-16,-5 2-2 15,-9 2 0-15,-2 4 0 16,-10 1-1-16,-7 2-1 0,-12 5 1 16,10 0-2-16,-10 0-1 15,-2 7-5-15,-2 6-11 16,-1 1-27-16,0 6-37 16,1 2-3-16</inkml:trace>
  <inkml:trace contextRef="#ctx0" brushRef="#br0" timeOffset="81968.9889">14276 8937 369 0,'0'0'7'15,"0"0"4"-15,-10-7 0 16,10 7 2-16,0 0-1 0,-10-7 1 15,10 7-1-15,0 0 1 16,0 0-7-16,14 0-3 16,0 2-2-16,2 1-1 0,0 6 0 15,5 3 0-15,-4-1 1 16,-2 2-1 0,-3-1 0-16,-1-3 1 0,-4 2-1 15,-7-2 0-15,0-9 1 0,-2 15 0 16,2-15 0-1,-18 3 0-15,6-3 0 16,1 0 0-16,1-8-1 0,3-4 1 16,2 0-1-16,3-3-1 15,4 0-1-15,8-3-1 16,4 3-3-16,4-2-2 0,5 5-2 16,0-3 0-16,3 3-1 15,1 5 1-15,-5-1 2 0,-2 2 1 16,-4 4 4-16,-3 1 2 15,-13 1 2-15,11 0 2 16,-11 0 0-16,-11 6 0 16,2 2 0-16,-2 2-1 0,2 2-1 15,-3 3 0-15,4-3 0 16,2 3-1-16,6-6 0 16,0 4 1-16,0-6 0 15,0-7 1-15,14 11 0 16,-3-11 1-16,-1-2-1 15,7-7 0-15,-5-3 1 16,6-3-1-16,-4-4 0 0,4 2 0 16,-3-6-1-16,-2 5 1 15,-3 1-1-15,-3 5-1 0,-2 5-2 16,-5 7 0-16,0 0 0 16,0 0 0-16,0 0 0 15,7 4-1-15,-7 8 0 0,3 1 2 16,0 0 2-16,4-1-1 15,2-1 1-15,2-2 0 16,2-4 1-16,9-2-1 16,-1-3 0-16,0-5 1 15,1-6 0-15,3-1-1 0,-6 0 1 16,-1-3-1-16,-8 0 1 16,-3 0-1-16,-7 0 0 15,0 3-1-15,-9 3 0 16,-1 1 0-16,-6 5-2 0,0 3 1 15,0 0-1-15,-2 5 0 16,8 5 1-16,0 2-1 16,6 1 0-16,4 1 1 15,4 1 1-15,9 2 0 16,4-1 0-16,4-2 0 0,3 4 0 16,-3-3 0-16,-1-3 0 15,-3-3 1-15,-7 4-1 0,-5 0 1 16,-7-2-1-16,-11-2 1 15,-7 3-2-15,-5-2-28 16,0 5-45-16,-2-1-2 16</inkml:trace>
  <inkml:trace contextRef="#ctx0" brushRef="#br0" timeOffset="82642.6783">13896 11534 483 0,'0'0'3'0,"0"0"1"15,0 0 2-15,-7-13 1 16,7 13 1-16,0-12-8 16,0 12 0-16,0-15 0 0,0 15 0 15,16-17 0-15,3 2-44 16,1 7-44-16</inkml:trace>
  <inkml:trace contextRef="#ctx0" brushRef="#br0" timeOffset="88751.8421">8604 13077 211 0,'0'0'8'0,"0"0"0"16,0 0 3-16,-10 5 3 15,10-5 1-15,-8 5 1 16,8-5 0-16,0 0 0 16,-9 7-2-16,9-7-1 0,0 0 0 15,9 0 0 1,9-7-1-16,12-8 2 0,12-2 0 15,10-10-1-15,13-4 0 16,6-8-3-16,10 3-2 16,3-5-1-16,-8 5-1 15,0 0-1-15,-14 7 0 0,-10 7 0 16,-10 5-1-16,-12 4 1 16,-10 2-1-16,-8 8 0 15,-12 3 0-15,10-3 0 0,-10 3-1 16,0 0 0-16,0 0-3 15,0 0 0-15,0 0 0 16,0 0 0-16,0 0-2 0,0 6-4 16,3 3-6-16,-3-9-20 15,5 20-53-15,10-6-2 16</inkml:trace>
  <inkml:trace contextRef="#ctx0" brushRef="#br0" timeOffset="89891.576">13538 13166 230 0,'0'0'6'0,"0"0"5"0,0 0 4 15,0 0 2-15,0 0 1 16,0 0 1-16,0 0 1 16,0 0-1-16,0 0-3 15,6-9-4-15,-6 9-3 0,12-10-1 16,-2 2 0-16,7-1-1 16,6-7 2-16,9 3-1 15,10-6 2-15,8-4-1 16,12-1 0-16,5-3-1 0,3-1-1 15,0-1-1-15,2 3 0 16,-8 2-1-16,-3 2-1 16,-14 5 0-16,-10 2-1 15,-8 5 0-15,-12 5 0 16,-4 0-1-16,-13 5-2 0,0 0 0 16,0 0 0-16,-15 5 0 15,-13 8 0-15,-9 1 0 16,-7 6 0-16,-11 2 0 15,-12 6 0-15,-5 1 0 0,-5 3 0 16,2-2 0-16,3-3 0 16,5-2 0-16,10-3 0 0,9-4 0 15,11-6 0-15,10-3 0 16,10-3 0-16,17-6 0 16,0 0 0-16,9-2 0 15,19-9 0-15,7-3 0 0,9-1 0 16,10-5 0-16,9-4 0 15,7-1 0-15,2-1 0 16,-3 0 0-16,2 1 0 16,-7-1 0-16,-4 10 0 15,-11 0 0-15,-9 2-2 16,-7 9-17-16,-14 7-62 0,1 3-6 16</inkml:trace>
  <inkml:trace contextRef="#ctx0" brushRef="#br0" timeOffset="98567.1201">1273 7340 123 0,'0'0'0'0,"0"0"-6"0,0 0 0 0,0 0 3 16,0 0 2-16,0 5 7 15,5 0 3-15,15 2 4 16,14-2 4-16,9 3 7 16,17-4 1-16,11 1-2 0,12-5-1 15,14 0-5-15,7 0-3 16,-2-8-5-16,4-1 1 15,-3 1-3-15,-5-1-1 16,-10 2-1-16,-5 0-1 0,-14-1 1 16,-9 0-2-16,-11 4-1 15,-11 0 2-15,-8 2 0 0,-11 2 1 16,-8 0 0-16,-11 0 1 16,0 0-1-16,0 0 0 15,-9 12-2-15,-7 2-16 16,-5 5-55-16,9 5-5 0</inkml:trace>
  <inkml:trace contextRef="#ctx0" brushRef="#br0" timeOffset="101697.3306">5186 7427 170 0,'0'0'6'0,"0"0"3"0,0 0 2 16,0 0 0-16,0 0 1 15,-8 0-1-15,8 0 3 16,0 0 4-16,8 2-3 0,9 1-3 16,11 0 1-1,14-3 1-15,13 0 2 0,22 0 0 16,18 0-2-16,11 0-1 15,16-6-2-15,12 4-2 0,8-4-2 16,2 6-1-16,0-1 0 16,-5 1-2-16,-2 0 0 15,-9 0 0-15,-3 0-1 16,-15 0-1-16,-11-3 1 0,-11 3-1 16,-14 0 0-16,-12-2-1 15,-17 2 3-15,-10 0 0 16,-15-4 0-16,-8 4 0 15,-12 0-1-15,0 0 1 16,-17-12-1-16,-6 10 0 0,-9-4-3 16,-5 4-1-16,-13-1-2 15,-10 3 0-15,-7 0-1 16,-10 0-1-16,-5 5-1 16,-7 1 0-16,-11-1 1 15,-4 0 0-15,-1-1 1 0,-6 2 0 16,-1-2 2-16,-1-1 0 15,2 2 0-15,1-2 1 16,11 1-1-16,10-1 1 0,9 2 0 16,14 0-2-16,15-2 0 15,11 1 0-15,18 1 1 16,22-5 1-16,10 10 1 0,35-7 0 16,17-2 2-16,30-1 1 15,20 0 2-15,24-4-1 16,16-3 0-16,10-1 0 0,6 1-1 15,-3 0-1-15,-6 1 0 16,-13 2-1-16,-9 4 1 16,-20 0-2-16,-12 0 1 15,-21 0 0-15,-16 3 0 16,-19-2 1-16,-12-1 1 16,-17 3 0-16,-20-3 0 15,0 0 0-15,-18 13-3 0,-9-7-3 16,-8 4-9-16,-2-3-46 15,-2 17-22-15</inkml:trace>
  <inkml:trace contextRef="#ctx0" brushRef="#br0" timeOffset="102880.1967">7913 7391 122 0,'0'0'6'15,"0"0"2"-15,0 0 3 16,0 0 0-16,0 0 3 0,0 0 0 16,-12 0 2-16,12 0-2 15,0 0-3-15,0 0-4 16,0 0 0-16,0 0-1 15,0 0 2-15,0 0 2 0,9 6 2 16,2-1 1-16,13-5 2 16,6 2 2-16,15-2-2 15,17-2-2-15,15-3 0 16,16-3-1-16,23-2-2 16,15-2-3-16,9-1 0 15,11 4-1-15,6-1 0 0,1 0-1 16,-2 2 0-16,-10 4 0 15,-7 2-1-15,-15 2 0 16,-9 0 0-16,-16 0-3 0,-14 0 1 16,-16 0 0-16,-14 2-1 15,-11-2 1-15,-10 2 0 16,-13-2 1-16,-3 0 1 0,-18 0 0 16,7 2 0-16,-7-2 1 15,0 0-1-15,-7 0 0 16,-3 3-2-16,-5-3 0 15,3 3-1-15,-6 2-2 16,-2-1-3-16,-2 2-3 0,2 3-5 16,2 4-9-16,2 1-29 15,2 1-34-15,10 3-3 16</inkml:trace>
  <inkml:trace contextRef="#ctx0" brushRef="#br0" timeOffset="103508.5171">11040 7442 177 0,'0'0'9'0,"0"0"7"16,-7-3 3-16,7 3 2 15,0 0-1-15,-10-3 1 16,10 3 3-16,0 0 0 0,17-1-8 16,13 1-4-16,14 0-2 15,22 0-1-15,18 0 1 16,20-3-1-16,16 0-1 16,17-2-2-16,11 1 1 15,9-5-1-15,-2 2-1 0,-4 0 0 16,-7 1 0-16,-7 0-1 15,-20-2-1-15,-15 2 1 16,-18 2 0-16,-23 1-1 0,-10 1 1 16,-18 0-2-16,-14-1-4 15,-8 3-14-15,5 5-64 16,-16-5 0-16</inkml:trace>
  <inkml:trace contextRef="#ctx0" brushRef="#br0" timeOffset="106651.5009">8522 13365 269 0,'0'0'5'0,"0"0"3"0,0-13 2 15,0 13 1-15,-10-20 1 16,1 10 3-16,-2-4-1 15,-1-1 2-15,-6-3-4 16,4 1-1-16,-7-4-3 0,-1 5-2 16,0-1 0-16,-5-1-2 15,-3 3-1-15,-3 3 0 16,-4 3-1-16,0 3 0 0,-5 1-1 16,-4 5 1-16,0 0-1 15,-2 11-1-15,1-2 1 16,0 8 0-16,0 3 0 15,2 2 0-15,0 6 0 16,3 4 0-16,2 2 0 0,3 4 0 16,0 3 1-16,6 15 0 31,7 0 1-31,4 4 1 0,8-1 0 16,6 1 0-16,6 1 2 15,18-1-1-15,9-6 2 16,13-11-1-16,10-6 0 15,9-5-1-15,8-5 1 0,11-7-2 16,1-3 0-16,6-7 0 16,-3 2-1-16,5-6-1 15,-8-2 0-15,-1-1-1 16,-4-3 1-16,-5 0-2 0,-7-6 0 16,-5-3 0-1,-2-3 0-15,-7-3 0 0,-6-3 0 16,-5-3 0-16,-5-8 0 15,-7-3 0-15,-7-7 0 16,-4-6 0-16,-11-1 0 0,-3-9 0 16,-5-2 0-16,-14 2 0 15,-6-2 0-15,-7 3 0 16,-7 2 0-16,-5 4 0 0,-6 5 0 16,-4-3 0-16,-9 10 0 15,1 4 0-15,-7-1 0 16,-5 9 0-16,-4 3 0 15,2 9 0-15,-2 3 0 0,6 6 0 16,4 3 0-16,5 5 0 16,13 7 0-16,13 5 0 15,1 3-4-15,19 7-4 16,10 4-10-16,12-12-47 16,14 16-22-16</inkml:trace>
  <inkml:trace contextRef="#ctx0" brushRef="#br0" timeOffset="109843.5642">11137 7228 324 0,'0'0'6'0,"0"0"4"16,0 0 2-16,0 0 2 0,-10 0 4 15,10 0-2-15,0 0 0 16,0 0-1-16,0 0-6 15,0 0-6-15,0 12-32 16,16-4-48-16,8-3-3 0</inkml:trace>
  <inkml:trace contextRef="#ctx0" brushRef="#br0" timeOffset="110964.4269">16089 13309 304 0,'0'0'8'0,"0"-9"5"0,0-1 1 16,-3-2 1-16,-4-3 2 15,-7-2 1-15,-9-1-1 0,-4-2 1 16,-10 5-7-16,-9 5-4 16,-8 3-1-16,-3 5-1 15,-7 2 0-15,-4 12 0 0,-4 7-1 16,-3 6 1-16,1 8-2 16,2 1 1-16,2 9-1 15,4 4 1-15,7 10-1 16,10 4 2-16,11 5-1 15,14 3 1-15,13 0-1 16,11 2 0-16,23 1-4 16,10-2 0-16,19-8 0 0,15-11 0 15,9-3 0-15,17-13 0 16,9-14 0-16,4-8 0 16,11-11 0-16,-4-6 0 15,6-16 0-15,-7-7 0 16,-6-8 0-16,-11-10 0 0,-10-2 0 15,-14-7 0-15,-11-8 0 16,-15-5 0-16,-12-3 0 16,-19-7 0-16,-14 3 0 0,-7-5 0 15,-22 7 0-15,-14 1 0 16,-17 6 0-16,-15 5 0 16,-12 9 0-16,-10 9 0 15,-11 10 0-15,-12 12 0 16,-2 10 0-16,1 10 0 0,-1 12 0 15,7 10 0-15,10 13 0 16,11 12 0-16,12 7 0 16,18 11 0-16,13 2 0 0,17 3 0 15,16 3 0-15,10 2 0 16,12-1 0-16,13-2 0 16,10-5 0-16,13-2 0 15,0-8 0-15,12-7 0 16,-3-4 0-16,1-6 0 15,-8-10-12-15,1-3-23 0,-6 2-36 16,-6-13-20-16</inkml:trace>
  <inkml:trace contextRef="#ctx0" brushRef="#br0" timeOffset="111801.4162">16000 13205 270 0,'0'0'4'0,"-10"-14"4"15,0-3 3-15,-3 0 2 0,-6-3 3 16,-6-3-1-16,-12 3 1 16,-9 1 2-16,-9 9-2 15,-7 7-4-15,-5 8-2 16,-8 15-2-16,-5 12 1 15,-1 13-1-15,4 9 0 0,2 13 0 16,11 6 1-16,10 5 0 16,11 7-1-16,13 1 0 15,21 1-1-15,10-2 0 0,20-7-1 16,14-6-2-16,14-7-1 16,13-6-3-16,8-9 0 15,12-14 0-15,7-9 0 0,3-9 0 16,6-13 0-16,1-5 0 15,-3-12 0-15,6-11 0 16,-6-6 0-16,-4-8 0 16,-11-10 0-16,-6-5 0 15,-13-8 0-15,-7-4 0 0,-18-10 0 16,-14-1 0-16,-13-1 0 16,-18-4 0-16,-9 9 0 15,-16-2 0-15,-9 12 0 16,-9 3 0-16,-5 12 0 15,-4 5 0-15,1 12 0 0,1 7 0 16,-1 7 0-16,7 4 0 16,4 10 0-16,4 1 0 15,6 0 0-15,8 5 0 0,9 2 0 16,3 3 0-16,8 5 0 16,4-1-14-16,6 4-9 15,6-1-28-15,5 2-36 0,9 2-4 16</inkml:trace>
  <inkml:trace contextRef="#ctx0" brushRef="#br0" timeOffset="114230.4607">18704 17454 476 0,'0'0'1'0,"18"0"-1"0,-3 0 0 16,-1 0-1-16,4 3 1 16,-4-3 1-16,2 0-1 0,-1 0 0 15,-5 2 0-15,-10-2 1 16,0 0-1-16,-10 5 0 15,-12-5 1-15,-11 2-1 16,-12 1 0-16,-12-1 0 16,-12 1 0-16,-14 0 0 0,-11-1-1 15,-7 0 1-15,-4 1-1 16,-2-1 1 0,-1 3-1-16,2-1 1 0,6-2-1 15,8 2 0-15,11-1 1 0,11 0 0 16,21 2-1-16,14-2 1 15,19-2 0-15,16-1 0 16,26 8 1-16,11-5-2 16,10 1 1-16,15-1-1 15</inkml:trace>
  <inkml:trace contextRef="#ctx0" brushRef="#br0" timeOffset="115734.5201">17563 14088 357 0,'0'0'1'0,"0"0"0"0,0 0-2 16,0 0-1-16,0 0 0 16,0 0 1-16,0 0 2 15,8 5 2-15,14 5-2 16,3-1 2-16,12 6 4 0,8-5 0 15,15 5 2-15,7-8-1 16,10 0-1-16,9-4 0 0,7 0 0 16,3-3 0-1,5 0-2-15,0-6 0 0,-4 3-1 16,-7-3 0-16,-8 1-1 16,-13 0-2-16,-9 3 2 0,-12-1-3 15,-16 0 2-15,-7 1-1 16,-8 2 0-16,-17 0 2 15,0 0-3-15,-8 0 2 16,-14 5-2-16,-8 0 1 0,-12 2-1 16,-10 4 1-16,-15-4 0 15,-8 5-1-15,-7-1 0 16,-10-4 1-16,-8 3-1 16,-1-6 0-16,-1 6 0 0,-1-2 0 15,2-3 1-15,7-1-1 16,4 2 0-1,12-4 0-15,12 1 0 0,13-2 1 16,14-1-1-16,9 3 0 16,15-3 0-16,15 0 1 15,8-3-1-15,21 2 0 0,11-7 0 16,12 3 0-16,15-2 1 16,13-3 1-16,10 0-1 0,9 0 0 15,7 1 1-15,5 1 0 16,-2-2-1-16,-5 2 0 15,-6-2 1-15,-8 1 0 16,-10 1 0-16,-17 0 0 0,-14 4 1 16,-14-1 0-16,-12 0-1 15,-23 5 0-15,0-10-1 16,-20 8 0-16,-20-1 0 16,-10 1 0-16,-14 2-1 15,-19 0-1-15,-13 0 1 16,-9 7 1-16,-11 3-2 0,-1 2 0 15,-5 1 0-15,7 1 0 16,11 2 0-16,19 4-9 16,13 9-69-16,27-12-6 15</inkml:trace>
  <inkml:trace contextRef="#ctx0" brushRef="#br0" timeOffset="121515.4276">13586 7293 174 0,'0'0'6'0,"0"0"3"0,0 0 4 0,-10-11 0 16,10 11 2-16,0 0-2 15,-8-9 1-15,8 9-1 16,0 0-4-16,-10-8-4 15,10 8-2-15,0 0-1 16,-2 8 1-16,2-8 2 16,0 12 2-16,5-2 2 0,10-5 3 15,10 0 1-15,12-5 0 16,12 0 1-16,19 0-1 0,11-5-1 16,24 0-2-16,8-5-2 15,13-2-2-15,10 4 0 16,3-1-2-16,3 1 1 0,4 0-2 15,-7 4 0-15,-3-1 0 16,0 5 0-16,-7-3 0 16,-3 3 0-16,-6 0 0 15,0 0-1-15,-3 0 1 0,-4 0 0 16,-1 3-1-16,-3 0 0 16,-8-3 0-16,-4 0 0 15,-8 0 0-15,-5 0 0 16,-8 0-1-16,-4-3 1 15,-6 0-1-15,-7 2 1 16,-2-2-1-16,-2 0 0 0,-6 1 0 16,-2-4 0-16,-9 4 0 15,2 0 0-15,-11 0 0 16,-2-2 0-16,-7 2 0 0,-3 2-1 16,-6-2 1-16,-9 2 0 15,13 0-1-15,-13 0 0 16,12-3 0-16,-12 3 0 0,21 0 0 15,-12 0 0-15,4 3 0 16,-2-3 0-16,2 2 0 16,0 0 0-16,-3-2 0 15,0 4 0-15,0-2 0 16,-3-2 0-16,-7 0 1 16,12 2-1-16,-12-2 0 0,16 2 0 15,-16-2 1-15,18 0-1 16,-18 0 1-16,16 0-1 15,-16 0 1-15,16 0 0 16,-16 0 0-16,12-4 1 16,-12 4-1-16,15-10 1 0,-15 10-1 15,12-18 1-15,-9 6-1 16,4-3 0-16,-2-5 0 0,1-7 0 16,-6-3-1-16,2-5 1 15,0-1-1-15,-2-9 1 16,0 0-1-16,0-2 1 15,0-2 0-15,-4-1 1 0,4 1-2 16,-3-2 0-16,-4 2 0 16,6 2 0-16,-4 2 0 15,3 4 0-15,-6 1 0 0,4 3 0 16,-5 2 0 0,2 3 0-16,2 5 0 0,-2 0 0 15,5 4 0-15,-6 1 0 16,5 5 0-16,-2 2 0 15,3 2 0-15,-3 1 0 16,5 12 0-16,-5-13 0 0,5 13 0 16,-2-9 0-16,2 9 0 15,0 0 0-15,0 0 0 16,0 0 0-16,-11 0 0 16,-1 0 0-16,-3 0 0 0,-7 2-2 15,-10 4 2-15,-7-6 0 16,-12 1 2-16,-6 5-2 15,-13-6 0-15,-4 0 0 0,-9 0 0 16,-11 0-2-16,-7-3 2 16,-7 0 0-16,-3 3-1 15,-11-1 1-15,-2 1-1 0,-11 0 1 16,-3 4-1-16,-5 1 0 16,1 3 0-16,-7-4 0 15,2 6 0-15,4 2 0 16,1-1 0-16,6 1 0 15,3-3 1-15,9 3-1 16,5-1 0-16,12 2 1 0,2-3-1 16,6-3 0-16,2 2 1 15,3-1-1-15,5 2 0 16,1-3 0-16,6-2 0 16,2 3 0-16,11-4 0 0,7 5 1 15,13-5-1-15,6 1 1 16,10-2 0-16,11-1 0 0,7-2 0 15,6 3 0-15,9-3 0 16,-11 0 0-16,11 0-2 16,0 0 1-16,0 0-1 15,5 5 1-15,6 2-1 16,-2 3 0-16,6 7-1 0,0 6 2 16,3 6 0-16,-1 6 0 15,-2 9 1-15,-4 6 0 16,2 4 0-16,-7 6 0 15,-5 1 0-15,-1 2 1 0,0-4-1 16,-3 1 0-16,-6-5 0 16,1-4 0-16,4-3-1 15,0-9-4-15,4 1-24 16,14-8-51-16,0-7-1 0</inkml:trace>
  <inkml:trace contextRef="#ctx0" brushRef="#br0" timeOffset="128195.6489">20199 6564 362 0,'0'0'7'0,"0"0"1"16,0 0 5-16,0 0 1 16,0 0 1-16,0 0 1 15,0 0 0-15,0 0 0 0,0 0-5 16,0 0-2-16,0 6-2 15,0 8-3-15,-9 1-1 16,5 3 0-16,-6 3 0 16,-2 5 1-16,-4-2-4 15,2 1 0-15,-1 0 0 0,3-6 0 16,-4-2 0-16,7-1 0 16,-1-6 0-16,2 0 0 15,8-10 0-15,0 0 0 16,0 0 0-16,0 0 0 0,8 0 0 15,6 0 0-15,7-7 0 16,-2 2 0-16,3-1 0 16,6 4 0-16,-1-3 0 0,1 5 0 15,-3 0 0-15,2 5 0 16,-3 0 0-16,1 4 0 16,0-1 0-16,-2 2 0 15,0 5 0-15,-6-6 0 16,-4 4 0-16,-1 2 0 0,-8 0 0 15,-1 3 0-15,-6 2 0 16,-9-4 0-16,-5 6 0 16,-9-2 0-16,-3 3 0 0,-8-3 0 15,-5-1 0-15,-6-1 0 16,-1 2 0-16,1-2 0 16,1-4 0-16,2-4 0 15,8 2 0-15,3-5 0 16,5 1 0-16,10-6 0 0,5 1 0 15,14-3 0-15,-14 0 0 16,14 0 0-16,0 0 0 16,0 0 0-16,0 0 0 0,14-5 0 15,2 0 0-15,5 0 0 16,4-5 0-16,6 3 0 16,7-3 0-16,4 0 0 15,1 0 0-15,-1-2 0 0,-1-1 0 16,0 3 0-16,-2-5 0 15,-4 3 0-15,-8-3 0 16,-2 3 0-16,-2-3 0 16,-8 3 0-16,-2-4 0 15,-6 7 0-15,-5-4 0 0,-2 1 0 16,0 0 0-16,-5 0 0 16,-5 0 0-16,0-1 0 15,-4 2 0-15,-7-1 0 0,4-1 0 16,-3 4 0-16,0 1 0 15,0-1 0-15,1 1 0 16,1 3 0-16,0 1 0 16,4 1 0-16,-2-2 0 0,2 2 0 15,-2 1 0-15,4-3 0 16,3 5 0-16,2-2 0 16,7 2 0-16,-18 0 0 0,18 0 0 15,-12 0 0-15,12 0 0 16,0 0 0-16,-11 0 0 15,11 0 0-15,0 0 0 16,-7 2 0-16,7-2 0 16,0 0 0-16,0 0 0 15,0 0 0-15,0 0 0 0,-10 0 0 16,10 0 0-16,-5-13 0 16,5 6 0-16,0-5 0 15,0-3 0-15,0-2 0 0,5-1 0 16,0-6 0-16,2 3 0 15,0-1 0-15,2 0 0 16,-5 3 0-16,6-2 0 16,-5 4 0-16,0 2 0 15,5 0 0-15,-5 3 0 0,2 2 0 16,1 3 0-16,2-1 0 16,-10 8 0-16,19-10 0 15,-6 10 0-15,2 0 0 0,3 0 0 16,-2 0 0-16,5 0 0 15,4 6 0-15,2-4 0 16,1 0 0-16,2 1 0 16,-1-1 0-16,1-2 0 15,-2 0 0-15,-7 0 0 0,-3 0 0 16,-3 0 0-16,-3 0 0 16,-12 0 0-16,0 0 0 15,0 0 0-15,0 0 0 0,-12-2 0 16,-6-1 0-16,-4 3 0 15,-3 0 0-15,-10 0 0 16,1 3 0-16,-12 2 0 16,5 2 0-16,-4 1 0 0,-2 1 0 15,5 1 0-15,4 0 0 16,5-3 0-16,6 1 0 16,10-4 0-16,5-1 0 15,12-3 0-15,0 0 0 16,0 10 0-16,12-7 0 0,5-3 0 15,10 0 0-15,1 0 0 16,7 0 0-16,-1-3 0 16,4 1 0-16,-8-6 0 15,-2 5 0-15,-9 2 0 16,-1-2 0-16,-11 0 0 0,-7 3 0 16,9-2 0-16,-9 2 0 15,-7 0 0-15,-2 0 0 0,-12 8 0 16,2-2 0-16,-8 10 0 15,-1 1 0-15,-2-2 0 16,-2 5 0-16,2-1 0 16,3-2 0-16,4 1 0 0,3 0 0 15,6-11 0-15,1 5 0 16,1-2 0-16,4 0 0 16,8-10 0-16,-10 15 0 15,10-15 0-15,-8 14-2 0,8-14-21 16,0 14-21-16,8-7-45 15,-8-7 0-15</inkml:trace>
  <inkml:trace contextRef="#ctx0" brushRef="#br0" timeOffset="135182.947">11063 14370 279 0,'0'0'7'0,"0"-15"4"16,0 0 3-16,0-5 2 0,-3 1 1 16,-4-6 1-16,-3-8 4 15,-5 2-1-15,-10 3-6 16,-5 1-3-16,-10 7-3 0,-7 5-1 15,-13 11-2-15,-7 4-1 16,-8 14-1-16,-7 11 0 16,-2 13-1-16,-8 6 0 15,8 10 0-15,1 8 0 0,9 8 0 16,14 2 0-16,10 4 0 16,16 1 0-16,13 0 0 15,20 2-1-15,2-2 1 16,22-5-1-16,20-7 0 0,6-6 0 15,16-6 0-15,17-13-1 16,7-8 1-16,16-6-2 16,7-14 0-16,7-7 0 15,5-5 0-15,6-11 0 16,-8-13 0-16,0-5 0 16,-11-6 0-16,-13-13 0 0,-10-5 0 15,-14-12 0-15,-14-9 0 16,-15-8 0-16,-15-10 0 0,-12-2 0 15,-18-3 0-15,-10-2 0 16,-17 10 0-16,-23 7 0 16,-12 13 0-16,-18 10 0 15,-10 14 0-15,-9 16 0 0,-7 11 0 16,-6 15 0-16,2 8 0 16,8 11 0-16,13 16 0 15,6 7-42-15,21 8-46 16,17 5-3-16</inkml:trace>
  <inkml:trace contextRef="#ctx0" brushRef="#br0" timeOffset="136008.3841">8517 14270 343 0,'0'0'5'0,"-10"-12"2"16,0 0 1-16,-5 0 2 0,-7-6 2 15,-8 2 1-15,-5-1 0 16,-12 0 1-16,-5 10-6 15,-11 7-1-15,-4 7-1 16,-5 14 0-16,-4 11-3 0,-4 12 0 16,2 11 0-1,-1 10-1-15,4 9 2 0,6 3-2 16,9 5 1-16,10 2-1 16,18-2 0-16,13-3-1 15,19-4 1-15,17-7 0 0,25-6-1 16,18-10 1-16,19-9 0 15,15-14 0-15,19-9 1 16,4-12-1-16,4-11 0 0,6-12 0 16,2-13-1-16,-5-6 1 15,-7-10-1-15,-7-6 0 16,-11-10 1-16,-12-4-1 16,-17-15 1-16,-18-8-1 15,-17-5 0-15,-22-4 1 0,-16-1-2 16,-27 8 0-16,-23 8 0 15,-21 11 0-15,-20 18 0 16,-20 20 0-16,-18 19 0 16,-11 15 0-16,-5 27 0 15,-3 10-9-15,3 14-59 0,0 30-19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0:15.4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10647 4266 347 0,'0'0'6'16,"0"0"3"-16,0 0 5 15,-5-13 0-15,5 13 0 16,0 0-1-16,-2-10 1 15,2 10 1-15,0 5-5 0,0 10-3 16,7 0-3-16,4 7-1 16,1 8 0-16,-2 2-1 15,5-2 1-15,2 2-2 16,-2-2 0-16,2-3 0 0,1-4 0 16,-4-9 0-16,7-7 0 15,4-11 2 1,4-13 0-16,13-21 1 0,18-19 1 15,17-20 0-15,17-24 2 16,24-23-7-16,18-22 0 0,21-10 0 16,17-11 0-16,10 4 0 15,2 2 0-15,-5 15 0 16,-12 17 0-16,-19 20 0 0,-19 23 0 16,-25 19 0-16,-23 17 0 15,-25 15 0-15,-18 11 0 16,-16 7 0-16,-4 4 0 15,-12 9 0-15,-8 4 0 0,0 0 0 16,0 0 0-16,0 0 0 16,-5 9 0-16,0 8 0 15,-9 3-33-15,0 0-54 16,4 0-4-16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47:08.4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13574 6845 106 0,'0'0'5'0,"0"0"5"15,0 0 3-15,0 0 4 16,0 0 4-16,0 0 2 16,0 0 1-16,0 0 1 15,0 0-3-15,0 0-1 16,0 0-1-16,0 0-2 0,0 0-2 16,0-11-1-16,0 11 0 15,0 0 0-15,0 0-3 16,0-9-1-16,0 9-3 0,0 0-1 15,2-13-2-15,-2 13 0 16,0 0-1-16,10-12-2 16,-10 12 1-16,7-10 0 15,-7 10-1-15,8-12 1 0,-8 12-1 16,12-13 1-16,-12 13 0 16,7-11-1-16,-7 11 1 15,10-12-1-15,-10 12 1 0,8-12-1 16,-8 12 0-16,10-12 1 15,-10 12-1-15,10-10 0 16,-10 10 0-16,10-9 0 16,-10 9 1-16,5-11-1 15,-5 11 0-15,0 0 0 0,7-9 0 16,-7 9-1-16,5-11 0 16,-5 11 0-16,0 0 0 15,8-10 0-15,-8 10 0 16,0 0 0-16,7-15 0 0,-7 15 0 15,0 0 0-15,4-9 0 16,-4 9 0-16,0 0 0 16,8-13 0-16,-8 13-1 0,8-10 2 15,-8 10-2-15,4-9 0 16,-4 9 0-16,9-10 0 16,-9 10 0-16,9-10 0 15,-9 10 0-15,8-10 0 16,-8 10 0-16,10-11 0 0,-10 11 0 15,7-7 0-15,-7 7 0 16,5-9 0-16,-5 9 0 16,0 0 0-16,13-13 0 0,-13 13 0 15,0 0 0-15,0 0 0 16,7-7 0-16,-7 7 0 16,0 0 0-16,0 0 0 15,0 0 0-15,0 0 0 16,0 0 0-16,0 0 0 15,0 0 0-15,0 0 0 0,0 0 0 16,0 0-2-16,0 0-10 16,0 4-6-16,0-4-14 15,-2 13-21-15,2 5-33 0,0-4-3 16</inkml:trace>
  <inkml:trace contextRef="#ctx0" brushRef="#br0" timeOffset="1536.8675">13723 6611 286 0,'0'0'7'0,"0"0"6"15,-6-14 3-15,6 14 0 16,-7-13 3-16,7 13 2 0,-6-12 0 15,6 12-1-15,0 0-9 16,-11-8-3-16,11 8-4 16,-6 15-1-16,2 5-2 15,1 2-2-15,3 6 0 16,-2 4 1-16,-2 2 0 16,4 4 0-16,0-3 0 15,0-6 0-15,4-1 0 0,-2-7 0 16,-2 0 0-16,0-9 0 15,3-2 1-15,-3-10 2 0,0 10 0 16,0-10 0-16,0 0 1 16,-5-8 0-16,0-4 0 15,0-5-1-15,-3-6 0 0,1-4-2 16,2-2 0-16,0-4 0 16,3 1 1-16,-1 2-1 15,3-2 0-15,0 5 0 16,0-1 0-16,0 6 0 0,5 0-1 15,2 2 1-15,1 0-1 16,2 3 0-16,-4 2 0 16,5 3 0-16,0 2-1 15,-3 2 1-15,0 1 0 16,-8 7 0-16,18-8 0 16,-18 8 0-16,17-4-1 0,-9 1 1 15,-8 3 0-15,17-3 0 16,-10 3 0-16,6 0 0 15,-5 0 0-15,4 0 0 0,0 3 1 16,1-3-1-16,4 3 1 16,0-2-1-16,4 2 1 15,-1-1 0-15,1 2 0 0,1-4 0 16,2 2 0-16,-2 0 0 16,3-2 0-16,-3 0 0 15,3 2 1-15,0 1-2 16,3-3 1-16,-1 3 1 0,0-3-2 15,1 2 1-15,-2-2 0 16,4 0 0-16,-2 3 0 16,1-3 0-16,-1 0-1 15,-1 3 1-15,-2-3 0 16,3 0 0-16,-1 0 0 16,1 0 0-16,-5 0 0 0,3 0 0 15,-2 0 0-15,2 0 1 16,-1 0-2-16,2 0 0 15,-7 0 0-15,7 0 0 0,-4 0 0 16,2 0 0-16,2-3 0 16,-3 3 0-16,-1 0 0 15,1 0 0-15,-1-3 0 0,-3 3 0 16,2 0 0-16,-1 0 0 16,-2 0 0-16,1 0 0 15,3 0 0-15,-1 0 0 16,-1 0 0-16,5-2 0 0,1-1 0 15,-2-2 0-15,3 3 0 16,-3 0 0-16,1-4 0 16,-1 3 0-16,0 2 0 15,-4-2 0-15,-4 0 0 16,-1 1 0-16,2 2 0 16,0-3 0-16,0 0 0 15,-2 3 0-15,5-1 0 0,-4-2 0 16,1 1 0-16,-1-1 0 15,0 0 0-15,1 1 0 0,-1-1 0 16,-4 3 0-16,-1-2 0 16,3 2 0-16,0-2 0 15,-3 2 0-15,-3 0 0 16,4 0 0-16,-2-3 0 0,-1 3 0 16,-1 0 0-16,2 0 0 15,-11 0 0-15,12 0 0 16,-12 0 0-16,10 3 0 0,-10-3 0 15,0 0 0-15,0 0 0 16,0 0 0-16,0 0 0 16,13 4 0-16,-13-4 0 15,0 0 0-15,4 11 0 16,-4-11 0-16,5 17 0 16,0-4 0-16,-3 7 0 15,1-1 0-15,-1 3 0 0,-2 5 0 16,3 1 0-16,-3-1 0 15,0 0 0-15,0 1 0 0,3-4 0 16,-3-1 0-16,0-4 0 16,0 1 0-16,2-2 0 15,-2-3 0-15,3-3 0 0,-1 0 0 16,-2-2 0-16,0-10 0 16,3 12 0-16,-3-12 0 15,0 0 0-15,0 0 0 16,0 0 0-16,0 0 0 0,0 0 0 15,0 0 0-15,0 0 0 16,0 0 0-16,0 0 0 16,0 0 0-16,0 0 0 15,0 0 0-15,0 0 0 16,0 0 0-16,0 0 0 0,0 0 0 16,0 0 0-16,0 0 0 15,-3 23-82-15,3-23-8 16</inkml:trace>
  <inkml:trace contextRef="#ctx0" brushRef="#br0" timeOffset="14829.4483">2148 12276 375 0,'0'0'6'15,"0"0"4"-15,0-7 2 0,0 7 1 16,0-9 0-16,0 9 2 16,-17-13-1-16,-1 11 1 0,-7 2-6 15,-7 10-3-15,-3 7-3 16,-4 5 0-16,-6 9-2 15,0 8 0-15,5 0 0 16,5 4-1-16,8-2 1 16,10-1-1-16,10-3 0 0,7-2 0 15,9-8 1-15,11-2 0 16,10-8 0-16,10-5 0 16,2-4 1-16,5-5-1 15,6-3 1-15,-4 0-1 16,3-8-1-16,-2 1-4 15,-5-3-7-15,-9 2-26 0,2 1-49 16,-11-3-2-16</inkml:trace>
  <inkml:trace contextRef="#ctx0" brushRef="#br0" timeOffset="15166.5475">2424 12497 429 0,'0'0'4'15,"0"0"1"-15,0 0 1 16,-3 0 0-16,3 0 1 16,-14 6 0-16,1 0 0 15,1 6 0-15,0 2-3 0,4 3-2 16,8-3 0-16,0 4-1 16,4-1 1-16,9-5-1 15,12-2 1-15,5-4 0 16,6-4 0-16,4-2 0 15,4-8 0-15,-7 2 0 0,2-7 0 16,-6-2 0-16,-6-2 0 16,-9-1-1-16,-11 1 1 15,-7-2-2-15,-2 4 0 16,-16-1 0-16,-1 6 0 0,-7 8 0 16,-3 2-8-16,1 2-5 15,3 4-13-15,5-2-42 16,8 9-20-16</inkml:trace>
  <inkml:trace contextRef="#ctx0" brushRef="#br0" timeOffset="15529.7991">2894 12416 398 0,'0'0'4'0,"0"0"2"16,0 0 1-16,-7-5 2 15,7 5-1-15,-20 0 1 16,10 0 0-16,-6 0 0 15,-4 3-4-15,4 6-2 16,-2 1-2-16,2 3 0 0,4-1-1 16,3 2 0-16,6 1 0 15,3 3 0-15,3-2 1 16,12-2-1-16,4-2 1 0,4-2 0 16,7 2 0-16,-3-2 0 15,3 0 0-15,-2 0-1 16,-7 0 0-16,2 0 0 0,-14 2 0 15,0 1 1-15,-9-3-1 16,-11 2 1-16,-6 0-1 16,-5-2 1-16,-8 2 0 15,0-1-1-15,-5-5-2 16,3 0-1-16,0-3-3 0,8-1-13 16,5-2-37-16,8-2-28 15,10-9-3-15</inkml:trace>
  <inkml:trace contextRef="#ctx0" brushRef="#br0" timeOffset="15946.6096">3052 12348 443 0,'0'0'4'16,"0"0"3"-16,0 0 0 16,0 0 0-16,0 0 1 0,3 6 0 15,-3 6 1-15,-7 5 0 16,0 6-5-16,-2 7-2 15,2-1 1-15,-2 6-3 0,4 0 0 16,5-4 0-16,1-4 0 16,9 2 0-16,3-10 0 15,4-9 0-15,7-3 0 16,-2-7 0-16,5-2 0 0,0-10 0 16,3-10 0-16,-3-7 0 15,-4-2 0-15,0-4 0 16,-15-7 0-16,0 5 0 15,-8-5 0-15,-12 7 0 16,-5 8 0-16,-11 5 0 0,1 7 0 16,-3 10 0-16,-2 5 0 15,2 8 0-15,8 7 0 16,1 6 0-16,10 1 0 16,5 8 0-16,6-2 0 0,8 1 0 15,9-1 0-15,8-2 0 16,2-5-6-16,11-4-17 15,12-4-63-15,-8-9-2 0</inkml:trace>
  <inkml:trace contextRef="#ctx0" brushRef="#br0" timeOffset="16117.153">3473 12483 424 0,'0'0'4'15,"-2"9"2"-15,-1 2 1 16,-1-1 1-16,0 7-1 0,2 5 1 15,-1 0 1-15,1 8-1 16,2-3-3-16,0 0-3 16,2 0-2-16,7 2-7 0,-5-15-15 15,-4 6-60-15,5-6-3 16</inkml:trace>
  <inkml:trace contextRef="#ctx0" brushRef="#br0" timeOffset="17349.4832">4445 12284 429 0,'0'0'5'0,"0"0"3"0,3-8 1 16,-3 8 1-16,0 0-1 16,0 0 0-16,0 0 1 15,2 18 0-15,-7 10-4 0,-2 4-4 16,-6 7-1-16,-1 6 0 15,-4 0 1-15,1 2-2 16,-2-5 0-16,2-3 0 16,0-6 0-16,1-6 0 0,5-5 0 15,1-4 0-15,1-6 0 16,3-2 0-16,6-10 0 16,0 0 0-16,15 8 0 15,2-8 0-15,13-3 0 16,2-5 0-16,9-1 0 15,1-1 0-15,2-4 0 16,1 8 0-16,-5-7-5 0,-3 11-12 16,-7 9-65-16,-6-7-6 0</inkml:trace>
  <inkml:trace contextRef="#ctx0" brushRef="#br0" timeOffset="17764.0734">4801 12676 482 0,'0'0'4'0,"0"0"1"0,-2-10 2 16,-2 0 1-16,2-2-3 16,2-1-5-16,0-5 0 15,0 1 0-15,8 0 0 16,4 0 0-16,5 5 0 0,2 4 0 15,1 3 0-15,6 3 0 16,-4 2 0-16,-2 10 0 16,-2 7 0-16,-11 5 0 15,-4 3 0-15,-6 7 0 0,-6-2 0 16,-9 2 0-16,-2 3 0 16,-5-8 0-16,3-3 0 15,2-1 0-15,-1-5 0 16,7-6 0-16,4-2 0 0,10-10 0 15,-8 7 0-15,8-7 0 16,13 0 0-16,4-5 0 16,7 1 0-16,2-4 0 0,8-4 0 15,7 3 0-15,-1-8-4 16,-13 2-84-16,15 3-2 16</inkml:trace>
  <inkml:trace contextRef="#ctx0" brushRef="#br0" timeOffset="18087.2818">5401 12403 462 0,'0'0'4'16,"0"0"1"-16,4-15 1 15,-4 15 1-15,0-17 1 0,-4 10-1 16,4 7 1-16,-16-13-4 16,-2 13-4-16,-1 8 0 15,-4 6 0-15,-2 11 0 16,-2 3 0-16,8 6 0 0,1 3 0 16,6 1 0-1,6-1 0-15,8-2 0 0,14-3 0 16,9-7 0-16,5-9 0 15,4 0 0-15,6-9 0 16,10 1-24-16,7-8-62 0,-10-6-3 16</inkml:trace>
  <inkml:trace contextRef="#ctx0" brushRef="#br0" timeOffset="18394.2017">5661 12554 426 0,'0'0'5'0,"0"0"2"16,-16-2 0-16,3 2 2 15,0 2 0-15,0 6 1 0,-4 4-1 16,4 1 0-16,1 1-3 16,5 4-3-16,7 0 0 15,2-1-2-15,13-5 1 16,5-5-1-16,7-2 3 16,5-5-4-16,1 0 0 0,4-5 0 15,-7-4 0-15,2-6 0 16,-7-3 0-16,-5 0 0 15,-8-2 0-15,-5 1 0 16,-7-1 0-16,-7 6 0 16,-12 1 0-16,1 4 0 0,-7 4 0 15,-2 5 0-15,2 5-11 16,-5 2-23-16,-2 5-54 0,19 1-1 16</inkml:trace>
  <inkml:trace contextRef="#ctx0" brushRef="#br0" timeOffset="18745.049">6033 12487 458 0,'0'0'3'0,"0"0"1"0,-4-12 1 16,4 12 0-16,-17-10 1 16,6 5-1-16,-3 3 1 0,-4-1 0 15,3 6-3-15,-2 2-2 16,-1 7-1-16,6 0 0 15,-1 4-1-15,6-1 1 16,7 2-1-16,0-2 1 16,5-3 0-16,6 0 1 0,8 3-1 15,2-5 1-15,-2 0-1 16,1 0 1-16,2-3-1 16,-2 1 0-16,-8 2 0 15,1-5 0-15,-13-5 0 0,7 15 0 16,-7-15 0-16,-10 16 0 15,-5-5 0-15,-4-2 1 16,-6 2-2-16,-5-1-2 16,0-3-4-16,3-2-7 0,4-3-38 15,5 1-34-15,6-3-1 16</inkml:trace>
  <inkml:trace contextRef="#ctx0" brushRef="#br0" timeOffset="19145.9183">6250 12411 467 0,'0'0'4'16,"0"0"0"-16,0 0 0 15,0 0 1-15,-3 10 1 0,-6 2 0 16,-1 5 0-16,-4 3 0 16,3 5-3-16,0 7-3 15,2-2 0-15,4 2 0 0,5-2 0 16,0-3 0-16,12-5 0 15,1-10 0-15,6-1 0 16,4-9 0-16,4-2 0 0,-2-8 0 16,0-6 0-16,0-8 0 15,-5-10 0-15,-5-4 0 16,-5-3 0-16,-8-6 0 16,-4 3 0-16,-10 1 0 15,-9 7 0-15,-4 5 0 16,-2 12 0-16,-5 8 0 15,2 9 0-15,5 14 0 16,3 8 0-16,7 10 0 0,5 4 0 16,10 3 0-16,10 2 0 15,10 2 0-15,7-6 0 0,8-4 0 16,7-9 0-16,8-12-85 16,-3 1-3-16</inkml:trace>
  <inkml:trace contextRef="#ctx0" brushRef="#br0" timeOffset="19465.3754">6580 12646 474 0,'0'0'6'0,"0"0"1"0,-9-2 2 16,9 2 0-16,-8-10-3 15,8 10-6-15,-2-17 0 16,4 7 0-16,10 2 0 15,4 0 0-15,6 1 0 16,-2 2 0-16,2 5 0 0,-1 0 0 16,-2 10 0-16,-10 5 0 15,-7 4 0-15,-2 7 0 0,-11 5 0 16,-8 6 0-16,1 1 0 16,-7 2 0-16,2-3 0 15,0 0 0-15,9-5 0 16,4-4 0-16,10-6 0 0,5-10 0 15,20-4 0-15,5-11-12 16,13-2-76-16,16-12-4 16</inkml:trace>
  <inkml:trace contextRef="#ctx0" brushRef="#br0" timeOffset="22172.5344">7100 12396 373 0,'0'0'7'0,"0"-8"4"0,0 8 2 15,0-12 3-15,0 12 0 16,0-12 0-16,0 12 0 15,0 0 2-15,0 0-6 16,0 7-4-16,2 13-3 0,-2 5-5 16,4 5 0-16,-2-1 0 15,5 9 0-15,-4-1 0 16,-1-3 0-16,3-5 0 0,0 4 0 16,-3-11-2-16,-2 1-18 15,0 0-43-15,0-9-26 16,0-14-2-16</inkml:trace>
  <inkml:trace contextRef="#ctx0" brushRef="#br0" timeOffset="22419.1718">6897 12507 406 0,'0'0'3'0,"0"0"2"15,0 0 1-15,0 0 2 16,14 0 2-16,3 0 2 15,11 0 0-15,7 0 0 0,4-2-2 16,9-3-1-16,6 2-1 16,1-2-3-16,-5 2-2 15,-8 1-1-15,-5 0-2 16,-10 2 0-16,-4 0 0 16,-8 0-8-16,-15 0-4 0,10 7-19 15,-10-7-54-15,5 8-2 16</inkml:trace>
  <inkml:trace contextRef="#ctx0" brushRef="#br0" timeOffset="22947.4803">7913 12136 457 0,'0'0'5'0,"0"0"1"0,0 0 1 15,0 0 0-15,0 0 0 16,0 0 2-16,-10 10 0 15,3 12-5-15,1 5-4 0,-6 6 0 16,0 1 0 0,-3 9 0-16,-2 0 0 0,-1 0 0 15,-2-5 0-15,3-7 0 16,-1-2 0-16,1 0 0 16,0-10 0-16,0-2 0 15,6-7 0-15,-1 0 0 0,12-10 0 16,-13 7 0-16,13-7 0 15,0 0 0-15,0 0 0 16,0 0 0-16,0 0 0 16,0 0 0-16,13 0 0 0,4 0 0 15,6-2 0-15,-1 2 0 16,8 0 0-16,0-3 0 16,0 3 0-16,-3 0 0 0,-3 0 0 15,-4 0 0-15,3 0 0 16,-9 0 0-16,1 0-34 15,0 0-53-15,-15 0-4 0</inkml:trace>
  <inkml:trace contextRef="#ctx0" brushRef="#br0" timeOffset="23435.3822">8122 12503 479 0,'0'0'4'16,"0"0"2"-16,-5-14 1 0,5 14 1 15,0-12-1-15,0 3-7 16,0-1 0-16,10 0 0 16,0 0 0-16,5-2 0 15,5 4 0-15,-1 1 0 0,6 5 0 16,0-1 0-16,-3 3 0 15,-3 3 0-15,0 2 0 16,-8 4 0-16,-2 4 0 16,-4-1 0-16,-5 0 0 0,0-2 0 15,0 3 0-15,0-1 0 16,-5 0 0-16,3-1 0 16,-5 1 0-16,3-5 0 15,4 3 0-15,0-10 0 16,2 15 0-16,7-5 0 0,3-6 0 15,2 4 0-15,4-3 0 16,0 2 0-16,-4 1 0 16,4-1 0-16,-6 1 0 0,-2-1 0 15,-6 6 0-15,-4-3 0 16,-4-1 0-16,-11 4 0 16,-5-4 0-16,-5 4 0 15,-10 2 0-15,1-6-3 0,-6 4-10 16,0-10-18-16,-12 5-55 15,22-3-2-15</inkml:trace>
  <inkml:trace contextRef="#ctx0" brushRef="#br0" timeOffset="23983.1667">8979 12171 399 0,'0'0'6'0,"0"0"3"16,0-13 3-16,0 13 0 0,-7-17 1 16,7 17 1-16,-20-15 0 15,3 12 1-15,-6 3-6 0,-7 8-1 16,-2 12-8-16,-3 7 0 16,3 5 0-16,0 5 0 15,2 3 0-15,10-1 0 0,8 3 0 16,8-4 0-16,4-6 0 15,18-7 0-15,7-3 0 16,10-4 0-16,7-3 0 0,3-11-5 16,12-17-68-16,-2 11-15 15</inkml:trace>
  <inkml:trace contextRef="#ctx0" brushRef="#br0" timeOffset="24286.2345">9211 12334 393 0,'0'0'5'0,"0"0"2"0,-16 0 2 16,7 0 2-16,-8 7 0 16,-1 0 2-16,0 6-1 15,-1-3 0-15,4 7-3 16,0 1-3-16,6-3-2 0,9-3-1 16,7 1 0-16,7-6-1 15,9-2 1-15,4-5-1 16,5 0 1-16,1-3 0 0,1-4-3 15,-1-3 0-15,-6-5 0 16,-2 3 0-16,-10-3 0 16,-3-2 0-16,-7-1 0 0,-5 3 0 15,-9 3 0-15,-9 3 0 16,-2 3 0-16,-9 1 0 16,9 8-8-16,-10 5-25 15,-5 1-52-15,15 3-4 16</inkml:trace>
  <inkml:trace contextRef="#ctx0" brushRef="#br0" timeOffset="24650.2394">9623 12255 439 0,'0'0'4'16,"0"0"2"-16,0 0 0 15,-7-8 1-15,7 8 1 16,-15-5-1-16,1 5 0 15,-2 0 1-15,-2 0-5 16,2 8-1-16,0-1-2 0,2 5 0 16,3 0-1-16,9 6 1 15,2 0-1-15,5-1 1 16,8 0 0-16,6 0 0 16,1 0 1-16,7-1-1 0,1-1 1 15,-3-1-1-15,0-1 0 16,-6-1 0-16,-1-4 0 15,-6 1 1-15,-12-9-1 16,11 15 1-16,-11-15-1 16,-18 18 1-16,0-10 0 0,-4 0-1 15,-10 1 0-15,2 1-3 16,-9-3-3-16,8 0-9 0,-4 1-29 16,8-6-41-16,10 0 0 15</inkml:trace>
  <inkml:trace contextRef="#ctx0" brushRef="#br0" timeOffset="24929.12">10146 11851 465 0,'0'0'4'0,"0"0"0"0,0 0 1 16,-9 4 1-16,-3 12 1 15,-3 6 1-15,-2 8 0 16,-5 9-4-16,-6 11-4 16,4 9 0-16,-1 1 0 0,2 7 0 15,8-3 0-15,5-4 0 16,8-3 0-16,2-6 0 16,2-9 0-16,11-5 0 0,4-9 0 15,8-5 0-15,-7 6-65 16,8-22-25-16</inkml:trace>
  <inkml:trace contextRef="#ctx0" brushRef="#br0" timeOffset="25350.9901">10355 12034 424 0,'0'0'6'0,"0"0"2"16,-9-7-1-16,9 7 2 15,-19 2 1-15,6 6 1 16,-4 6 0-16,-5 9 0 16,4 4-5-16,-1 8-2 0,-2 4 0 15,7 1-4-15,1 0 0 16,8-2 0-16,5-5 0 16,0-5 0-16,10-3 0 15,3-8 0-15,4-7 0 0,3-7 0 16,0-3 0-16,4-6 0 15,-1-9 0-15,-4-7 0 16,0-5 0-16,0-5 0 16,-8-8 0-16,-2 1 0 0,-7-4 0 15,-2 1 0-15,-11 8 0 16,0 1 0-16,-8 11 0 16,-1 7 0-16,-3 10 0 0,0 5 0 15,-2 10 0-15,6 12 0 16,6 3 0-16,3 5 0 15,8 2 0-15,2 4 0 16,10-3 0-16,7 0-3 16,12-24-65-16,0 20-20 15</inkml:trace>
  <inkml:trace contextRef="#ctx0" brushRef="#br0" timeOffset="25693.3184">10538 12344 466 0,'0'0'4'0,"0"0"2"16,-8-10 2-16,8 10 0 0,0-12 0 15,0 12 0-15,0-17-5 16,3 6-3-16,6 6 0 16,2-3 0-16,4 3 0 15,0 4 0-15,0 1 0 16,-1 0 0-16,-5 4 0 0,0 4 0 15,-7 7 0-15,-2 2 0 16,-12 5 0-16,0-2 0 16,-8 4 0-16,0 2 0 15,0-1 0-15,0-3 0 0,3-3 0 16,6-4 0-16,4-2 0 16,5-3 0-16,2-10 0 15,9 6 0-15,9-6 0 0,5-3 0 16,8-6-44-16,7-3-43 15,4-8-1-15</inkml:trace>
  <inkml:trace contextRef="#ctx0" brushRef="#br0" timeOffset="25864.3459">10936 12171 445 0,'0'0'3'0,"0"0"1"15,0 0 2-15,-5 12 1 16,0 3 1-16,0 5-1 0,2 4 1 15,1 6 1-15,-1 3-3 16,3 1-3-16,0 0-1 16,5 2-7-16,0-7-9 15,-5-29-65-15,10 30-6 0</inkml:trace>
  <inkml:trace contextRef="#ctx0" brushRef="#br0" timeOffset="26030.4456">10831 12310 460 0,'0'0'2'16,"3"-11"1"-16,-3 11 1 15,13-15-1-15,1 7 0 16,6-1-1-16,0-1-5 0,10 3-18 16,17 2-59-16,-12 0-1 15</inkml:trace>
  <inkml:trace contextRef="#ctx0" brushRef="#br0" timeOffset="26434.1184">11286 12138 448 0,'0'0'3'16,"0"0"3"-16,0 0 2 16,-12 10 2-16,-1 0 0 0,1 4 0 15,-8 9 1-15,-2 3-6 16,2 3-5-16,0 2 0 15,0 5 0-15,7 1 0 0,6-3 0 16,2-1 0-16,5-6 0 16,5-5 0-16,7-3 0 15,6-5 0-15,7-10 0 16,0-4 0-16,7-4 0 0,-4-14 0 16,2-2 0-16,-6-7 0 15,-2-10 0-15,-6-8 0 16,-7 3 0-16,-4-5 0 15,-5 5 0-15,-5 0 0 16,-4 5 0-16,-2 9 0 0,-6 8 0 16,7 8 0-16,-5 6 0 15,3 6 0-15,-1 11 0 16,6 7 0-16,2 6 0 16,3 6 0-16,2 2 0 0,2 6 0 15,5-4 0-15,11 6 0 16,-6 9-53-16,11-14-36 15,7-10-2-15</inkml:trace>
  <inkml:trace contextRef="#ctx0" brushRef="#br0" timeOffset="26912.6061">11598 12398 479 0,'0'0'6'0,"0"0"2"16,-9-10 2-16,9 10-2 15,-9-15-8-15,4 6 0 16,0-1 0-16,5-3 0 16,0-3 0-16,12 3 0 15,6 0 0-15,4 1 0 0,5 1 0 16,-2 4 0-16,3 5 0 16,-1-1 0-16,-8 3 0 0,-1 8 0 15,-11 1 0-15,-2 6 0 16,-5 1 0-16,-5 4 0 15,-2-4 0-15,-5 2 0 16,-3 4 0-16,0-4 0 0,-3-1 0 16,6 1 0-16,2-4 0 15,5-4 0-15,2 2 0 16,3-2 0-16,5 0 0 16,8-2 0-16,4 0 0 15,6 0 0-15,-3 1 0 0,2-2 0 16,3-2 0-16,-5 3 0 15,-6-4 0-15,2 6 0 16,-16-10 0-16,7 17 0 16,-7-7 0-16,-12 3 0 0,-6-4 0 15,-2 4 0-15,-6 2 0 16,-4-5 0-16,-8 3 0 16,5-1 0-16,-2-8-41 0,1 1-49 15,9-5-2-15</inkml:trace>
  <inkml:trace contextRef="#ctx0" brushRef="#br0" timeOffset="27183.4635">12111 11685 486 0,'0'0'1'0,"0"0"1"0,0 0 3 16,16 11 2-16,-7 5 1 15,12 14-6-15,0 13-2 16,9 5 0-16,-2 17 0 16,2 7 0-16,0 9 0 15,-6 6 0-15,1 3 0 0,-7-4 0 16,-8-2 0-16,-6-2 0 16,-4-2 0-16,-2-9 0 15,-10-6 0-15,-8-8 0 0,-3-1 0 16,-7-13-80-16,-4-11-12 15</inkml:trace>
  <inkml:trace contextRef="#ctx0" brushRef="#br0" timeOffset="27946.4657">13011 12034 447 0,'0'0'5'0,"0"0"3"16,0 0 1-16,0 0-1 16,5 0 2-16,-2 10 2 15,-1 7 0-15,2 7-12 0,-4 7 0 16,2 6 0-16,0 8 0 16,-2 2 0-16,0 1 0 15,0-2 0-15,0-5 0 0,5 0 0 16,-5-14 0-16,0 0-40 15,0-5-48-15,-3-4-3 16</inkml:trace>
  <inkml:trace contextRef="#ctx0" brushRef="#br0" timeOffset="28149.9324">12832 12293 461 0,'0'0'5'0,"0"0"1"0,0 0 1 15,0-12 1-15,0 12 1 16,18-9 1-16,5 4-5 16,9 0-5-16,4 0 0 15,7 3 0-15,4-3 0 16,5 2 0-16,3 3 0 0,-5-10 0 16,-8 10-82-16,0-2-7 15</inkml:trace>
  <inkml:trace contextRef="#ctx0" brushRef="#br0" timeOffset="28578.3671">13809 11990 494 0,'0'0'3'0,"0"0"0"16,0 0 1-16,0 0 0 15,0 0-1-15,0 15-3 16,-5-1 0-16,-2 6 0 0,-2 7 0 16,-7 4 0-16,-1 1 0 15,-4 4 0-15,-1 0 0 16,-3-7 0-16,4 1 0 0,-7-6 0 16,6 2 0-16,-1-10 0 15,4-1 0-15,3-5 0 16,4-2 0-16,4-3 0 0,8-5 0 15,0 0 0-15,0 0 0 16,13 7 0-16,2-7 0 16,7 0 0-16,3-3 0 15,5-1 0-15,1 1 0 0,7-4 0 16,-6 7 0-16,6-3 0 16,-5-2 0-16,-9 5 0 15,3-2 0-15,-6 2 0 16,-7 0 0-16,-6-3 0 15,4 3 0-15,-12 0-53 0,0 0-36 16,0 0-2-16</inkml:trace>
  <inkml:trace contextRef="#ctx0" brushRef="#br0" timeOffset="29338.4578">14167 12284 443 0,'0'0'5'0,"0"0"1"15,0 0 1-15,0 0-1 16,0 0 1-16,3 12 1 0,-3-3 0 16,-5 3 1-16,-5 3-4 15,-3 1-2-15,1 2 1 16,-8 1-4-16,1-1 0 15,-1 0 0-15,-3-3 0 0,1-1 0 16,1-4 0-16,4-2 0 16,4-1 0-16,1-2 0 15,12-5 0-15,-8 7 0 16,8-7 0-16,19 0 0 0,0 0 0 16,9-2 0-16,1-3 0 15,9 0 0-15,0-2 0 16,-1-1 0-16,-4 3 0 15,0 3 0-15,-7-5 0 0,-5 7-17 16,-8 0-61-16,0 0-11 16</inkml:trace>
  <inkml:trace contextRef="#ctx0" brushRef="#br0" timeOffset="29562.4939">14216 12341 434 0,'0'0'5'16,"0"0"2"-16,0 0 1 15,0 0 1-15,0 0 1 16,0 7 1-16,0 1 1 0,6 4 1 16,-3 8-11-16,-2 1-2 15,2 3 0-15,2 6 0 16,-5 2 0-16,3 6 0 16,0-2 0-16,-3 2 0 0,0-1 0 15,0-3 0-15,-6-4 0 16,4-3-85-16,-1-2-5 15</inkml:trace>
  <inkml:trace contextRef="#ctx0" brushRef="#br0" timeOffset="30595.3824">14968 11326 398 0,'0'0'6'16,"0"-13"2"-16,-3 4 2 16,-4-2 1-16,-3-1 0 15,-5 3 0-15,-2-2 1 0,-8 1 1 16,-5 8-7-16,0 2-1 15,-7 2-1-15,5 8-1 16,-3 5 0-16,0 2-1 16,2 3 0-16,9 2 0 0,-1 3 0 15,7 3 0-15,4 3-2 16,1 4 0-16,5 8 0 16,6-1 0-16,2 5 0 0,5 2 0 15,5 4 0-15,3 3 0 16,-4 1 0-16,2 0 0 15,1 3 0-15,-5 4 0 16,-2 1 0-16,1-1 0 16,-6 5 0-16,-3-2 0 15,-2 3 0-15,-3 1 0 0,1-1 0 16,0-1 0-16,-4 0 0 16,4 1 0-16,0-6 0 15,-1 1 0-15,1-6 0 0,1-4 0 16,2-3 0-16,-2-8 0 15,2-2 0-15,1-5 0 16,0-5 0-16,1-1 0 0,2-7 0 16,-2 1 0-16,2-8 0 15,-3 0 0-15,3-1 0 16,-3-1 0-16,2-1 0 16,-2-2 0-16,-3 1 0 15,5-1 0-15,-5 1 0 0,1 0 0 16,1-4 0-16,0 2 0 15,0-2 0-15,4-9 0 16,-4 12 0-16,4-12 0 16,-9 12 0-16,9-12 0 0,0 0 0 15,-2 10 0-15,2-10 0 16,0 0 0-16,0 0 0 16,0 0 0-16,0 0 0 0,0 0 0 15,0 0 0-15,0 0 0 16,0 0 0-16,15 8 0 15,6-8 0-15,5 0 0 16,14 0 0-16,2 0 0 16,16 0 0-16,0 0 0 0,8 0 0 15,-4 0 0-15,-5 2 0 16,-2 1 0-16,-18-1 0 16,-3 0 0-16,-14 1 0 0,-5-3 0 15,-15 0 0-15,11 0 0 16,-11 0 0-16,0 0 0 15,-8 0 0-15,8 0 0 16,-10 0 0-16,1-5 0 16,-12 3-68-16,21 2-26 15</inkml:trace>
  <inkml:trace contextRef="#ctx0" brushRef="#br0" timeOffset="32225.7394">14958 12158 359 0,'0'0'9'15,"5"-10"1"-15,-5 10 5 16,5-12 1-16,-2 2 1 16,-1 0 1-16,-2 3 1 0,0-4-1 15,-8 10-6-15,-9 1-4 16,-8 4-2-16,-2 11-2 15,-3 5-4-15,0 7 0 16,-5 2 0-16,8 7 0 16,1-4 0-16,8 1 0 0,9-1 0 15,5-6 0-15,4-1 0 16,10-5 0-16,7-2 0 16,11-2 0-16,1-5 0 15,6-2 0-15,2-4 0 0,1-2 0 16,2-3 0-16,-3 0 0 15,-7-3 0-15,-3-2 0 0,-4 3-2 16,-12-3-28-16,-11 5-57 16,11-10-2-16</inkml:trace>
  <inkml:trace contextRef="#ctx0" brushRef="#br0" timeOffset="32581.9934">15217 12329 448 0,'0'0'3'15,"0"0"2"-15,0 0 0 0,-16-3 0 16,9 3 1-16,-2 8-1 16,-4-3 1-16,-2 7 0 15,2-2-3-15,6 2-2 0,2 6 0 16,3 0 0-16,4-4 0 15,10-1 0-15,1-1 1 16,10-7 0-16,-4 0 0 16,6-3 0-16,0-2 1 0,-2-5 0 15,-2-2-3-15,-4-5 0 16,1-3 0-16,-7-3 0 16,-7-2 0-16,-4 1 0 0,0 1 0 15,-7 4 0-15,-6-1 0 16,-1 8 0-16,-9 2-2 15,5 5-15-15,2 2-15 16,-2-2-49-16,6 7-6 16</inkml:trace>
  <inkml:trace contextRef="#ctx0" brushRef="#br0" timeOffset="32953.3475">15527 12307 390 0,'0'0'5'0,"0"0"2"15,-4-11 2-15,4 11 0 16,-18-7 1-16,8 2 0 0,-2 2 0 16,-1 1 1-16,-1 2-6 15,-4 2-2-15,6 10-1 16,1-6-1-16,4 7-2 16,2 0 1-16,3 3 0 15,2-3 1-15,5 1-1 16,4 3 1-16,7-1 0 0,3-1 0 15,2-1 0-15,3-1-1 16,-4-3 1-16,2 0-1 16,-4-3 0-16,-4 0 0 15,-2-1 0-15,-12-6 1 0,8 14 0 16,-8-14 0-16,-9 12 1 16,-4-3-1-16,-4-2 0 15,-3 1 1-15,0-1-2 0,-2-2-1 16,2 2-4-16,-1-5-5 15,7 1-15-15,1 9-49 16,13-12-10-16</inkml:trace>
  <inkml:trace contextRef="#ctx0" brushRef="#br0" timeOffset="33593.058">15840 12131 418 0,'0'0'6'16,"0"0"2"-16,0 0 2 15,0 0 0-15,0 0 0 0,0 0 0 16,0 0 1-16,-12 12 1 16,-1 8-6-16,0 6-2 15,0 0-2-15,-4 6 0 16,6 2 0-16,-2 2-2 0,6-5 0 15,5-3 0-15,2-3 0 16,5-5 0-16,2-3 0 16,8-5 0-16,0-2 0 15,2-5 0-15,6-2 0 16,-4-3 0-16,3-8 0 0,4-2 0 16,-3-7 0-16,-4-7 0 15,1-5 0-15,-6-5 0 16,0-2 0-16,-7-5 0 0,-5 2 0 15,-2 1 0-15,-9 4 0 16,-5 2 0-16,-5 7 0 16,-3 9 0-16,-3 5 0 0,-3 5 0 15,0 6 0-15,7 8 0 16,-2 7 0-16,3 8 0 16,8 1 0-16,5 6 0 15,7 0 0-15,2 0 0 0,9-1 0 16,8-2 0-16,5-1 0 15,1-2 0-15,5-10-6 16,5-1-40-16,-3-3-40 16,1-2-3-16</inkml:trace>
  <inkml:trace contextRef="#ctx0" brushRef="#br0" timeOffset="34010.9355">16182 12371 434 0,'0'0'4'16,"0"0"0"-16,0 0 2 15,-11 0 1-15,11 0 0 0,-17 17 0 16,4-7 0-16,4 3 1 16,-7-1-3-16,7 8-2 15,-1-3-1-15,2-2-1 16,2 2 0-16,2-4 0 15,4 0 1-15,0-13 0 0,0 12 1 16,0-12 0 0,18 0 1-16,-4 0-4 0,2-8 0 15,3 1 0-15,4-3 0 16,-1-3 0-16,-3 4 0 16,-5 3 0-16,0-1 0 0,-6 5 0 15,-8 2 0-15,12 2 0 16,-7 5 0-16,-3 8 0 0,-2 0 0 15,3 3 0-15,-1 4 0 16,2 0 0-16,-2 0 0 16,0 0 0-16,-2-1 0 15,0-4 0-15,0-4-13 0,0-13-58 16,0 0-17-16</inkml:trace>
  <inkml:trace contextRef="#ctx0" brushRef="#br0" timeOffset="34484.4886">16482 12373 502 0,'0'0'5'0,"0"0"-1"0,0 0-4 15,0 0 0-15,0 0 0 16,0-5 0-16,0 5 0 0,0 0 0 15,0 0 0-15,0 0 0 16,0 0 0-16,0 0 0 16,8 0 0-16,-8 0-70 15,0 0-23-15</inkml:trace>
  <inkml:trace contextRef="#ctx0" brushRef="#br0" timeOffset="35494.7406">17004 12114 299 0,'0'0'6'16,"0"0"4"-16,0 0 5 0,-8-10 2 16,8 10 2-16,0 0 3 15,-5-10 0-15,5 10 1 16,0 0-6-16,0-9-3 15,0 9-4-15,-12 0-2 0,2 3-2 16,-10 10-1 0,-3 4-1-16,1 3 0 0,-6 7-2 15,5 3 1-15,-2 3 0 16,2-1-1-16,5-3-2 16,11 1 0-16,2-3 0 0,5-5 0 15,5 1 0-15,6-8 0 16,4 0 0-16,7-6 0 0,0-1 0 15,2-5 0-15,8-3 0 16,-2 0 0-16,6-3 0 16,-6 1 0-16,-4-5-8 15,4-1-31-15,-5 1-48 16,-4-1-1-16</inkml:trace>
  <inkml:trace contextRef="#ctx0" brushRef="#br0" timeOffset="35854.3633">17237 12287 421 0,'0'0'4'16,"0"0"1"-16,0 0 1 16,-14 2 1-16,3 3 1 15,4 0-1-15,0 6 1 0,-3-4 0 16,-1 2-3-16,9 4-1 15,0-4-1-15,4-1 0 0,9 0 0 16,3-1 0-16,7-2 0 16,4-2-1-16,-4-3 1 15,7 0-1-15,2-3 1 16,-5-5 0-16,-5 1-3 0,-2-6 0 16,-7 2 0-16,-6-7 0 15,-5 4 0-15,0-2 0 16,-13 2 0-16,0 1 0 15,-3 6 0-15,-1 2 0 0,-3 5-14 16,5 2-11-16,-3 8-28 16,6 0-34-16,7-1-2 15</inkml:trace>
  <inkml:trace contextRef="#ctx0" brushRef="#br0" timeOffset="36215.7826">17596 12218 420 0,'0'0'4'0,"0"0"2"16,0 0 2-16,0-10-1 16,0 10 0-16,-12-5 1 0,1 0 0 15,-1 5 0-15,0 0-4 16,-4 0-2-16,0 7-2 16,0 3 0-16,4 3-1 0,1-1 1 15,7 3-1-15,4 2 1 16,0 0 0-16,9 1 0 15,7-3 0-15,2 0 1 16,3-1-1-16,-1-1 1 16,6-4-1-16,-1 3 1 0,-6-4-1 15,-4 0-1-15,0-3 1 16,-6 0 0-16,-9-5 1 16,3 10-1-16,-3-10 1 0,-17 9 0 15,-1-3-1-15,-1-1 1 16,-6 2-1-16,-3-2-2 15,-2 0-4-15,5 2-9 16,-5-4-27-16,9 1-40 0,1-1-3 16</inkml:trace>
  <inkml:trace contextRef="#ctx0" brushRef="#br0" timeOffset="36586.6573">18053 11853 428 0,'0'0'5'16,"0"0"2"-16,0 0 1 15,0 0 1-15,-3-2 0 16,-9 4 2-16,2 8 0 0,-5 13 1 15,-5 1-4-15,-3 16-5 16,0 7-3-16,-3 4 0 16,-1 12 0-16,3 1 0 0,3 1 0 15,4 0 0-15,4-4 0 16,6-4 0-16,7-3 0 16,2-4 0-16,11-5 0 0,2-8 0 15,5-2 0-15,5-11 0 16,2-7 0-16,6-2 0 15,-4-7 0-15,6-5-7 16,-8-3-81-16,3-14-2 16</inkml:trace>
  <inkml:trace contextRef="#ctx0" brushRef="#br0" timeOffset="37013.1829">18234 12071 448 0,'0'0'4'16,"0"0"2"-16,0 0 1 16,-9-5 0-16,-1 5 2 15,-4 10 0-15,-2 5 1 0,-2 8 1 16,-4 6-11-16,-2 6 0 16,4 2 0-16,-1 3 0 15,9-1 0-15,2-1 0 0,7-9 0 16,3-2 0-16,5-6 0 15,11-7 0-15,0-4 0 16,5-7 0-16,1-3 0 16,1-7 0-16,-2-11 0 15,5-5 0-15,-4-6 0 16,-5-5 0-16,-2-10 0 0,-5 0 0 16,-2-3 0-16,-8 3 0 15,0 7 0-15,-6 2 0 16,-1 8 0-16,-5 12 0 0,-6 8 0 15,2 7 0-15,-1 14 0 16,1 11 0-16,1 2 0 16,0 8 0-16,5 7 0 0,5-2 0 15,3 2 0-15,2-8 0 16,9 7-8-16,2-10-79 16,6-4-3-16</inkml:trace>
  <inkml:trace contextRef="#ctx0" brushRef="#br0" timeOffset="37349.6855">18388 12332 475 0,'0'0'4'0,"0"0"3"0,0 0 0 16,0-10 1-16,0 10 0 15,-2-8-6-15,2 8-2 16,2-12 0-16,-2 12 0 0,18-8 0 15,-8 7 0-15,-1 1 0 16,5 0 0-16,-2 1 0 16,0 7 0-16,-7 4 0 0,0 6 0 15,-5-2 0-15,-5 4 0 16,-2 5 0-16,-3 0 0 16,-2 0 0-16,-2-3 0 15,1-2 0-15,5-2 0 0,0-3 0 16,3-3 0-16,5-12 0 15,0 12 0 1,13-12 0-16,1 0-13 0,9-12-44 16,4 3-30-16,1-7-1 15</inkml:trace>
  <inkml:trace contextRef="#ctx0" brushRef="#br0" timeOffset="37536.7568">18749 12133 434 0,'0'0'4'0,"0"0"1"0,0 0 1 16,-15 10 2-16,7 5-1 16,1 5 1-16,0 5-1 15,2 2 1-15,0 10-4 16,2-2-1-16,3 4-4 0,0-7-8 16,11 6-29-16,-7-8-46 15,1-8 0-15</inkml:trace>
  <inkml:trace contextRef="#ctx0" brushRef="#br0" timeOffset="37694.4066">18663 12302 443 0,'0'0'3'0,"0"0"1"16,4-9 1-16,-4 9-1 15,13-17 0-15,0 10-3 0,6-2-5 16,3 1-16-16,3 8-57 15,4-5-3-15</inkml:trace>
  <inkml:trace contextRef="#ctx0" brushRef="#br0" timeOffset="38061.65">19020 12131 434 0,'0'0'4'16,"0"0"1"-16,0 0 2 15,-7 0 2-15,-4 5 0 0,2 5 1 16,-3 4 1-16,-9 4-1 15,1 5-3-15,3 4-2 16,2 2-5-16,3-2 0 16,5 3 0-16,2-3 0 15,5-4 0-15,7-7 0 16,10 0 0-16,-2-6 0 0,7-5 0 16,1-5 0-16,2-5 0 15,0-8 0-15,-5-9 0 16,2-3 0-16,-5-7 0 0,-2-7 0 15,-5-6 0-15,-2-5 0 16,-8 3 0-16,0 2 0 16,-5 4 0-16,-6 8 0 0,2 9 0 15,-6 9 0-15,0 15 0 16,-2 5 0-16,1 17 0 16,4 8 0-16,2 4 0 15,3 6 0-15,2 5 0 16,5-1 0-16,5 1-6 0,2 14-68 15,11-21-14-15</inkml:trace>
  <inkml:trace contextRef="#ctx0" brushRef="#br0" timeOffset="38544.1619">19256 12325 479 0,'0'0'4'0,"0"0"3"0,0 0 1 15,-4-15 1-15,4 15-5 16,-9-11-4-16,9 11 0 16,0-18 0-16,0 18 0 0,13-12 0 15,-1 7 0-15,4-2 0 16,-2 7 0-16,4-2 0 16,-1 2 0-16,-2 0 0 15,-3 5 0-15,-7 4 0 0,1 1 0 16,-6 4 0-16,0 0 0 15,-6 1 0-15,1 2 0 16,-4-2 0-16,-1-1 0 16,0 1 0-16,2 0 0 15,1-2 0-15,0-3 0 16,3 2 0-16,4-12 0 0,0 15 0 16,0-15 0-16,18 10 0 15,-2-5 0-15,1 0 0 16,5-1 0-16,-4 1 0 0,6-2 0 15,-6 2 0-15,-4-1 0 16,-3 2 0-16,-11-6 0 16,4 12 0-16,-4-12 0 15,-11 15 0-15,0-4 0 0,-3-2 0 16,-4-1 0-16,-2 2 0 16,-4-4 0-16,1 2-2 15,-2-6-24-15,-7 3-59 16,8-5-4-16</inkml:trace>
  <inkml:trace contextRef="#ctx0" brushRef="#br0" timeOffset="38828.9303">19519 11806 467 0,'0'0'2'0,"0"0"1"15,0 0 2-15,8 6 2 0,2 5 0 16,8 12 2-16,3 2-1 16,7 12-5-16,2 5-3 15,2 10 0-15,-1 7 0 16,-1 3 0-16,-10 4 0 0,-1-3 0 16,-12 2 0-16,-7-2 0 15,-2 0 0-15,-12-3 0 16,-2-6 0-16,-4-2 0 15,-4-7 0-15,11-6-65 0,-5-2-27 16</inkml:trace>
  <inkml:trace contextRef="#ctx0" brushRef="#br0" timeOffset="39890.593">20086 12171 415 0,'0'0'5'0,"0"0"1"15,0 0 1-15,0 0 1 16,0 0 3-16,0 0 3 0,8 7 0 16,9-7 2-16,6 2-3 15,12-2-11-15,2 0-2 16,10-2 0-16,3-4 0 16,2 2 0-16,-8-4 0 0,-3 6 0 15,-7-3 0-15,-9 3 0 16,-10-1 0-16,-5 3 0 15,-10 0 0-15,10 0 0 16,-10 0 0-16,0 0 0 16,0 0 0-16,-10 3 0 15,2-3 0-15,-1 7 0 0,-3-7-22 16,-1 0-67-16,1 5-3 16</inkml:trace>
  <inkml:trace contextRef="#ctx0" brushRef="#br0" timeOffset="40349.9143">21026 11901 446 0,'0'0'4'15,"0"0"3"-15,3-15 1 0,-3 5 2 16,0 0 0-1,-3-1 1-15,1 2-1 0,-6-4-5 16,-2 6-5-16,-2 4 0 16,-3 3 0-16,-2 8 0 15,-4 4 0-15,7 5 0 16,-4 1 0-16,6 9 0 0,2-4 0 16,7 6 0-16,3-2 0 15,13-3 0-15,2 2 0 16,7-1 0-16,8 1 0 0,-3-5 0 15,3-1 0-15,0-3 0 16,-2 0 0-16,-8-2 0 16,1-1 0-16,-8-5 0 15,-3 3 0-15,-5-4 0 0,-5 2 0 16,0-10 0-16,-20 17 0 16,0-10 0-16,-5-2 0 15,-4 5 0-15,-6-5 0 16,0-1 0-16,-5-1 0 0,8-1 0 15,2-2 0-15,8 0 0 16,2 0 0-16,4 0-24 16,9 0-63-16,7 0-2 15</inkml:trace>
  <inkml:trace contextRef="#ctx0" brushRef="#br0" timeOffset="41007.9425">21303 12086 458 0,'0'0'5'0,"0"0"3"0,0 0 2 15,0 0 0-15,0 0-1 16,0 0 2-16,0 0-11 0,4 11 0 15,-4 1 0-15,0 5 0 16,0 3 0-16,0 2 0 16,0 5 0-16,6-1 0 15,-5-7 0-15,12 3-29 0,12-8-58 16,-15 3-3-16</inkml:trace>
  <inkml:trace contextRef="#ctx0" brushRef="#br0" timeOffset="41392.4655">21538 12129 442 0,'0'0'5'0,"0"0"3"0,0 0 0 15,-4-6 0-15,4 6 1 16,0 0 0-16,-9 8 1 16,8-1-1-16,1 6-6 0,0 4-3 15,0 0 0-15,1 3 0 16,3-3 0-16,-2-2 0 15,3 0 0-15,-3-5 0 0,-2-10 0 16,3 13 0-16,-3-13 0 16,0 0 0-16,9-3 0 15,-9 3 0-15,13-22 0 0,-3 5 0 16,5-3 0-16,0-4 0 16,3-5 0-16,1 7 0 15,-1 2 0-15,0 0 0 16,-6 8 0-16,0 2 0 0,-2 10 0 15,0 0 0-15,-5 10 0 16,-1 5 0-16,5 0 0 16,-7 5 0-16,5 4 0 15,-2-4 0-15,2 5 0 16,2-8-7-16,0 3-23 16,8-5-55-16,-5-5-4 0</inkml:trace>
  <inkml:trace contextRef="#ctx0" brushRef="#br0" timeOffset="41841.0744">22092 11905 470 0,'0'0'4'16,"0"0"2"-16,0 0 2 0,-4-9-1 16,4 9 1-16,-12 0 0 15,-4 8-8-15,3 6 0 16,-4 11 0-16,3 2 0 15,-4 11 0-15,4 1 0 16,1 2 0-16,5 2 0 0,6-6 0 16,2-2 0-16,5-8 0 15,4-5 0-15,9-7 0 16,3-6 0-16,0-6 0 16,2-3 0-16,2-10 0 15,-3-7 0-15,-1-7 0 0,0-9 0 16,-5-4 0-16,-2-10 0 15,-7-3 0-15,-4-3 0 16,-3 0 0-16,-5 3 0 0,-7 5 0 16,-6 8 0-16,-3 14 0 15,-3 5 0-15,0 12 0 16,-4 12 0-16,1 9 0 0,7 9 0 16,0 10 0-16,5 4 0 15,8 6 0-15,4-1 0 16,3 2 0-16,15-4 0 15,7-3 0-15,1-9 0 0,7-2 0 16,0 3-86-16,7-15-3 16</inkml:trace>
  <inkml:trace contextRef="#ctx0" brushRef="#br0" timeOffset="42195.0413">22388 12097 455 0,'0'0'5'0,"0"0"1"16,-10 0 1-16,10 0 1 0,-7 14 1 16,-1 1 0-16,1-3 0 15,-2 8-6-15,3 0-3 16,1-3 0-16,5 1 0 16,-2-1 0-16,2-5 0 0,0-2 0 15,0-10 0-15,14 8 0 16,-1-8 0-16,3-5 0 15,3-3 0-15,1 1 0 16,5-5 0-16,0 2 0 0,-3 2 0 16,-4 1 0-16,-6 5 0 15,1 2 0 1,-13 0 0-16,7 12 0 0,-7 3 0 16,0-1 0-16,0 8 0 15,0 7 0-15,0-3 0 0,0 3 0 16,5 2 0-16,-3-9-7 15,3 3-81-15,8-1-1 16</inkml:trace>
  <inkml:trace contextRef="#ctx0" brushRef="#br0" timeOffset="43110.4332">22830 12027 506 0,'0'0'3'16,"0"0"-1"-16,-4-8-2 0,4 8 0 15,0 0 0-15,-10-7 0 16,10 7 0-16,0 0 0 15,0 0 0-15,0 0 0 16,0 0 0-16,0 0 0 0,10-18-47 16,-2 18-44-1,4 0-1-15</inkml:trace>
  <inkml:trace contextRef="#ctx0" brushRef="#br0" timeOffset="43610.1866">23430 11785 443 0,'0'0'3'0,"0"-11"2"0,0 4 1 15,-3-4 1-15,-2 2 0 16,1-3 0-16,-6 2 0 16,-6 0 0-16,0 7-3 15,-4 3-1-15,-8 5-2 16,3 10-1-16,-2 1 0 0,4 4 0 16,4 4 0-16,1 1 0 15,11 1 0-15,7 2 1 16,5-1-1-16,12-2 1 0,5 2 0 15,6-5 0-15,4 3 0 16,1-3 0-16,-1-2-1 0,1 0 1 16,-6-5-1-16,-5-1 0 15,-5-4-1-15,-4 1 1 16,-1-4 1-16,-12-7-1 16,3 15 1-16,-3-15-1 0,-15 10 1 15,-3-3 1-15,-4-2-2 16,-3 2 0-16,-8-2 0 15,-3 1 0-15,2-5 0 16,-2 2-2-16,1-3-3 16,5 0-5-16,3-3-9 15,7-6-52-15,5 6-15 0</inkml:trace>
  <inkml:trace contextRef="#ctx0" brushRef="#br0" timeOffset="43858.6398">23569 11940 469 0,'0'0'2'0,"0"0"1"16,0 0 1-16,0 0 1 15,3 7 0-15,-3-7 0 0,0 17 0 16,2-5 0-16,1 5-1 15,-1-2-3-15,0 4-3 16,3-2-4-16,-1-2-8 16,-1 0-20-16,18-1-50 15,-15-1-3-15</inkml:trace>
  <inkml:trace contextRef="#ctx0" brushRef="#br0" timeOffset="44224.701">23721 11982 439 0,'0'0'5'0,"0"0"2"0,0 0 0 16,0 0-1-16,0 0 1 16,0 0 0-16,5 5 0 15,-5-5 0-15,2 21-4 16,1-10-3-16,-1 4 0 0,1-1 0 16,-1 4 1-16,3-4-1 15,-2-3 0-15,-3-1 1 16,0-10 0-16,3 10 1 15,-3-10 0-15,0 0 1 16,12-2-1-16,-5-9 2 0,1-1-4 16,4-3 0-16,1-2 0 15,4 0 0-15,-2-1 0 16,0 7 0-16,-3 0 0 16,2 4 0-16,-3 4 0 0,-3 3 0 15,-1 10 0-15,0 5-2 16,-4 2 1-16,4 1 0 15,-1 6 0-15,1 2-3 0,-5-5-6 16,6 2-14-16,-1-1-58 16,-1-5-4-16</inkml:trace>
  <inkml:trace contextRef="#ctx0" brushRef="#br0" timeOffset="44697.5646">24241 11725 445 0,'0'0'6'0,"0"0"2"0,0 0 2 15,0 0 0-15,0 0 1 16,0 0 1-16,-8 2-3 16,-5 15-9-16,1 3 0 15,-3 10 0-15,-3 5 0 0,4 7 0 16,-2 3 0-16,8-1 0 15,-1 1 0-15,7-6 0 16,2 2 0-16,5-12 0 0,8-2 0 16,-1-10 0-16,3-4 0 15,-1-6 0-15,9-7 0 16,-2-6 0-16,0-6 0 0,2-7 0 16,-1-6 0-16,-7-6 0 15,3-10 0-15,-4-1 0 16,-3-8 0-16,-6 3 0 0,-5-3 0 15,-3 7 0-15,-7 3 0 16,-3 7 0 0,-4 6 0-16,2 12 0 0,-5 11 0 15,1 4 0-15,-1 9 0 16,3 8 0-16,8 8 0 16,-3 7 0-16,8 1 0 15,-1 4 0-15,5 0 0 0,11 1 0 16,2-4 0-16,4 1 0 15,-2-11-40-15,10-1-47 16,0-4-4-16</inkml:trace>
  <inkml:trace contextRef="#ctx0" brushRef="#br0" timeOffset="45117.2345">24459 12094 475 0,'0'0'5'0,"0"0"2"16,0 0 1-16,0 0 2 0,0-8-4 16,0 8-6-16,0-10 0 15,0 10 0-15,0-12 0 16,11 4 0-16,1 3 0 16,0 1 0-16,3 1 0 15,0 3 0-15,-3 3 0 0,5 4 0 16,-8 7 0-16,-2 3 0 15,-7 2 0-15,-5 0 0 16,-6 6 0-16,-3-1 0 0,-1 2 0 16,-5-2 0-16,2-1 0 15,-3-4 0-15,10-4 0 16,-3-1 0-16,6-5 0 16,8-9 0-16,-8 10 0 0,8-10 0 15,5 2 0-15,6-2 0 16,3-2 0-16,7 0 0 15,0-9 0-15,4 5 0 16,-2-3 0-16,2 1 0 0,-8-1 0 16,3 4-3-16,-8-7-27 15,-12 12-57-15,11-5-3 16</inkml:trace>
  <inkml:trace contextRef="#ctx0" brushRef="#br0" timeOffset="45527.3105">24803 11821 463 0,'0'0'4'15,"0"0"3"-15,0 0 0 16,0 0-1-16,0 0 1 0,0 0 0 15,0 12 0-15,-4 6-4 16,2-1-3-16,0 8 0 16,-3 5 0-16,2 2 0 0,1 0 0 15,2 0 0-15,-2-4 0 16,2-1-8-16,0-10-16 16,0 3-61-16,0-5-3 15</inkml:trace>
  <inkml:trace contextRef="#ctx0" brushRef="#br0" timeOffset="45942.2209">24661 11994 460 0,'0'0'4'16,"0"0"2"-16,0 0-1 15,0-7 1-15,0 7 1 0,9-11-1 16,7 7 1-16,-2-1-1 16,9 0-2-16,0 0-4 15,4 3 0-15,-1-3-4 16,2 5-7-16,-5-3-21 0,-6 3-53 15,0 0-2-15</inkml:trace>
  <inkml:trace contextRef="#ctx0" brushRef="#br0" timeOffset="46441.7498">25028 11814 462 0,'0'0'4'0,"0"0"2"0,0 0 2 15,0 0-1-15,0 0 1 16,0 0-1-16,0 0 2 0,-10 9-9 16,0 11 0-16,0 3 0 15,-1 9 0-15,-2 0 0 16,1 5 0-16,4 1 0 15,3-6 0-15,5-3 0 0,2-4 0 16,5-5 0-16,6-5 0 16,3-8 0-16,1-4 0 15,3-3 0-15,-3-7 0 16,3-11 0-16,-5-2 0 0,0-5 0 16,-6-7 0-16,0-2 0 15,-5-9 0-15,-1 2 0 16,-3 1 0-16,-5 3 0 15,0 2 0-15,-5 7 0 0,0 8 0 16,-3 8 0-16,-2 7 0 16,-2 5 0-16,2 5 0 15,2 10 0-15,4 8 0 16,-3-1 0-16,7 7 0 16,1 1 0-16,4 5 0 0,4-3 0 15,3 2 0-15,3-4 0 16,7-2-35-16,0-3-51 15,1-6-3-15</inkml:trace>
  <inkml:trace contextRef="#ctx0" brushRef="#br0" timeOffset="46948.397">25054 12222 498 0,'0'0'4'16,"0"0"1"-16,0 0-1 0,0 0-4 16,0 0 0-1,0-9 0-15,0 9 0 0,7-12 0 16,0 3 0-16,4 2 0 16,3 0 0-16,2 0 0 15,0 1 0-15,0 4 0 0,-4 2 0 16,3 0 0-16,-8 8 0 15,1-1 0-15,-8 5 0 16,0 1 0-16,-5 2 0 0,-2 0 0 16,-6-1 0-16,1-1 0 15,-1 2 0-15,3-3 0 16,3-3 0-16,0 2 0 0,7-11 0 16,-11 15 0-16,11-15 0 15,0 12 0-15,0-12 0 16,11 12 0-16,-11-12 0 15,16 8 0-15,-8-6 0 16,-8-2 0-16,13 8 0 0,-13-8 0 16,0 0 0-16,7 12 0 15,-7-12 0-15,0 15 0 16,0-15 0-16,-20 15 0 16,3-7 0-16,1-1 0 15,-5 2 0-15,0-1 0 0,-4-3 0 16,3 0 0-16,-2-3-2 15,8 3-38-15,16-5-49 16,-20 0-1-16</inkml:trace>
  <inkml:trace contextRef="#ctx0" brushRef="#br0" timeOffset="47463.0076">25113 11509 404 0,'0'0'4'16,"0"0"3"-16,0 0 1 15,15 0 2-15,-2 2 1 16,1 10 1-16,9 5 0 0,7 11 2 16,-3 8-4-16,5 4-2 15,0 12-1-15,1 6-3 16,-3 7-4-16,-3 5 0 16,-4-4 0-16,-6 1 0 15,0-1 0-15,-7-1 0 0,-7-5 0 16,-3-1 0-16,-10-5 0 15,-10 0 0 1,-5-5 0-16,-8-1-15 0,-6 0-71 16,-3-9-2-16</inkml:trace>
  <inkml:trace contextRef="#ctx0" brushRef="#br0" timeOffset="47977.9134">23866 11593 352 0,'0'0'5'0,"0"0"3"16,0 0 2-16,-3 8 0 0,-5 2 0 15,-2 7 2-15,-4 10 2 16,-4 11 1-16,-2 11-4 16,-5 13-1-16,6 12 0 15,1 10-1-15,6 8-1 16,4-3-1-16,8 5-3 0,10-6 0 15,10-4-2-15,7-10-1 16,8-7-3-16,5-13-3 16,11-4-19-16,24-11-59 0,-15-11-3 15</inkml:trace>
  <inkml:trace contextRef="#ctx0" brushRef="#br0" timeOffset="49589.4733">24606 10857 325 0,'0'0'4'0,"0"0"1"16,0 0 2-16,0 0 2 15,18 0 1-15,-1-2 3 16,3 0 0-16,12-3 1 16,2 0-4-16,4-1-1 0,2 0-1 15,2-3-2-15,-5 5-1 16,0-4-2-16,-1 3-1 0,-10 0-1 15,2 3 0-15,-8 0-1 16,0 2 1-16,-3 0-1 16,-2 4-1-16,-2 3 1 15,0 8 0-15,1-2 0 0,-4 5 0 16,3 4 1-16,-1 5-1 16,1 6 4-16,-5-1 0 15,3 7 1-15,2 6-1 16,-8 2 1-16,7 2 1 0,-7 1-2 15,8 2 1-15,-6-3-2 16,0 0-1-16,0 1 1 16,1-3-1-16,0 3-1 0,-4-5 0 15,1 0 0 1,-1-4 0-16,-4-2 0 0,2-3 0 16,3-1-1-16,-5-2 0 15,0-1 1-15,0-6 0 16,0 1 0-16,0-2 0 0,0 1 0 15,0-5 1-15,-3 1-1 16,3 1 0-16,0-3 0 16,0 2 1-16,0-2-2 15,3-1 0-15,1 1 0 16,1 0 0-16,0 0 0 0,2 0 0 16,-1-3 0-16,4 0 0 15,-5 1 0-15,2-3 0 16,-1 2 0-16,-1 1 0 0,-1-4 0 15,-1 3 0-15,2-2 0 16,-5 0 0-16,2 3 0 16,-2 4 0-16,0-5 0 0,0 0 0 15,0 6 0 1,0-3 0-16,0 2 0 0,0 3 0 16,0-3 0-16,0 3 0 15,2 0 0-15,1-1 0 16,-1 1 0-16,2 0 0 0,-4 2 0 15,4-4 0-15,-4 1 0 16,0-2 0-16,0 4 0 16,3-4 0-16,-3 2 0 0,0-4 0 15,-3 3 0-15,-1-1 0 16,0-2 0-16,-1 2 0 16,3-3 0-16,-5 2 0 15,2-1 0-15,3-4 0 16,-3 2 0-16,-1 2 0 0,4-4 0 15,-3 1 0-15,2-3 0 16,1-1 0-16,2-1 0 16,-5-2 0-16,3-1 0 15,2-9 0-15,-3 13 0 16,3-13 0-16,-6 9 0 0,6-9 0 16,0 0 0-16,-4 8 0 15,4-8 0-15,0 0 0 16,0 0 0-16,-10 2 0 0,10-2 0 15,0 0 0-15,-10 0 0 16,10 0 0-16,-13-2 0 16,13 2 0-16,-16-5 0 0,-2 2 0 15,1 1 0-15,-6-1 0 16,-7 3 0-16,-2-1 0 16,-5 1 0-16,-6 0 0 15,4 0 0-15,-4 0 0 16,6 1 0-16,1 2 0 15,7-1 0-15,7 4 0 0,2-6-6 16,0 4-81-16,20-4-2 16</inkml:trace>
  <inkml:trace contextRef="#ctx0" brushRef="#br0" timeOffset="53414.5363">15286 13009 184 0,'0'0'3'0,"0"0"0"16,0 0 3-16,0 0 2 16,-12 6 2-16,12-6 1 15,-15 14 2-15,5 0 0 0,3 1-2 16,-5 4 0-16,8 4-1 15,0-2-3-15,1 8 1 16,3-3-2-16,3 2-1 0,5-2-1 16,6 5 0-16,2-7 0 15,3 3 0-15,4-1-1 16,3-5 0-16,-1 2 0 16,7-4 0-16,1-2 0 0,7-2 0 15,0-1 0-15,12 1 0 16,-1-9-1-16,7 0 0 15,4-1 0-15,2-3 0 16,7 0 0-16,0-2 0 0,7 0 2 16,-2 0-3-16,7-2 3 15,4-3-1-15,3 0 0 16,1-2 0-16,4-1-1 16,3-1 2-16,2-2-2 15,5 1 0-15,1 2-1 16,4-4 1-16,-2 0-1 0,3 2 1 15,6 1-1-15,-3-4-1 16,6 3 1-16,-1 1 0 0,-2 0 0 16,1 3-1-16,2 3 1 15,-5 0-1-15,-1 3 1 16,0 0 0-16,-5 3-1 16,1 4 1-16,-3 4-1 0,-7-2 1 15,-3 4-1-15,-5 1 0 16,-10 4 0-16,-7 1 0 15,-7 1 0-15,0 12 1 16,-13 1 0 0,-6-1 0-16,-9 6-1 15,-6-4 1-15,-7 1 0 16,-6-3 0-16,-1 0-1 16,-13-10 0-16,1 0 0 15,-6-4 0-15,0-4 0 0,1 2 0 16,-3-2 0-16,0-3 1 15,0-11-1-15,3 12 1 16,-3-12 0-16,0 0 1 0,0 9 1 16,0-9 1-16,0 0 1 15,0 0 1-15,0 0-1 16,0 0-1-16,3-8 1 0,-3 8-2 16,4-13-1-16,1 2-2 15,2-1 0-15,1 0-1 16,5-3 1-16,1-2-1 15,4-1 0-15,2 0 1 16,2-1-1-16,-1 2 0 0,8-1 0 16,-2-2 1-16,6 2-1 15,1-1 0-15,3-3 0 16,5 5 0-16,3-3 0 16,0 0-1-16,10 2 1 15,-3-1 1-15,5 2 0 16,1 2-2-16,-3 0 2 0,4 0 0 15,3 4 0-15,0-1 2 16,0 0-2-16,5 5 0 0,0-3 0 16,4 5 0-16,-2-2 0 15,5 1 0-15,1 5 0 16,3-5 0-16,3 1 0 0,4 2 0 16,0 2 0-16,-2-2 0 15,4 3 1-15,3-2-1 16,-3 2 0-16,3 0 0 15,-6 0-1-15,4 0 1 0,-2 2 0 16,-4 1 0-16,3 1 0 16,-3 4 0-16,-2-4 0 15,1 4 0-15,-1 0 0 16,-3 1 0-16,0 1 0 16,-3 0 0-16,2 0 0 15,0 0 0-15,-1-2 1 0,-1 2-1 16,-1-1 0-16,4-4 0 15,-6 3 0-15,2-1 1 16,-2-2-1-16,5-2 0 0,-4-1 0 16,-3 0 0-16,4-2 0 15,-4 0 0-15,0-4 0 16,-2-1 0-16,-1-5 1 0,-10 0-1 16,1-2 2-16,-11-4 0 15,-5-1 0-15,-9-1 1 16,-2-1 1-16,-4-6 0 0,-6 3 0 15,-6-3 0-15,4-2 1 16,-8 2-2-16,2 0 1 16,-4 3-1-16,-1 0 0 15,-2 2 0-15,-3 3-1 16,1 5 0-16,-3 1-1 16,0 11-3-16,0-13-4 0,0 13-17 15,25 6-60-15,-25-6-3 16</inkml:trace>
  <inkml:trace contextRef="#ctx0" brushRef="#br0" timeOffset="57510.0796">4659 15357 347 0,'0'0'1'0,"12"0"-1"0,6 0-3 15,12 0-5-15,9 0-16 16,16-6-44-16,22 1-5 16</inkml:trace>
  <inkml:trace contextRef="#ctx0" brushRef="#br0" timeOffset="58407.7583">12040 14839 444 0,'0'0'4'15,"0"0"-1"-15,0 0-1 16,0 0 2-16,0 7 0 16,0 8 0-16,0 4 1 15,2 6 0-15,0 3-4 0,1 4 1 16,-1 0-1-16,9 5-7 16,-9-8-16-16,1 2-59 15,6-7-3-15</inkml:trace>
  <inkml:trace contextRef="#ctx0" brushRef="#br0" timeOffset="58608.4184">11847 15025 423 0,'0'0'3'0,"0"0"1"0,0 0-1 15,0 0 0-15,0 0 2 16,6-8 1-16,9 8 1 15,10-5 0-15,9 2-2 0,9-2 0 16,10-2-2-16,5-3-6 16,15-1-19-16,6 2-58 15,-11-3-4-15</inkml:trace>
  <inkml:trace contextRef="#ctx0" brushRef="#br0" timeOffset="59005.7812">12941 14662 455 0,'0'0'3'0,"0"0"-1"16,0 0 1-16,0 0 1 16,-1 10 1-16,-4 5 0 0,-3 6 1 15,-2 3 1-15,-2 6-2 16,-3 2-1-16,-2 6 1 15,-3-2-1-15,-1-4-1 16,2 1-3-16,-6-4 0 0,3-1 0 16,-1-9 0-16,1 1 0 15,1-5 0-15,4-5 0 16,4-3 0-16,7-2 0 16,6-5 0-16,0 0 0 0,0 0 0 15,16 5 0-15,10-5 0 16,4 0 0-16,4-8 0 15,3 6 0-15,6-2 0 16,2-2 0-16,-8 2 0 16,-2-2 0-16,-7 5-2 0,-7-2-8 15,-3 3-8-15,-6 0-14 16,-12 0-56-16,0 0 1 16</inkml:trace>
  <inkml:trace contextRef="#ctx0" brushRef="#br0" timeOffset="59378.5109">13403 14950 470 0,'0'0'1'0,"0"0"1"15,0 0 0-15,0 0 1 0,0 0 0 16,-6 9 0-16,-4 2 0 16,-5 1 1-16,-3 3-1 15,-3 0-1-15,-2 7 0 0,-2-5 0 16,2 1-1-16,3-4 0 16,3-2 0-16,4-1-1 15,6-4 0-15,7-7-1 16,0 0 1-16,-7 13 0 0,12-13 1 15,10 0-1-15,9 0 1 16,5-2 0-16,5-1 0 16,1-2-2-16,4 2-3 0,-2-4-8 15,0 5-21 1,6-4-51-16,-18 2-3 0</inkml:trace>
  <inkml:trace contextRef="#ctx0" brushRef="#br0" timeOffset="59572.9918">13466 14987 427 0,'0'0'2'16,"0"0"1"-16,-4 7 3 15,1 3-2-15,3 6 2 0,-2 4 1 16,2 3 0-16,0 8 1 16,0 1-2-16,2 3-1 15,5-4-2-15,0 5-3 16,2-2-8-16,-4-12-22 0,1 2-53 15,4 2 1-15</inkml:trace>
  <inkml:trace contextRef="#ctx0" brushRef="#br0" timeOffset="60350.7881">14183 14014 365 0,'0'0'7'16,"0"-10"1"-16,0-3 4 16,-5 1 0-16,-6-3 2 0,-1-5-1 15,-5 1 2-15,-6 1-1 16,-4 1-4-16,-8 7-3 15,-3 5-3-15,-2 2 0 16,-2 3-2-16,3 12-1 0,-3 8 1 16,5 2-1-16,-1 9 0 15,5 6-2-15,9 2 1 16,2 8 0-16,7 3 0 16,5 7 1-16,8-3-1 0,2 6 0 15,9-3 0 1,4 2 2-16,2 3-1 0,1 0 1 15,0 2 0-15,-1-2-1 16,-7 0 0-16,-1 3 1 0,-5 2-1 16,-2 0 1-16,-5-1-1 15,-4 3 0-15,-2 0 2 16,1-1-3-16,1-3 0 0,-2-1 0 16,2-5 0-16,1 1 0 15,4-6 0-15,-2-4 0 16,1-1 0-16,0-9 0 15,3 2 0-15,-2-8 0 16,3-1 0-16,-1-6 0 0,-1-4 0 16,3-2 0-16,-2-5 0 15,-1-1 0-15,3-5 0 16,0-10 0-16,0 15 0 16,0-15 0-16,0 9 0 15,0-9 0-15,0 0 0 0,0 10 0 16,0-10 0-16,0 0 0 15,0 0 0-15,0 10 0 16,0-10 0-16,5 5 0 16,7-3 0-16,8-2 0 0,3 0 0 15,9 0 0-15,7 0 0 16,4 0 0-16,7 0 0 16,0-2 0-16,-4-1 0 15,-3 3 0-15,-4 0 0 0,-11-2 0 16,-6 2 0-16,-7 0 0 15,-5 0 0-15,-10 0 0 16,0 0 0-16,0 0-28 0,-10 2-59 16,3 1-4-16</inkml:trace>
  <inkml:trace contextRef="#ctx0" brushRef="#br0" timeOffset="65173.5192">14587 14816 354 0,'0'0'7'0,"0"0"6"15,8-10 3-15,-8 10 1 0,5-14 1 16,-5 14-1-16,-3-10 1 16,-9 7 0-16,-6 6-6 15,-12 10-4-15,-2 13-4 0,-6 4-1 16,-3 6 0-16,1 10 0 15,3-3-3-15,7 3 0 16,5-5 0-16,13 0 0 16,6-4 0-16,6-10 0 0,18 0 0 15,7-10 0-15,12-4 0 16,8-5 0-16,5-5 0 16,4-3 0-16,1-3 0 15,2-2 0-15,-4-11-26 16,-21 4-60-16,4-1-4 0</inkml:trace>
  <inkml:trace contextRef="#ctx0" brushRef="#br0" timeOffset="65543.8444">14960 14994 415 0,'0'0'5'15,"0"0"2"-15,0 0 1 16,0 0 2-16,-9 6 1 15,9-6 0-15,-18 9 1 0,11-1 0 16,-1 2-4-16,1-3-3 16,1 6-1-16,6-3-1 15,0 2-3-15,9-2 0 0,5-1 0 16,6-2 0-16,3-2 0 16,1-1 0-1,3-4 0-15,-2-4 0 0,0-2 0 16,-2-5 0-16,-9-3 0 0,0-4 0 15,-10-1 0 1,-4-4 0-16,-4 4 0 0,-10 4 0 16,-5-3 0-16,-6 8 0 15,3 3 0-15,-6 7 0 16,2 0 0-16,5 7-5 0,-1 1-13 16,11 4-11-16,4 8-34 15,7-10-26-15,13 1-2 16</inkml:trace>
  <inkml:trace contextRef="#ctx0" brushRef="#br0" timeOffset="65890.5557">15415 14937 424 0,'0'0'5'16,"0"0"1"-16,0 0 1 16,-9-9 0-16,9 9 2 0,-21-5-1 15,9 5 1-15,-3 0 0 16,0 0-5-16,-5 5-1 15,6 3-1-15,-5 1-2 16,8 3 1-16,0 1-1 16,9 1 0-16,2-1 0 0,8 2 1 15,7 2 0-15,6-2 0 16,5 0 0-16,2 0 0 16,2-3 0-16,-4 0-1 0,1-2 0 15,-4 3-1-15,-7-2 1 16,-7-2-1-16,-4 1 1 15,-5-3 0-15,-7 3 0 16,-9-3 0-16,-3 2 0 0,-6-1 1 16,-2 0-2-16,-1-4-2 15,-4 0-2-15,4-2-3 16,0-2-10-16,10-8-53 0,0 6-14 16</inkml:trace>
  <inkml:trace contextRef="#ctx0" brushRef="#br0" timeOffset="66253.5812">16286 14422 441 0,'0'0'5'0,"0"0"1"15,-8-14 1-15,8 14 0 16,-15-11 2-16,5 7-1 16,-7 4 2-16,-3 7 1 0,-2 10-4 15,-6 10-7-15,-5 12 0 16,2 10 0-16,-2 6 0 16,1 10 0-16,2 3 0 15,5 4 0-15,7-3 0 0,9 3 0 16,6-8 0-1,6 0 0-15,12-9 0 0,7-3 0 16,8-8 0-16,4-9 0 16,7-6 0-16,3-3 0 15,1-12 0-15,-5-4 0 16,-1-11-69-16,-4 1-23 0</inkml:trace>
  <inkml:trace contextRef="#ctx0" brushRef="#br0" timeOffset="67268.3609">16482 14691 414 0,'0'0'6'0,"0"0"3"15,5-12 3-15,-5 12 1 16,3-12 2-16,-3 12 0 15,0-15 1-15,0 15-5 16,-5-9-11-16,-6 9 0 16,-1 12 0-16,-6 8 0 0,-1 7 0 15,-1 3 0-15,-3 9 0 16,1 4 0-16,5-2 0 0,4 4 0 16,6-5 0-16,7-5 0 15,1-8 0-15,16-2 0 16,-1-8 0-16,9-7 0 15,5-7 0-15,0-3 0 0,0-3 0 16,2-10 0-16,-2-3 0 16,-5-12 0-16,-5-2 0 15,-4-9 0-15,-2-6 0 16,-8-5 0-16,-6 0 0 0,0 6 0 16,-12 0 0-16,-2 8 0 15,-4 7 0-15,1 10 0 16,-5 9 0-16,1 10 0 15,2 7 0-15,1 8 0 16,4 7 0-16,3 10 0 16,6 0 0-16,5 6 0 0,3-3 0 15,12 4 0-15,2-7 0 16,11-2-53-16,0-3-36 16,8-7-2-16</inkml:trace>
  <inkml:trace contextRef="#ctx0" brushRef="#br0" timeOffset="67653.7179">16823 14920 477 0,'0'0'4'16,"0"0"3"-16,0 0 0 16,-13-12 2-16,13 12-2 0,-10-12-7 15,10 12 0 1,-2-18 0-16,2 8 0 0,8 0 0 15,6 0 0-15,2 5 0 16,3 1 0-16,-2 1 0 16,3 3 0-16,-6 5 0 15,0 5 0-15,-8 7 0 0,-6 2 0 16,0 2 0-16,-6 7 0 16,-8-2 0-16,3 2 0 0,-8-1 0 15,3-4 0-15,1-2 0 16,3-2 0-16,2-4 0 15,2-4 0-15,8-11 0 16,0 15 0-16,0-15 0 0,18 5 0 16,-5-5 0-16,7-2 0 15,6-4 0-15,2 1 0 16,1-2 0-16,1-1 0 16,0 5-19-16,19-1-69 15,-24-4-4-15</inkml:trace>
  <inkml:trace contextRef="#ctx0" brushRef="#br0" timeOffset="68055.6422">17437 14677 464 0,'0'0'5'0,"0"0"2"16,0 0 0-16,0 0 1 16,0 0 0-16,2 13 0 15,-2 5-4-15,0 1-4 0,-5 5 0 16,0 8 0-16,5 4 0 16,-5 6 0-16,2-5 0 15,0 2 0-15,1-6-15 0,2-19-65 16,0 14-8-16</inkml:trace>
  <inkml:trace contextRef="#ctx0" brushRef="#br0" timeOffset="68274.625">17258 14841 443 0,'0'0'5'0,"0"0"0"16,0 0 1-16,0 0 1 15,0 0 1-15,0 0 0 16,4-5 1-16,14 2 0 0,14 3-5 16,1 0 0-16,6-1-1 15,6-5-3-15,-3 6-3 16,-2-5-7-16,0 5-25 0,-7 0-50 16,-12-2-1-16</inkml:trace>
  <inkml:trace contextRef="#ctx0" brushRef="#br0" timeOffset="68823.2911">17996 14618 470 0,'0'0'4'0,"0"0"2"0,0 0 0 16,-8-10 1-16,8 10 1 16,-12 0 0-16,-4 5-6 0,0 7-2 15,-2 10 0-15,-2 6 0 16,3 6 0-16,-2 4 0 15,4 1 0-15,4 1 0 16,6-3 0-16,5-4 0 0,5-4 0 16,6-4 0-16,4-8 0 15,7-2 0-15,0-10 0 16,4-2 0-16,0-6 0 16,1-8 0-16,-2-6 0 0,-2-9 0 15,-6-7 0-15,1-4 0 16,-9-2 0-16,-6-9 0 15,-3 4 0-15,-8-1 0 16,-4 5 0-16,-3 9 0 16,-4 2 0-16,-2 12 0 0,4 8 0 15,-3 9 0-15,4 5 0 16,3 10 0-16,4 9 0 16,1 7 0-16,8 0 0 0,0 10 0 15,3-2 0-15,11-3 0 16,-1 5 0-16,8-12 0 15,7-2-53-15,-3-2-35 16,5-7-2-16</inkml:trace>
  <inkml:trace contextRef="#ctx0" brushRef="#br0" timeOffset="69291.9741">18252 14851 472 0,'0'0'4'16,"0"0"2"-16,0 0 3 15,-5-12 0-15,5 12 2 16,-6-13-11-16,6 13 0 16,-4-14 0-16,4 14 0 15,0-17 0-15,13 11 0 0,4-1 0 16,3 1 0-16,3-1 0 16,1 4 0-16,1 1 0 0,-5 2 0 15,2 0 0-15,-11 5 0 16,-1 5 0-16,-3 0 0 15,-7 2 0-15,0 1 0 16,-8 5 0-16,-1-4 0 16,-2 1 0-16,-2 2 0 0,1-2 0 15,-2 2 0-15,6-4 0 16,1 1 0-16,4-4 0 16,3 2 0-16,3-4 0 15,6 1 0-15,4-1 0 16,4-2 0-16,1 1 0 0,-1-2 0 15,-2 1 0-15,0-2 0 16,-3 1 0-16,-2 0 0 16,-10-5 0-16,0 0 0 15,3 12 0-15,-11-6 0 0,-8 1 0 16,-3-3 0-16,-5 4 0 16,-9-1 0-16,-1 1 0 15,-1-3-11-15,-1-5-74 0,6 0-4 16</inkml:trace>
  <inkml:trace contextRef="#ctx0" brushRef="#br0" timeOffset="69727.5239">19070 14581 478 0,'0'0'4'0,"0"0"2"0,0 0-1 0,0 0 1 16,0 0 1-16,0 15-2 15,-5 2-5-15,2 8 0 16,-4 4 0-16,4 9 0 15,1-1 0-15,0 7 0 16,2-4 0-16,0 2 0 0,0-10-9 16,4-16-63-16,-1 8-16 15</inkml:trace>
  <inkml:trace contextRef="#ctx0" brushRef="#br0" timeOffset="69920.4159">18871 14759 458 0,'0'0'3'0,"0"0"0"16,0 0 2-16,9-2 1 15,4 2 0-15,9-3 1 16,7 0 0-16,8 3 0 16,4-2-4-16,7-3-4 15,9 5-11-15,-5 5-57 0,3-5-16 16</inkml:trace>
  <inkml:trace contextRef="#ctx0" brushRef="#br0" timeOffset="70358.9611">19631 14501 432 0,'0'0'6'0,"0"0"3"16,-4-4 1-16,4 4 0 15,-18-2 2-15,6 4 1 0,-9 10 1 16,2 5-9-16,-3 11-5 15,-3 5 0-15,1 8 0 16,5 3 0-16,4 4 0 0,1-4 0 16,12-2 0-16,2-5 0 15,4-2 0-15,8-9 0 16,9-7 0-16,-1-5 0 16,3-6 0-16,5-6 0 15,-3-4 0-15,5-7 0 0,-5-11 0 16,-2-9 0-16,-4-5 0 15,-3-7 0-15,-4-9 0 16,-9-4 0-16,-3-4 0 16,-1 4 0-16,-9 1 0 15,-5 10 0-15,-4 5 0 0,-2 10 0 16,-1 11 0-16,0 15 0 16,0 2 0-16,6 15 0 0,2 6 0 15,6 11 0-15,0 4 0 16,8 3 0-16,6 4 0 15,4 1 0-15,10-2 0 16,1-7 0-16,12 0 0 0,-3-10 0 16,13-1-20-16,-4-6-68 15,0-6-4-15</inkml:trace>
  <inkml:trace contextRef="#ctx0" brushRef="#br0" timeOffset="70739.8942">19978 14794 455 0,'0'0'5'0,"0"0"1"16,0 0 2-16,-13 1-1 15,13-1 1-15,-16 19 1 16,9-7 0-16,-3 3-5 0,6-1-4 16,-4 9 0-16,4-5 0 15,0-1 0-15,4 0 0 0,0-4 0 16,0-1 0-16,0-12 0 15,11 7 0-15,-2-7 0 16,7-3 0-16,3-4 0 16,1-2 0-16,2-4 0 0,3-1 0 15,-2-2 0-15,-1 3 0 16,-7 4 0-16,2-1 0 16,-7 5 0-16,-10 5 0 15,13 0 0-15,-13 0 0 16,5 20 0-16,-3-5 0 15,1 5 0-15,-3-1 0 16,4 3 0-16,-4-2 0 0,8 1 0 16,-5-4-6-16,7-7-51 15,-1-3-32-15,2-4 0 16</inkml:trace>
  <inkml:trace contextRef="#ctx0" brushRef="#br0" timeOffset="71009.1734">20369 14263 486 0,'0'0'4'15,"0"0"2"-15,0 0 0 0,0 0 0 16,-9-8-3-16,9 8-3 16,0 15 0-16,7 8 0 15,6 12 0-15,4 7 0 16,6 13 0-16,2 9 0 15,0 10 0-15,0 1 0 16,-6 4 0-16,-6-2 0 16,-9-3 0-16,-6-2 0 0,-13-8 0 15,-10-5 0-15,-5-4 0 16,-7-5-37-16,-3-10-53 16,6-11-4-16</inkml:trace>
  <inkml:trace contextRef="#ctx0" brushRef="#br0" timeOffset="71897.1075">20640 13969 380 0,'0'0'5'15,"0"0"2"-15,-9-11 1 0,9 11 2 16,-7-7 1-16,7 7 1 16,-3-17-1-16,6 8 1 0,13 1-3 15,14-2-2-15,16-5-3 16,10 6 0-16,12-2-2 15,9 4 0-15,-3 7 0 16,-3 3-1-16,-2 9 0 0,-20 15 1 16,-12 12-1-16,-17 14 1 15,-12 10 1-15,-8 12 1 16,-10 14 1-16,-4 5 1 16,-2 13-6-16,2-5 0 15,-2 5 0-15,9-4 0 0,0 1 0 16,7-4 0-16,0-3 0 15,2-4 0-15,6-6 0 16,1 0 0-16,2-11 0 16,1 2 0-16,-3-15 0 15,3-3 0-15,-3-13 0 0,-2-7 0 16,0-11 0-16,-5-4 0 16,3-7 0-16,-5-8 0 0,0-1 0 15,0-9 0-15,-1 8 0 16,1-8 0-16,-16 3 0 15,7-3 0-15,-7 0 0 16,0 2 0-16,-9 0 0 0,-5-2 0 16,-16 3 0-16,-7 4 0 15,-15 3 0-15,-14 0 0 16,-19 2 0-16,-2 11 0 0,-14 0-73 16,-17 3-19-1</inkml:trace>
  <inkml:trace contextRef="#ctx0" brushRef="#br0" timeOffset="75354.0141">11594 6057 249 0,'12'-4'1'0,"12"1"0"0,22 0 0 16,12-8 0-16,27 9-2 15,19-8-4-15,35 7-3 16,27 2-7-16,21-2-14 0,14 3-20 16,23 0-13-16</inkml:trace>
  <inkml:trace contextRef="#ctx0" brushRef="#br0" timeOffset="75633.315">16419 5796 192 0,'43'0'4'16,"36"-4"3"-16,45-2 2 15,31-1 2-15,37-2 2 16,31-4 4-16,41 1 1 16,21-1 1-16,-9 1-2 15,-10 1-1-15,-20 2-3 0,-9 6-2 16,-22 1-2-16,-13 2-2 16,-27 0 0-16,-21 0-3 15,-27 0 0-15,-28 5 1 0,-24-3 3 16,-19 0 3-16,-20 1 2 15,-17-3-1-15,-19 0 0 16,-2 2 0-16,-23 1-1 16,-3 2 0-16,-4 5-5 0,-8 1-7 15,6 10-29-15,-6 4-49 16,8-10-4-16</inkml:trace>
  <inkml:trace contextRef="#ctx0" brushRef="#br1" timeOffset="89818.495">4172 11346 336 0,'0'0'7'0,"0"-16"3"15,0 1 3-15,0 1 4 16,-5-8-2-16,-8 3 0 0,-4-5 1 16,-8 2-1-16,-5 12-5 15,-12 6-4-15,-5 6-3 16,-8 10-2-16,0 8 0 0,1 7 0 15,4 8-1 1,2 2 0-16,9 6-1 0,9-2 1 16,10 10-1-16,10 0 0 15,10 8 0-15,2 1 0 16,14 7 0-16,6 4 1 0,3 8-1 16,2 6 2-16,-4 2 0 15,2 7 1-15,-6 7 0 16,-6 9 0-16,-6 1 0 15,-4 6 2-15,-3 1-1 0,-3 1 0 16,-3-3 0-16,0 0 0 16,-4-1 0-16,-2-4 1 15,-2-4-1-15,0-5 0 0,2-6 1 16,-1-1-1-16,-1-9 1 16,-2-6-2-16,2-11-2 15,1-4 0-15,6-16 0 16,2-7 0-16,-2-9 0 15,4-12 0-15,0-6 0 0,3-5 0 16,0-10 0-16,0 0 0 16,0 0 0-16,0 0 0 15,0 0 0-15,0 0 0 16,6 2 0-16,10-2 0 16,12-9 0-16,14 1 0 0,23-6 0 15,19-3 0-15,29-3 0 16,23-6 0-16,28 9 0 15,27-5-88-15,1-3-1 0</inkml:trace>
  <inkml:trace contextRef="#ctx0" brushRef="#br1" timeOffset="91865.8694">24335 10161 200 0,'0'0'7'0,"0"0"5"16,0 0-2-16,0 0 4 15,13-4 2-15,-1-2 3 0,8 4 2 16,8 0 1-16,10-3-7 15,16 5-1-15,4 0-2 16,13 0 0-16,3 2-3 0,6 5-3 16,0 1-3-16,-6-1 0 15,-3 5-2-15,-9-1 0 16,-7 1-2-16,-9 1 1 16,-9 7 0-16,-7-3 0 0,-9 7 0 15,-5 1 1-15,-7 5 0 16,-3 2 2-16,-4 3 0 15,-2 7 0-15,-2-3 1 16,-4 5 1-16,1 4-1 16,1-1 0-16,-2 3-1 0,6 1 0 15,-2 2 0-15,2 3 0 16,2-1 0-16,1 0 1 16,4 0-1-16,2-4 0 15,0 4 1-15,1-3-1 16,-1-2 0-16,4-1 0 0,-3-2-1 15,1-3-1-15,-2 4 0 16,-1-9 0-16,-6 3 0 0,3 0-1 16,-3-2 0-16,-2 1 0 15,0-5 0-15,0 4 1 16,0-3-1-16,0 0 0 16,0 3 0-16,0-5 1 0,0 1 0 15,4 1-1-15,-2-2 0 16,0 0 1-16,1 2-1 15,-1-5 1-15,-2 3-1 0,3-5 0 16,-3 2 0-16,0 0 0 16,2-1 0-16,0 2 0 15,-2 2 0-15,3 1 0 16,-3-3 0-16,0 5 0 16,2 1 1-16,-2 1-1 15,0 0 1-15,-5-1-1 0,1 3 1 16,-4 1-1-16,0-1 1 15,3 0-1-15,-4-3 1 16,2 1-1-16,4-3 1 0,-3 1 0 16,4-4-1-16,2-2 1 15,0 0 0-15,0-2-1 16,0-3 1-16,2 1-1 0,-2 2 0 16,4-4 0-16,-2-4 0 15,-2 4 0-15,0-1 0 16,3-1 0-16,-3-1 0 15,0-2 0-15,0 2 0 16,0 0 0-16,0-4 0 0,0 5 0 16,0 0 0-16,-3-3 0 15,1-1 1-15,-4 2-1 16,4-2 0-16,-1 1 0 16,-2-1 1-16,0-3 0 15,5 0 0-15,-4 2 0 16,-1-4 0-16,1-3 0 0,0 6 1 15,1-3-1-15,1-3 0 16,-3 1-1-16,-2-1 1 0,2 1 0 16,-1-4-1-16,1 1 1 15,-2 1 0-15,0-2-1 16,5-1 1-16,2-8-1 0,-14 15 1 16,14-15 0-16,-7 12 0 15,7-12 0-15,0 0 0 16,-9 10 0-16,9-10 1 15,-8 2 0-15,8-2 0 16,-12 3-2-16,2-3 0 16,-3 0 0-16,-2 0 0 15,-5 0 0-15,-2-5 0 0,-8 2 0 16,-5-2 0-16,-5 1 0 16,-1 1 0-16,-9 0 0 15,-3 1 0-15,2 2 0 16,-2 0 0-16,3 0 0 0,6 2 0 15,3 1 0-15,12 0 0 16,1-1 0-16,14 5 0 0,2-4 0 16,12 6-22-16,0-9-64 15,16 8-3-15</inkml:trace>
  <inkml:trace contextRef="#ctx0" brushRef="#br1" timeOffset="95181.229">5310 14207 332 0,'0'0'3'0,"0"0"1"0,0-10 1 16,0 10 0-16,-15-10-1 16,-5 10 1-16,-5 0 2 0,-10 2-1 15,-6 11-2-15,-7 9-1 16,-4 5 0-16,0 9 2 15,2 3-2-15,6 5 1 0,1 1-1 16,10 4 1-16,11 3-1 16,5 5 1-16,5 0 0 15,4 8 0-15,8-1 1 0,6 6 0 16,3 1 0-16,8 11 0 16,-3 2-1-16,-1 8 1 15,0 2-1-15,-9 8-1 16,0 5 1-16,-4 1-1 0,-4-1 0 15,-2-1 1-15,-8 0 0 16,1-6-1-16,0-3 0 16,-2-5 0-16,2-6-1 15,1-4 0-15,3-11-1 16,-2-1-1-16,4-8 1 16,-1-8 0-16,1-10 1 0,5-6-1 15,-2-6 0-15,4-7 0 16,-2-5 0-16,2-7 1 15,0-1-2-15,0-12 1 16,0 15-1-16,0-15 0 0,0 0 0 16,0 10 0-16,0-10 0 15,0 0 0-15,18 2 1 0,7-2-1 16,12-5 1-16,23-2 0 16,24-8-1-16,19-3 1 15,27-2-2-15,21 1-9 16,15-1-74-16,15 1-3 15</inkml:trace>
  <inkml:trace contextRef="#ctx0" brushRef="#br1" timeOffset="96514.5784">21258 13493 224 0,'0'0'9'16,"0"0"7"-16,-11-12 4 15,11 12 3-15,-5-7-1 0,5 7 1 16,-5-12 0-16,5 12 3 16,17-8-10-16,12 5-5 15,5 3-4-15,15 0-3 16,6 3 0-16,7 5-1 15,3 4 1-15,8 15 0 16,-11 5-1 0,-7 6 1-16,-13 5 0 0,-13 7 1 15,-8 7 0-15,-12 8 2 16,-6 3-1-16,-13 3 0 16,-5 3 0-16,0 7 0 15,0 5-2-15,3 3 1 0,-1 6-1 16,5-1-1-16,4 5-1 15,1-2 0-15,3 2-2 16,0-2 0-16,3 3 0 16,-1-7 0-16,0-1 0 15,1-9 0-15,-3 1 0 16,0-6 0-16,0-3 0 0,-3-9 0 16,-4-4 0-16,0-6 0 15,-1-8 0-15,-2-4 0 16,1 0 0-16,0-8 0 15,0-4 0-15,2-2 0 0,-3-3 0 16,2-2 0-16,1-3 0 16,-3-1 0-16,5-5 0 0,-3 0 0 15,3-2 0-15,3-2 0 16,2-12 0-16,-5 15 0 16,5-15 0-16,0 0 0 15,-3 10 0-15,3-10 0 16,0 0 0-16,-13 3 0 0,1-3 0 15,-8 3 0-15,-12-1 0 16,-15 2 0-16,-8 0 0 16,-14 2 0-16,-8 0 0 15,-11 4 0-15,4-3 0 16,10 11 0-16,29-2-84 0,-2-3-7 16</inkml:trace>
  <inkml:trace contextRef="#ctx0" brushRef="#br0" timeOffset="99962.7828">2789 15400 351 0,'0'0'7'15,"0"0"3"-15,0-12 1 0,0 12 2 16,-2-9-1-16,-10 9 0 16,-6 1 2-16,-7 12-1 15,-7 10-5-15,-5 9-4 16,2 7-1-16,-2 7-1 0,5 5 0 16,3-1-1-16,12-4-1 15,10-1 0-15,7-8 0 16,7-2-1-16,16-11 0 15,7-3-3-15,4-11-6 0,14-3-12 16,4-4-44-16,5-8-15 16</inkml:trace>
  <inkml:trace contextRef="#ctx0" brushRef="#br0" timeOffset="100278.4165">3088 15587 377 0,'0'0'4'16,"-10"0"2"-16,-3 4 1 15,-4 6 0-15,-1 3 0 0,-3 4 1 16,0-2-1-16,-1 5 0 16,7 0-3-16,5-1 0 15,10-1-4-15,6-6 2 0,13-2 0 16,6-5 0-16,6-5 0 16,5 0 1-16,1-9 0 15,3-3 0-15,-5-5 1 16,-3 0 0-16,-7 2 0 15,-6-4 0-15,-6-1-1 0,-13 4 0 16,-2-5 0-16,-12 5-1 16,-4 7-1-16,-7 4-1 15,-5 3-1-15,-2 2-2 16,-1 7-5-16,6 5-9 16,0 4-20-16,1 2-47 15,19-2-2-15</inkml:trace>
  <inkml:trace contextRef="#ctx0" brushRef="#br0" timeOffset="100613.8197">3523 15587 402 0,'0'0'2'16,"0"0"0"-16,-6 0 1 0,-3 0 1 16,-3 4 0-16,-6 6 1 15,0 3-1-15,-1 4 1 16,-1-2-2-16,3 5-1 15,1 2 0-15,7 1-2 16,2-1 0-16,7-2 0 0,2 2 0 16,8-5 0-16,2 0 0 15,8 1 0-15,0-3 0 16,-1 0 0-16,-1-3 0 16,-1-2 0-16,-4-1 0 15,-3 4 0-15,-9-3 0 16,-1-2 1-16,-11 1 0 0,-8 1 1 15,-1 1-1-15,-5-2-1 16,-5-1-2-16,-3-4-4 16,4 4-11-16,1-8-26 0,1 0-37 15,15 0-5-15</inkml:trace>
  <inkml:trace contextRef="#ctx0" brushRef="#br0" timeOffset="101015.0146">3724 15438 423 0,'0'0'4'0,"0"0"1"0,0 0-1 15,0 6 1-15,-5 5 1 16,-2 9 0-16,-4 2 0 0,-1 8 1 16,0 2-5-16,-1 5 0 15,6 4-1-15,2-5 0 16,5-6 0-16,3 0 0 15,6-8-1-15,9-4 1 0,5-9 1 16,1-4-1-16,1-5 1 16,6-5 1-16,-2-9-1 15,-2-9 1-15,-2-5 0 0,-8-6-1 16,-2-5 1-16,-10-4-1 16,-5 4 1-16,-7-1-2 15,-9 5 0-15,-3 9-1 0,-3 6 0 16,-6 12 0-16,6 8 0 15,-4 15-1-15,10 7 0 16,3 5 0-16,4 10 0 16,9 3 1-16,6 0-1 15,10 0 0-15,6-3-3 16,11 1-8-16,-1-14-24 0,9-2-50 16,5-5-1-16</inkml:trace>
  <inkml:trace contextRef="#ctx0" brushRef="#br0" timeOffset="101174.5978">4218 15688 424 0,'0'0'3'0,"0"5"0"15,-4 10 1-15,-1 6 1 16,0 3 1-16,0 5-1 0,0 5 1 16,3 9 0-16,2 4-7 15,2-4-14-15,-10-2-66 16,19 1-1-16</inkml:trace>
  <inkml:trace contextRef="#ctx0" brushRef="#br0" timeOffset="106337.3001">5571 15163 341 0,'0'0'6'0,"0"0"2"16,0 0 2-16,0 0 1 15,10-8 0-15,-10 8 0 0,6 6 1 16,-4 3 0-16,-2 8-5 16,0 6-2-16,-2 7-1 15,-4 2 0-15,-4 4 1 16,-2 5-1-16,-3-4-1 15,-2 0-1-15,-3-2 1 0,-3-3-1 16,0-2 0-16,2-8 0 16,1 3-1-16,-1-5 0 15,7-3-1-15,-4-5 0 16,11-3 0-16,-3-3-1 0,10-6 0 16,-9 10 0-16,9-10 1 15,0 0-1-15,12 8 1 16,-4-3 1-16,9-5 0 15,2 2 0-15,4 0 0 0,2-2 1 16,2 0-1-16,1 0-1 16,-4-2 1-16,3 0 0 15,-4 2-1-15,-3 0 0 0,-3 0 0 16,-2 0 0-16,-5 0 0 16,3 0 0-16,-13 0 0 15,9 0 0-15,-9 0 0 16,0 0-1-16,0 0-1 15,0 0-4-15,0 0-8 16,0 0-17-16,0 0-51 0,0 0-2 16</inkml:trace>
  <inkml:trace contextRef="#ctx0" brushRef="#br0" timeOffset="106840.7674">5982 15631 431 0,'0'0'4'0,"-6"-11"2"0,6 11 2 15,-10-13 1 1,8 2 1-16,-3 2-1 0,3-1 1 15,-1-2 0-15,3-1-4 16,5 3-2-16,7 5-3 0,4 1 0 16,-2 1-2-16,6 3 1 15,-5 3-1-15,5 4 0 16,-6 5 1-16,-1 5-1 16,-8 2 1-16,-2 1-1 0,-3 3 1 15,-8 0 0-15,-5 1 0 16,-1 1 0-16,-4-3 0 15,1-2 0-15,-3-3-1 0,6-2 1 16,-2 0-1-16,7-5 0 16,9-10 0-16,-16 13 0 15,16-13 0-15,0 0 1 16,6 1 1-16,8-1-1 16,7 0 0-16,4-7 1 0,-1 2 0 15,10-2 0-15,0 0 0 16,0-3-1-16,-7 3-3 15,3-1-3-15,-5 5-5 16,-10-4-11-16,0-7-59 16,0 14-6-16</inkml:trace>
  <inkml:trace contextRef="#ctx0" brushRef="#br0" timeOffset="107595.74">6709 15245 370 0,'0'0'4'0,"0"0"3"15,-7-9 2-15,7 9 1 0,-15-14 0 16,4 10 1-16,-7-2 0 15,0 6 2-15,-9 3-4 16,-1 12-1-16,-2 10-3 0,-2 4 0 16,2 9 0-16,6 3-1 15,1 4-1-15,8 0 0 16,8-3-1-16,7-4-1 16,5-4 1-16,10-10 0 15,10-4 0-15,5-3 1 16,5-7-1-16,6-4-1 15,5-1-1-15,-4-5-4 0,1 0-8 16,-4-8-19-16,-18 4-55 16,9-2-1-16</inkml:trace>
  <inkml:trace contextRef="#ctx0" brushRef="#br0" timeOffset="107946.8796">6943 15461 412 0,'0'0'5'0,"0"0"1"16,0 0 1-16,-12 0 1 15,12 0-1-15,-18 14 1 0,6-5 0 16,-2 2 0-16,6 1-4 16,1 5-2-16,2-4 0 15,5 2-1-15,2 0 1 16,8-8 0-16,8 1 0 15,2-6 0-15,6-2 0 16,2 0 1-16,-3-5 0 0,0-5 0 16,-6-5 0-16,-1 1 0 15,-9-4-1-15,-6 0 0 16,-3 1 0-16,-10 3 0 0,-4 2-2 16,-6 1-2-16,-3 9-1 15,0 2-4-15,-3 2-5 16,6 9-7-16,-1 1-14 0,5-2-53 15,13 2-1-15</inkml:trace>
  <inkml:trace contextRef="#ctx0" brushRef="#br0" timeOffset="108301.4955">7257 15445 421 0,'0'0'3'15,"0"0"1"-15,0 0 1 16,0 0 0-16,-10-1 1 15,0 1 1-15,-3 0 0 16,-4 4 0-16,-3 3-2 0,5 3-2 16,-2 0-1-16,2 2-1 15,5 1 0-15,5 2-1 16,5 0 0-16,2 0 0 0,11-1 0 16,4 1 0-16,3-2 1 15,5-1-1-15,0 0 0 16,-1-3 0-16,-1 2 0 15,-5-4 0-15,-6 4 1 0,-7-2-1 16,-5 2 0-16,-10-4 0 16,-8 3 1-16,-4-1-1 15,-5 1 1-15,-6 2 0 16,2-4-2-16,-5 0 0 0,6-3-2 16,11-2-7-16,-1-3-8 15,12-3-16-15,8-6-49 16,10-12-3-16</inkml:trace>
  <inkml:trace contextRef="#ctx0" brushRef="#br0" timeOffset="108686.6311">7453 15158 457 0,'0'0'2'0,"0"0"-1"0,0 0 2 16,0 12 0-16,-7 2 1 15,0 6 1-15,-6 12 0 16,-3-1 1-16,2 9-2 15,4-1 0-15,-3 3-1 16,8 0 0-16,5-4-1 16,0-9-1-16,11-2 0 0,1-6 0 15,6-7 0-15,1-4 1 16,1-10 1-16,-3 0-3 16,6-10 0-16,-3-9 0 15,-6-5 0-15,-1-9 0 16,-5-5 0-16,-6-4 0 0,-2-2 0 15,-10 1 0-15,-5 2 0 16,-2 6 0-16,-6 10 0 16,1 10 0-16,-3 7 0 0,1 11 0 15,4 14 0-15,7 8 0 16,3 5 0-16,8 10 0 16,2-3 0-16,9 5 0 15,9-2 0-15,7-3 0 0,5-8-7 16,4 1-7-16,4 5-53 15,1-18-20-15</inkml:trace>
  <inkml:trace contextRef="#ctx0" brushRef="#br0" timeOffset="109081.7385">7789 15500 446 0,'0'0'4'0,"0"0"1"16,-5 10 2-16,5-10 0 0,-7 14 1 15,0 2 0 1,5 1 0-16,0 5 1 0,0-2-4 16,-1 6-1-16,3-2-4 15,0 0 0-15,0-4 0 0,0 2 0 16,0-7 0-16,0-2 0 16,0-6 0-16,0-7 0 15,0 11 0-15,0-11 0 0,0 0 0 16,0 0 0-16,0 0 0 15,0 0 0-15,0-8 0 16,0 8 0-16,0-12 0 16,0 12 0-16,0-11 0 0,0 11 0 15,0 0 0-15,-2-10 0 16,2 10 0-16,0 0 0 16,0 0 0-16,0 0 0 15,0 0 0-15,0 0 0 16,0 0 0-16,0 0-3 0,0-9-13 15,0 9-25-15,7-3-48 16,-7 3-1-16</inkml:trace>
  <inkml:trace contextRef="#ctx0" brushRef="#br0" timeOffset="109649.5801">7680 15542 374 0,'0'0'6'0,"0"0"5"16,0 0 0-16,0-9 2 16,0 9 1-16,0-13 0 0,5 3 1 15,2 2 1-15,-2-2-7 16,2 5-2-16,6-2-2 0,-1 2-1 16,3 3-2-16,0 2 1 15,0 0-2-15,2 4 1 16,-4 6-2-16,-3 3 1 15,-3 3 0-15,-2 5 1 16,-5 7-2-16,-5-2 0 0,-7 8 0 16,-6-5 0-16,-7 5 0 15,3-2 0-15,-5-2 0 16,2-5 0-16,5-3 0 0,-2-4 0 16,11-4 0-16,2-4 0 15,9 1 0-15,0-11 0 16,12 9 0-16,8-9 0 15,-2 0 0-15,17 0 0 16,-1-5 0-16,3-2 0 0,-2-1 0 16,2 0 0-16,-1 4 0 15,-10-2 0-15,-1 4 0 16,-9 2 0-16,-7 0-11 0,1 2-35 16,-10-2-43-16,0 13-3 15</inkml:trace>
  <inkml:trace contextRef="#ctx0" brushRef="#br0" timeOffset="110074.1348">8174 15247 428 0,'0'0'3'0,"0"0"-1"15,0 0 3-15,0 0 0 16,0 12 1-16,0 4 0 16,0 5 1-16,0 2 0 0,-2 9-2 15,2 0-1-15,0 5-2 16,0-7-7-16,0 7-12 15,0 6-62-15,2-19-4 16</inkml:trace>
  <inkml:trace contextRef="#ctx0" brushRef="#br0" timeOffset="110235.6929">8048 15418 439 0,'0'0'2'0,"0"0"1"16,0 0-1-16,7-6 2 15,5 5-1-15,6-4 1 16,7-1 0-16,7-1-3 16,5-3-7-16,10 0-25 15,9 3-50-15,-5-5-1 0</inkml:trace>
  <inkml:trace contextRef="#ctx0" brushRef="#br0" timeOffset="110517.5145">8641 15145 426 0,'0'0'3'0,"0"0"1"16,0 0 2-16,0 6 2 16,-2 4 0-16,-3 4 2 15,0 9 0-15,-3 1 0 16,-4 9-2-16,2 0 0 0,-3 5-3 16,1-1 0-16,2-2-5 15,-1-3 0-15,2-4 0 16,2-3 0-16,-1-8 0 0,6-1 0 15,-2-2 0-15,4-4 0 16,0-10 0-16,21 10 0 16,-3-8 0-16,6-2 0 15,9-2 0-15,2-6 0 0,2 0 0 16,8 1-12-16,-6-4-73 16,4 2-2-16</inkml:trace>
  <inkml:trace contextRef="#ctx0" brushRef="#br0" timeOffset="110985.0089">8900 15490 466 0,'0'0'4'0,"0"0"1"15,-13-3 2-15,13 3 0 16,-9-7 1-16,9 7-1 15,-3-15 0-15,6 3-7 16,11 4 0-16,4 1 0 0,9-1 0 16,-2 4 0-16,5 1 0 15,-7 3 0-15,1 3 0 16,-4 4 0-16,-8 5 0 16,-8 4 0-16,-4-2 0 0,-1 3 0 15,-7 1-2-15,1-1 0 16,-3-2 1-16,0 2-1 15,3-2 1-15,-1-2 0 16,4-4 0-16,4 2 1 16,0-2 0-16,0-9 0 15,4 15 1-15,6-8 0 0,-3-1 0 16,4 1 0-16,1 0 0 16,-1-2-1-16,-2 3 0 0,-9-8 1 15,12 9-1-15,-12-9 0 16,-7 15 0-16,-7-5 0 15,-5-3-1-15,-3 4-1 0,-3-1-3 16,-5-5-5-16,0 2-9 16,-4-4-26-16,4-3-41 15,7 0-2-15</inkml:trace>
  <inkml:trace contextRef="#ctx0" brushRef="#br0" timeOffset="111333.7637">9377 15121 326 0,'0'0'9'0,"0"0"4"15,0-13 4-15,0 13 5 16,0-10-1-16,0 10 0 0,0-10 1 16,0 10 2-16,-17 6-9 15,2 12-3-15,-3 6-3 16,-4 5-9-16,3 8 0 16,0 6 0-16,2 0 0 15,4 3 0-15,9-7 0 16,4-1 0-16,10-5 0 0,10-7 0 15,3-4 0-15,7-12-21 16,9-2-66-16,3-6-3 16</inkml:trace>
  <inkml:trace contextRef="#ctx0" brushRef="#br0" timeOffset="111615.7046">9544 15316 434 0,'0'0'4'16,"-10"6"0"-16,0 1 2 0,-6 4 1 15,2 0 0-15,-2 1 0 16,2 4 0-16,2 0 1 16,5 0-3-16,7-1-1 15,5-5 0-15,9-2-1 0,9-4 0 16,4-4 0-16,0 0 0 16,0 0-1-16,3-10-2 15,-8-2 0-15,-4-3 0 16,-3-5 0-16,-10 0 0 0,-5 3 0 15,0-3 0-15,-10 2 0 16,-2 9 0-16,-6-2 0 16,1 9-8-16,-6-4-18 15,1 9-60-15,10 5-3 16</inkml:trace>
  <inkml:trace contextRef="#ctx0" brushRef="#br0" timeOffset="111934.0509">9827 15259 419 0,'0'0'4'16,"0"0"1"-16,0 0 1 16,0 0 1-16,-10 0 0 15,-3 0 1-15,1 6-1 0,-6-2 1 16,-1 6-4 0,4 2-1-16,0 4-1 0,2 2-1 15,6-2 1-15,7 4-2 16,5-1 1-16,8-1 0 15,1 2 0-15,4-2 0 16,1-4 0-16,4 4 0 0,-5-3-1 16,-1-6 0-16,-7 6 0 15,-3-6 1-15,-7 5-1 16,0-2 0-16,-11 3 1 16,-8-3-1-16,-5 1-1 0,-4 1-2 15,-4 1-5-15,0 0-8 16,2-4-28-16,0-7-40 15,10-1-2-15</inkml:trace>
  <inkml:trace contextRef="#ctx0" brushRef="#br0" timeOffset="112213.766">10108 14841 452 0,'0'0'2'0,"0"0"2"16,-8 17 1-16,-2 3 2 16,0 10 1-16,-4 12 1 0,-4 10 1 15,-1 9 0-15,-2 9-6 16,5 5-4-16,-2-1 0 16,8-2 0-16,2-3 0 15,6-9 0-15,2-6 0 0,8-4 0 16,4-17 0-16,6-4 0 15,3-7 0-15,9-20-53 16,5-2-36-16,0-7-3 16</inkml:trace>
  <inkml:trace contextRef="#ctx0" brushRef="#br0" timeOffset="112598.6742">10331 15034 449 0,'0'0'4'0,"0"0"2"16,-6-5 1-16,-5 3 1 15,2-3 2-15,-7 5 0 16,-2 0 0-16,-1 7-3 16,-6 8-7-16,-2 10 0 15,5 4 0-15,2 11 0 0,1 2 0 16,5-2 0-16,7 5 0 16,5-6 0-16,4-9 0 15,8-3 0-15,5-9 0 16,4-11 0-16,4-7 0 0,5-3 0 15,-3-11 0-15,-4-9 0 16,4-7 0-16,-4-4 0 16,-7-8 0-16,-6 0 0 15,-4 2 0-15,-4-2 0 0,0 9 0 16,-11 7 0-16,0 6 0 16,-3 15 0-16,-4 5 0 15,4 15 0-15,1 9 0 0,3 9 0 16,3 7 0-1,1 0 0-15,6 9 0 16,6 0 0-16,1-2-35 0,5-5-54 16,7-5-3-16</inkml:trace>
  <inkml:trace contextRef="#ctx0" brushRef="#br0" timeOffset="112911.9212">10434 15341 459 0,'0'0'5'15,"0"0"2"-15,0 0 1 0,-3-15 2 16,3 15 0-16,-5-12 0 16,5 12-8-16,0-18-2 15,0 18 0-15,10-9 0 16,-2 6 0-16,4 3 0 0,0 0 0 16,-1 7 0-16,-2 6 0 15,-4 5 0-15,-2 1 0 16,-3 3 0-16,-5 1 0 15,-2 3 0-15,-4 0 0 0,4-3 0 16,-3-4 0-16,3-7 0 16,2 3 0-16,5-7 0 15,0-8 0-15,12 5 0 16,3-9 0-16,5-5 0 0,5-8-9 16,10-10-51-16,2 2-30 15,3-10-2-15</inkml:trace>
  <inkml:trace contextRef="#ctx0" brushRef="#br0" timeOffset="113064.0431">10801 15094 430 0,'0'0'3'16,"0"0"2"-16,-7 4-2 0,2 6 3 15,-1 6 1-15,3 4 0 16,-3 1 0-16,1 9 1 16,3 5-3-16,2 2 0 15,0 3-2-15,2-3-4 0,0-2-7 16,7-3-15-16,0-7-59 15,-9-8-1-15</inkml:trace>
  <inkml:trace contextRef="#ctx0" brushRef="#br0" timeOffset="113225.6141">10714 15225 455 0,'0'0'2'15,"0"0"-1"-15,0-13 1 0,0 13 0 16,16-14 1-16,-4 6-1 15,8-2-2-15,1 0-5 16,9 3-19-16,13-1-57 16,-8-2-1-16</inkml:trace>
  <inkml:trace contextRef="#ctx0" brushRef="#br0" timeOffset="113595.6411">11077 14990 433 0,'0'0'3'0,"0"0"1"16,0 0 3-16,-14 10 0 0,4-1 2 15,0 11 0-15,-3 2 1 16,-2 6 0-16,1 6-1 16,1 4-3-16,3-2-2 15,8 5-4-15,-1-4 0 16,3-3 0-16,5-7 0 0,5-2 0 16,5-10 0-16,-1-8 0 15,9-4 0-15,-3-6 0 16,4-9 0-16,1-8 0 0,-2-7 0 15,-3-5 0-15,-3-8 0 16,-4-2 0-16,-6-5 0 16,-7 2 0-16,0 3 0 15,-7 10 0-15,-1 2 0 16,-2 13 0-16,-4 6 0 0,-2 11 0 16,4 14 0-16,3 4 0 15,1 8 0-15,0 6 0 16,5 6 0-16,3-1 0 15,3 0 0-15,9 0 0 0,1-5 0 16,8 3-29-16,0-10-58 16,2-7-5-16</inkml:trace>
  <inkml:trace contextRef="#ctx0" brushRef="#br0" timeOffset="114064.7802">11335 15334 473 0,'0'0'4'0,"0"0"1"16,0 0 2-16,0 0 1 15,0 0 1-15,-4-5-4 16,4 5-5-16,4-10 0 16,7 5 0-16,-4-1 0 15,8 2 0-15,0-4 0 0,0 6 0 16,-3-1 0-16,1 3 0 15,-1 0 0-15,-12 0 0 16,11 11 0-16,-9-1 0 16,-2 3 0-16,0-1 0 15,-2 2 0-15,-4 4 0 0,1-4 0 16,-2 3 0-16,2-1 0 16,1-2 0-16,-1 0 0 0,5-5 0 15,0 3 0-15,7-2 0 16,0-2 0-16,5-1 0 15,6-2 0-15,-6 0 0 16,1-1 0-16,-1-1 0 0,1 0 0 16,-13-3 0-16,12 10 0 15,-12-10 0-15,0 10 0 16,0-10 0-16,-7 15 0 16,-6-8 0-16,1 3 0 0,-6 2 0 15,-1-4 0-15,-4-2-3 16,-4 0-35-16,2-4-51 15,2-2 0-15</inkml:trace>
  <inkml:trace contextRef="#ctx0" brushRef="#br0" timeOffset="114328.5878">11476 14618 498 0,'0'0'2'15,"0"0"0"-15,0 0 2 16,7 0 1-16,7 7-5 16,9 18 0-16,5 4 0 15,11 17 0-15,-1 8 0 0,13 13 0 16,-1 12 0-16,-3 5 0 16,-4 1 0-16,-6 1 0 15,-14 1 0-15,-14-5 0 16,-11 2 0-16,-21-5 0 15,-14 3 0-15,-20-3 0 0,-15 1-51 16,-12-6-43-16</inkml:trace>
  <inkml:trace contextRef="#ctx0" brushRef="#br1" timeOffset="124482.7196">15915 15376 288 0,'0'0'5'16,"0"0"2"-16,0 0 0 16,0 0-1-16,-4-10 0 0,4 10 2 15,0 0 0-15,-3 10 1 16,3 5-4-16,0 0-1 15,0 8 1-15,7-2 2 0,5 6-1 16,4-2 1-16,3 3 0 16,6-4-2-16,3-1 0 15,6-4-1-15,3-4 0 0,6 0-1 16,1-4 0-16,7-4-1 16,1-2 0-16,-1-3 0 15,4-2-1-15,0-2 1 16,3-3 0-16,-4-2-1 0,-4-2 0 15,-3-3 0 1,-3 0 0-16,-1 2 1 0,-3-2-1 16,-7-1-1-16,1 1 1 15,-4 0 0-15,-1 1-1 16,6 1 1-16,3 2-1 16,-1-1 1-16,5 2-1 0,3 4 0 15,6-2 0-15,7 5 1 16,-1 0-1-16,3 0 0 0,0 8 0 15,-1 2 0-15,-4 0 0 16,0 0-1-16,-7 5 1 16,-7-1 0-16,-1 4-1 15,-10-4 0-15,-5 3 0 16,-6 0 0-16,-3-1 1 16,-7-1-1-16,-1 0 0 0,-3-3 1 15,-2-2-1-15,-3-10 2 16,2 18-1-16,-2-18 1 15,0 6 0-15,0-6 2 16,0 0 1-16,0 0 0 16,0 0-2-16,0 0 2 0,0-9-1 15,0-4-1-15,3 1 0 16,4-2-2-16,0-6 1 16,6-1-1-16,4 0 0 0,3-2 0 15,0 1 0-15,4-3 1 16,1 4-1-16,2 2 0 0,3-1 1 15,-2 1-2-15,2 2 1 16,-2 2-1-16,1 0 1 16,4 4-1-16,-4 2 0 15,4 1 1-15,1 4-1 16,6-2 1-16,3 6 0 0,1 0 0 16,6 0 0-16,0 3 0 15,1 1 1-15,2 4-1 16,-5-1 0-16,-2 4 1 0,2-1-1 15,-4 0 1 1,2 2-1-16,-4-5 0 0,-5 3 0 16,2-2 0-16,-1-1 0 15,-1 0-1-15,-3 0 1 16,2-1 0-16,-4-1 0 0,3-3 0 16,-7 1 1-16,7-1-1 15,-6-2 0-15,4 0 0 16,-4 0 1-16,4 0-1 15,1-5 0-15,3 3 0 0,1-1 0 16,2 1 0-16,-1-1 0 16,3 3 0-16,-4-3 0 15,-1 3 0-15,-7-1 0 16,-2 1 0-16,-4 0 0 16,-4 0 0-16,0 0 0 0,-5-3 0 15,5 3 0-15,0-3 0 16,-1-1 1-16,6 1-1 15,5 1 0-15,-2-3 0 16,2 0 0-16,-1 2 1 0,1-2-1 16,-5 0 0-16,-3 1 0 15,-2 1 1-15,-2-2-1 16,-4-2 0-16,2-1 1 16,-4-4 0-16,3 1 1 0,0-4 0 15,-3 1 1-15,-2-3 0 16,2 0 0-16,-4 1 2 15,2 2-1-15,-5 0-1 0,-3 2 0 16,-2 12-3-16,0-14-11 16,0 14-38-16,0 0-34 15,0 0-2-15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8:51:27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16099 15745 121 0,'0'0'0'16,"0"0"-3"-16,0 0 2 0,0 0 0 16,0 0 0-16,8 0 0 15,1 0 1-15,8 0 0 16,7 3 1-16,10-1 2 15,3-2 0-15,23 0 0 16,5 0 0-16,7 0-1 16,7 0-1-16,8-5 2 0,3 3-2 15,9 0 0-15,8-4-1 16,-5 1 1-16,5 0 0 16,7-3-1-16,14 2 0 15,-2-5 0-15,9 2 0 0,1-2-1 16,-4 4 0-16,10-3-1 15,4 1-2-15,-7 4-2 16,-8 2-2-16,7 1-3 0,-4 2-3 16,-10-3 2-16,3 3-1 15,-10 0 0-15,-10-3 3 16,0 2 0-16,2-2 4 16,-7 0 2-16,-7-3 0 15,2-3 2-15,-11 0-1 0,-2-2 2 16,-4 2 1-16,-3-4 0 15,-9-2 1-15,-9 3 2 16,-5-5-1-16,-5 2 4 16,-2-3 1-16,-10 4 1 15,2-4 3-15,-11 1 0 16,-3-5 1-16,-5 2 0 0,-3-6 0 16,1 7 1-16,-4-5-2 15,1 1-2-15,-4-3-1 0,3 5 1 16,-1 1-2-16,-1-2 1 15,0 1-1-15,3-3 0 16,-2 5-2-16,1-6 1 16,-1 2 0-16,-1 1-2 15,0 0 1-15,-1 0-1 0,-4 0 1 16,-2-3 0-16,0 1 1 16,-5 5 0-16,0-5-1 15,0-1 2-15,-2 0-2 0,-3 0 2 16,0-1-2-16,-5-2 1 15,2-2-1-15,-4 3-1 16,2-3 2-16,-3 3-1 16,1-4 0-16,-3 5 0 15,3 4 1-15,-6-6-1 0,3 3-1 16,-2-1 1-16,2 1-2 16,0-3 0-16,-2 3 0 15,-1 1-1-15,2-1-2 0,-2 0 1 16,-3-2-1-16,2 4 0 15,-3 0 0-15,1 0 0 16,-1-3 0-16,-2 4 0 16,-1 0 0-16,0 3 1 0,-8-7-1 15,1 4 0-15,-5 0 0 16,-1 5 1-16,-1-3-1 16,-6 3 0-16,-2 1-1 15,-2 2 0-15,-2 3 0 0,-6 2 1 16,0-1-1-16,-5 3 1 15,-5-1 0-15,-2 3-1 16,-2 1 2-16,-5 1-1 16,-4 1 0-16,-3-1 0 15,-5 3 0-15,1 0 0 16,-3 0 0-16,-8 0 0 0,4 0 0 16,-5 3 0-16,-3-1 0 15,2 1 0-15,-4-1 0 0,3 3 0 16,-4 0 1-16,1 0-1 15,-4-1 0-15,4 2 0 16,-1-2 0-16,-1 1 0 16,7 0 0-16,-6 0 0 0,6 0 0 15,2-2 0-15,-4 2 1 16,10-1-1-16,1 1 0 16,0-1 0-16,7-2 0 15,-2 2 0-15,5-1 0 0,6 0 0 16,-3-1 0-16,7 0 1 15,4 3-1-15,3-2-1 16,6-1 1-16,2 4 0 16,8-1 0-16,1-1-1 15,10 1-1-15,2 0-1 0,4 7 0 16,7-4-1-16,0 1 0 16,7 4 0-16,3 1 0 15,3 4 1-15,0 5 1 16,4 1 3-16,2 8 1 0,-2 9 2 15,5 5 2-15,-2 9 0 16,3 6 1-16,0 14 0 16,-2 4-2-16,2 9 0 0,-3-1-1 15,3 11-2-15,-4-1 0 16,-3 7 0-16,5-3-2 16,-7 0-3-16,-1-4-14 15,-10 2-51-15,10-3-3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00:03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10667 13863 369 0,'0'0'1'16,"-2"12"1"-16,-1-3 0 0,1 4 1 15,2-1 6-15,0-12 2 16,22 0 1-16,21-22 2 0,33-31-2 16,46-31 1-16,60-29-1 15,66-31-11-15,68-21-74 16,119-24-6-16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00:12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21889 9507 344 0,'0'0'2'16,"0"0"0"-16,0 0 1 0,0 0 2 16,0 0 4-16,3 12 0 15,4-1 3-15,0 3 0 16,3 3-1-16,5 9 0 16,0 1-1-16,2 3-1 0,4 4-2 15,0 2-1-15,-3-5-2 16,2 1-1-16,-5-5 0 15,0-4 0-15,-5-6 1 16,2-7 1-16,6-10 1 16,4-10-1-16,15-12 1 0,13-13-1 15,22-12 2-15,15-8-1 16,20-6-4-16,12-6-2 16,8-1 0-16,5 7 0 0,-5 4 0 15,-10 5 0-15,-13 11 0 16,-17 5 0-16,-18 9 0 15,-17 7 0-15,-12 6 0 0,-17 4 0 16,-8 4 0-16,-15 6 0 16,10-8 0-16,-10 8 0 15,0 0 0-15,0 0 0 16,0 0 0-16,-8 6 0 16,8-6 0-16,-17 12-73 0,9-10-18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05:55.91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FFC000"/>
    </inkml:brush>
    <inkml:brush xml:id="br6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1281 2900 142 0,'0'0'5'0,"0"0"2"16,0 0 3-16,12 0 3 16,-3 0 0-16,9 0 4 0,5 0 1 15,2 0 2-15,10 0-2 16,-2 0-4-16,5-2-2 16,4 2 0-16,6-2-2 0,4-1 0 15,0 3-2-15,7 0 0 16,1-5-1-16,11 5-1 15,-1-5 0-15,5 5-1 16,5-5 0-16,0 3 0 16,2-3-2-16,0 3-1 0,3-1 0 15,-1 0 0-15,4 2 1 16,-2-2-1-16,1 0 0 16,2 1 0-16,1-1 0 15,2-2 0-15,2 5 0 16,-2-4 0-16,-3 4-1 0,6-6 1 15,-5 6-1-15,4-2 0 16,-1 2 0-16,-1-3 0 16,-4 3-1-16,2 0 1 15,0 0-1-15,-1 0 1 0,3 0-1 16,-5 0 1-16,5 0-1 16,0 0 1-16,-1 0 1 15,4 0-1-15,1 0 0 0,-2 0 0 16,3 3 1-16,0-3-2 15,-4 2 2-15,7-2-1 16,-2 0 0-16,1 0 0 16,0 0 0-16,-3 0-1 0,3 0 1 15,-5 0 0-15,3 0 0 16,-5 0 0-16,5 0 0 16,-1 0 0-16,-1 0 0 15,-2 0-1-15,6 0 1 16,-3 0 0-16,-1 0 0 15,4 0 0-15,-2 0-1 0,0 0 1 16,-2 3 0-16,-1-3-1 16,3 0 1-16,0 3-1 0,0-3 0 15,-2 2 0-15,2-2 1 16,-3 0-1-16,-2 0 0 16,2 0 0-16,1 0 0 0,-3 0 2 15,0 0-2-15,-1-2 0 16,4 2 0-16,-1-3 0 15,1 0 0-15,2 3 0 16,0-2 1-16,-5 2-1 16,5 0 0-16,-3-3 1 15,0 2-1-15,2-4 0 0,0 5 0 16,-1-1-1-16,-3-1 1 16,2-1 0-16,-2 0 0 15,3 3 0-15,1-3 0 16,-4 2 0-16,0 1 1 15,-5-3-1-15,5 3 1 0,-2 0-1 16,2 0 0-16,-5 0 0 16,2 0 1-16,1 0-2 0,0 0 2 15,-1 0-1-15,3 0 0 16,-1 0 0-16,2 0 0 16,-1 0 1-16,-3-3-1 15,6 3 1-15,-6-2 0 0,5 2-1 16,-4-3 1-16,0 0-1 15,-1 3 0-15,1-2 0 16,-3-2 0-16,-2 1 0 16,1 0 1-16,-1-2-1 15,-1 5 0-15,1-4 0 0,-6 1 0 16,3-2 1 0,-2 5-1-16,-1-5 0 0,4 3 1 15,-4-1-1-15,5 3 0 16,-1-2 0-16,1 0 1 15,1 2-1-15,2 0 1 0,3-3-1 16,-1 3 1-16,-3 0 0 16,1 0 0-16,3 0-1 15,-3 0 1-15,0 3-1 0,1-1 1 16,-4 0-1-16,2-2 0 16,-1 0 0-16,0 5 1 15,-4-5 0-15,5 0-1 16,-2 3 0-16,0-3 1 0,-1 0 0 15,-2 2-1-15,1-2 1 16,1 0-1-16,-3 0 0 16,0 0 0-16,-1 0 1 0,-1 0-1 15,-2 0 0-15,-5 0 0 16,4 0 0-16,-5 0 0 16,1 0 0-16,-3 0 1 15,4 3-2-15,-3-1 2 16,4 1-1-16,-4-1 0 15,1 0 0-15,-1-2 0 0,1 0 0 16,-5 3 0-16,-3-3 0 16,0 0 0-16,-6 2 0 15,0-2 0-15,-7 0 0 0,1 0 1 16,-5 0-1-16,-5 0 0 16,-5 0 0-16,-8 0 0 15,-2 0 0-15,-5 0 0 16,-5 0 1-16,-5 0-1 0,-10 0 1 15,12 0-1-15,-12 0 1 16,0 0-1-16,0 0-4 16,0 0-6-16,0 0-22 0,-5 6-44 15,-5-6-3 1</inkml:trace>
  <inkml:trace contextRef="#ctx0" brushRef="#br1" timeOffset="61518.2361">8289 14328 37 0,'0'0'8'15,"0"0"5"-15,0 0 5 0,0 0 3 16,0 0 5-16,0 0 1 16,0 0 1-16,0 0 1 15,0 0-5-15,0 0-4 16,0 0-3-16,0 0-3 15,0 0-1-15,0 0-2 0,0 0 0 16,0 0-1-16,0 0-2 16,0 0-1-16,0 0-1 15,0 0-1-15,0 0 0 16,0 0 0-16,0 0 0 0,0 0-1 16,2 5 1-16,-2-5 1 15,0 0-1-15,0 0 0 16,0 0 1-16,0 0 0 0,10 2 0 15,-10-2 0-15,0 0-1 16,9 0 0-16,-9 0-1 16,11 0 0-16,-11 0 0 15,17 0-1-15,-7 0-1 16,0-2-1-16,7 2 0 0,-2-3 0 16,2 3 0-16,6 0 0 15,-3 0 0-15,4 0-1 16,6 0 1-16,0 0 0 15,8-2 0-15,-3 2 0 16,4 0 0-16,4 0 0 16,1 0 0-16,1-2 0 0,2 2-1 15,1 0 1-15,-2-3 0 16,2 3-1-16,-1-3 1 16,3 3 0-16,2 0-1 0,6-2 1 15,1 0 0-15,5-1 0 16,11 1-1-16,3-2 1 15,-1-2 0-15,9 4-1 0,-1-1 1 16,2 0-1-16,5 3 1 16,-5 0-1-16,3 0 1 15,2 0-1-15,-3 0 0 16,3 0 1-16,0 3-1 0,0 0 0 16,-1-3 1-16,2 2-1 15,-5-2 0-15,5 0 1 16,-3 0-1-16,-5 0 0 15,-2 0 0-15,0 0 0 16,-1 0 1-16,-5-5-1 16,2 2 0-16,-4 1 0 15,0 0 0-15,-6 0 0 0,0-1 1 16,-1 3-1-16,-3-3 0 16,-5 3 0-16,-7-2 0 0,2 2 0 15,-7 0 0-15,-6 0 0 16,-7 0 0-16,-8 0 0 15,-2 0 0-15,-5 0 1 0,-8 0-1 16,1 0 1-16,-13 0-1 16,12 0 2-16,-12 0-1 15,0 0 1-15,0 0 0 16,0 0 0-16,0 0 0 16,0 0 0-16,0 0 0 0,0 0-1 15,0 0 1-15,0 0-1 16,0 0 0-16,0 0 0 15,0 0-1-15,0 0 0 16,0 0-1-16,0 0-2 16,0 0-1-16,-7-6-5 0,7 6-6 15,-8 0-10-15,8 0-31 16,-10 0-29-16,1 0-2 16</inkml:trace>
  <inkml:trace contextRef="#ctx0" brushRef="#br1" timeOffset="62270.3858">12196 14061 287 0,'0'0'6'15,"0"0"4"-15,0 0 2 0,0 0 3 16,0 0 0-16,-5 4 1 15,5-4 1-15,0 0 0 16,0 0-6-16,0 0-4 16,0 0-2-16,0 10 0 15,0-10 0-15,10 10 1 0,0-4 0 16,5 1 0-16,5 0 0 16,3 3-1-16,4 0 0 15,3-1-1-15,2 2-1 0,3-2-1 16,-3 0 0-1,-2 0-2-15,-3-1 2 16,1-1-1-16,-6 1 0 0,-2-3 0 16,-6 2-1-16,-3-2 0 15,-11-5 0-15,14 12 1 0,-14-12 0 16,0 19 0-16,-12-7 0 16,-1 3 1-16,-8 4-1 15,-5 0 1-15,-4 3-1 16,-2 1 1-16,0 1-1 0,0 2 0 15,2-4 0-15,0 3 0 16,5-4-1-16,3 0 1 16,5-6 0-16,1-1 0 0,7-3 0 15,9-11 0-15,-16 11-1 16,16-11 1-16,0 0 0 16,0 0 0-16,0 0-1 15,0 0 1-15,0 0-1 16,0 0 1-16,0 0 0 15,0 0 0-15,0 0-1 0,0 0 1 16,0 0 0-16,0 0-1 16,0 0-1-16,0 0-1 15,0 0-3-15,0 0-9 16,0 0-15-16,0 0-54 0,0 0-3 16</inkml:trace>
  <inkml:trace contextRef="#ctx0" brushRef="#br1" timeOffset="70934.5191">8291 11767 205 0,'0'0'6'0,"0"0"4"15,0 0 3-15,0 0 4 16,0 0 0-16,0 0 0 16,0 0-1-16,0 0 0 0,0 0-3 15,0 0-3-15,0 9-3 16,0 7-1-16,0 1 0 15,0 5 1-15,2 5 1 16,1 5 1-16,-3 3-2 0,2 2-1 16,1 3-1-16,-3-1 1 15,2 0-1-15,-2 4 0 16,3-1-1-16,-3 1 1 0,0-4-1 16,0 3 0-16,0-5 0 15,0 3-3-15,0 0 0 16,0-5 1-16,0-1-1 15,0-2 0-15,0 1-1 16,0-4 1-16,0 1-1 0,0-3 0 16,2 1 1-16,-2-2-1 15,2 2 0-15,0-3 0 16,1 0 0-16,-3-1 0 16,0 6 0-16,0-5 1 15,0 2 0-15,0 0-1 0,0-2 1 16,0 0-1-16,0 0 1 15,0 2-1-15,0-5 0 16,0 1 0-16,0 1 0 0,0 1-1 16,0-3 1-16,-3 2 0 15,3 0 0-15,-2 0 0 16,0-1-1-16,2 1 1 0,-2 2 0 16,-1-2 0-16,3-2-1 15,0 3 1-15,-2 0 0 16,2 0 0-16,0-3 0 15,0 2 0-15,0-1 0 16,0-1-1-16,0 1 1 0,0-2-1 16,0 2 1-1,0 2 0-15,0-3 0 0,2 5 1 16,1 0 0-16,-1-2 1 16,0 0 0-16,-2 2 1 0,2-2-1 15,-2 0 1-15,3-3-1 16,-3 0 0-16,4 0 0 15,-4-2-1-15,0-2 1 0,0 0-2 16,0 1 1-16,0 1 0 16,0-3 0-16,0 1 0 15,0 0 0-15,2-2 0 16,-2 4 0-16,0-1 1 16,0 1-1-16,0 1-1 0,0 1 1 15,0 0-1-15,0 0 1 16,0 0-1-16,0-4 0 15,0 2 0-15,0-5-1 0,0-1 2 16,0-1-1-16,0-3 0 16,0-1 1-16,0 2-1 15,0 1 0-15,0-2 0 16,0 0 0-16,0 0 1 16,0-1-1-16,0 1 1 0,2 0-1 15,-2 0 0-15,0-10 1 16,0 15-1-16,0-15 0 15,3 12 0-15,-3-12 0 16,0 0 0-16,0 0 0 0,0 11 1 16,0-11-1-16,0 0 0 15,0 0 1-15,0 0 0 16,0 0 1-16,0 0-1 16,0 0 0-16,0 0-2 0,0 0-4 15,0 0-13-15,0 0-60 16,-3-15-8-16</inkml:trace>
  <inkml:trace contextRef="#ctx0" brushRef="#br1" timeOffset="72017.0252">8333 11883 270 0,'0'0'8'16,"0"0"3"-16,0-11 5 0,0 11 2 16,0-9 2-16,0 9 2 15,0-10 3-15,0 10 0 16,-5-13-5-16,5 13-6 16,0 0-2-16,0 0-2 0,-9-1-4 15,9 1 0-15,-13 12-3 16,3 3 0-16,-4 5-1 15,-2 4 0-15,1 9-1 16,-4 4 1-16,-2 5 0 16,-1 0-1-16,2-5 1 0,0 3-1 15,0-3 0-15,1-7 0 16,3-3 0-16,2-7-1 16,1-3 1-16,6-5-1 15,7-12 0-15,-10 12 1 0,10-12 0 16,0 0 2-16,0 0-3 15,0-7 0-15,2-6 0 16,3-3 0-16,2-4 0 0,3-7 0 16,1-3 0-16,1-5 0 15,3 1 0-15,0-1 0 16,0-3 0-16,-3 5 0 0,3-3 0 16,-3 4 0-16,-2 0 0 15,2 2 0-15,-4 3 0 16,0 2 0-16,-1 3 0 15,-1 3 0-15,-2 1 0 0,1 2 0 16,-2 4 0 0,-1 0 0-16,-2 12 0 0,2-12 0 15,-2 12 0-15,0 0 0 16,3-10 0-16,-3 10 0 16,0 0 0-16,0 0 0 15,0 0 0-15,0 0 0 0,0 0 0 16,0 7 0-16,5 6 0 15,0 6 0-15,3 4 0 16,4 7 0-16,-2 2 0 0,7 5 0 16,1 2 0-16,1 0 0 15,1 1 0-15,1 1 0 16,-2-5 0-16,3 0 0 0,-5-2 0 16,1-7 0-16,-6 4 0 15,1-10 0-15,-1-1 0 16,-7-3 0-16,3-7 0 15,-3 0 0-15,-5-10 0 16,5 12 0-16,-5-12 0 16,0 0 0-16,0 0 0 0,1 14 0 15,-1-14 0-15,0 0 0 16,17 0-87-16,-17 0-5 16</inkml:trace>
  <inkml:trace contextRef="#ctx0" brushRef="#br1" timeOffset="73306.1847">8137 11222 271 0,'0'0'9'0,"0"0"4"16,0 0 6-16,-10-3 2 15,10 3 1-15,0 0 2 0,0 0 0 16,0 0 0-16,0 0-7 15,0 0-3-15,0 0-4 16,0 0-1-16,20-2-1 0,-1 2-1 16,4-3 1-16,7 0-1 15,-1-1-3-15,12-3-4 16,-4-1 0-16,5-2 0 16,-5 3 0-16,1 0 0 0,-8 2 0 15,0-1 0-15,-6 4 0 16,-4-2 0-16,-8 3 0 15,1 1 0-15,-13 0 0 16,12 0 0-16,-12 0 0 16,2 7 0-16,-4 4 0 0,-8 3 0 15,-8 1 0-15,-4 5 0 16,-5 5 0-16,-6-1 0 16,-9 6 0-16,3-3 0 15,-1-3 0-15,-1-3 0 16,11 1 0-16,0-7 0 0,11-3 0 15,2-4 0-15,8-1 0 16,9-7 0-16,0 0 0 0,0 0 0 16,14 3 0-16,6-3 0 15,5 0 0-15,10-5 0 16,2 0 0-16,8-3 0 16,2 1 0-16,5 0 0 0,-2 0 0 15,-3 1 0-15,1-1 0 16,-9 4 0-16,-4 1 0 15,-10 0 0-15,-6 2 0 16,-6 0 0-16,-3 0 0 0,-10 0 0 16,0 0 0-1,0 0 0-15,0 0 0 0,0 0 0 16,0 0 0-16,0 0 0 16,0 0 0-16,-5 4 0 15,5-4 0-15,-19 10-64 16,19-10-30-16</inkml:trace>
  <inkml:trace contextRef="#ctx0" brushRef="#br1" timeOffset="80087.91">6886 12515 189 0,'0'0'8'0,"0"0"5"15,0 0 1-15,0 0 4 0,0 0 0 16,0 0 3-16,5-8 1 15,-5 8 1-15,0 0-9 16,0 0-2-16,0 0-4 16,-5 0-2-16,5 0 1 15,-12 20-4-15,5-7 0 0,-1 1-1 16,0 6 1-16,1-1 0 16,0 5 0-16,2-2 0 0,-1 0 0 15,1 0 0-15,3 3 0 16,2-3 0-16,-2 1 0 15,-1-1 0-15,1 0-1 16,2-1 0-16,0 0 0 16,0-1 1-16,0 0-1 15,0 2 0-15,0-1 1 0,0-2-1 16,0 1 1-16,0 2 0 16,0-5 0-16,0-2-1 15,0 5 0-15,0-2 0 16,0-1-1-16,0 0 0 15,2-3 0-15,1 1-1 0,-1 2 1 16,0 0-1-16,3-5 0 16,1 2 0-16,-1 1 1 0,0-5-1 15,-1 5 0-15,4-6 1 16,-3 6-1-16,0-1 0 16,3-2 1-16,-1 0 0 15,-2 0-1-15,2-2 1 0,-1-1-1 16,1 2 0-16,0-2 1 15,-1 2-1-15,3-4 1 16,-1 4 0-16,1-2 0 16,-2-1-1-16,6 1 1 15,-3-2 1-15,3 3-1 0,2-2 0 16,-2 1 0-16,1-3 0 16,0 2 1-16,4-2 0 15,0 0-1-15,1 1 1 16,2-2-1-16,-1 1 1 0,0-4-1 15,2 2 0-15,-3 2-1 16,4-4 1-16,-3 3-1 16,-5 0 1-16,2 0-1 0,-2 0 0 15,0 0 0-15,5-3 1 16,-6 3-1-16,4-3 1 16,-1 3-1-16,3 1-1 15,3-2 2-15,-4 1-1 16,1 1 0-16,-2-2 0 15,2 2 0-15,0-1 0 16,0-4 0-16,-3 2 1 0,3-3 0 16,5 0-1-16,-3 0 1 15,3 0 0 1,0 0-1-16,-3-3 1 0,4 2-1 16,-5 1 1-16,-3-3-1 15,5 3 0-15,-9 0 0 16,4 0 0-16,-1 0 0 0,-2 0 0 15,4 0 0-15,-3 0 0 16,4 0 1-16,-3 0-1 16,3 0 0-16,3 0 0 0,-2-2 1 15,7-2-1-15,-3 4 1 16,7 0-1-16,-4-2 1 16,1-1-1-16,6 2 1 15,-8-2-1-15,3 0 1 0,-2 3-1 16,-4 0 1-16,2-2-1 15,-5 2 0-15,2 0 0 16,-3 0 0-16,2-3 0 16,-2 3 1-16,3 0-1 15,2-3 1-15,-1 2-1 0,1-5 1 16,2 4-1-16,-2-1 1 16,0 1-2-16,-3-1 1 15,-2-1 0-15,3 4 0 16,-6-3 0-16,3 1 0 0,-6 2 0 15,4-3 0-15,0 1 0 16,1 0 1-16,-1-1-1 16,2-2 0-16,0 0 0 0,2 0 0 15,1 0 0-15,-4 1 1 16,4-2-1-16,-3-3 0 16,-1 6 0-16,2-5 0 15,1 4 0-15,-5-2 0 0,3 4 0 16,2-4 0-16,-3-1 0 15,5 2 0-15,-2-2 1 16,1-1-1-16,-4 1 0 0,4 0 0 16,-1 0 1-1,-5-1-1-15,1 1 0 0,0-4 1 16,-4 5-1-16,2-3 0 16,-2 2 1-16,2-3-1 15,-2 0 1-15,4-2-1 16,1 0 1-16,1-3 0 0,1 3-1 15,-2-3 0-15,1 0 1 16,-1-1 0-16,-1 4-1 16,0 0 0-16,-1 0 1 0,-4 0 0 15,1 2 1-15,-4 0-2 16,-3-1 0-16,1 1 0 16,2-2 0-16,-5 2 0 15,2-2 0-15,3 0 0 0,-2-3 0 16,0 3 0-16,2-3 0 15,-1 2 0-15,-4 0 0 16,5 4 0-16,0-4 0 16,-5 4 0-16,2-4 0 0,-1 4 0 15,-1-1 0-15,0-4 0 16,-1 2 0-16,1 0 0 16,0-3 0-16,-2 3 0 15,2-3 0-15,0 3 0 16,-2-3 0-16,1 2 0 0,1 1 0 15,-2-3 0-15,-1 5 0 16,4-4 0-16,-4 4 0 16,1-2 0-16,-1-1 0 0,-2-3 0 15,2 4 0-15,-2-2 0 16,0-1 0-16,0 0 0 16,0 0 0-16,0 0 0 15,0 1 0-15,0 1 0 0,0 0 0 16,0 1 0-16,-2 5 0 15,2-3 0-15,-2 0 0 16,-1 3 0-16,1-3 0 16,-2-3 0-16,2 4 0 0,0-1 0 15,-1-4 0-15,1 2 0 16,-1 3 0-16,1-1 0 16,0 2 0-16,-1-1 0 15,3 9 0-15,-5-18 0 0,5 18 0 16,-5-12 0-16,5 12 0 15,-3-8 0-15,3 8 0 16,0 0 0-16,-7-10 0 0,7 10 0 16,0 0 0-16,-3-13 0 15,3 13 0-15,0 0 0 16,-7-12 0-16,7 12 0 16,0 0 0-16,-2-12 0 15,2 12 0-15,0 0 0 0,0 0 0 16,0 0 0-16,0 0 0 15,0 0 0-15,-5-8 0 16,5 8 0-16,0 0 0 16,0 0 0-16,0 0 0 15,-3 6 0-15,0 4 0 0,-2 2 0 16,1 8 0-16,-6 0 0 16,-1 5 0-16,4 2 0 15,-5 2 0-15,2-1 0 16,-3-1 0-16,6-3 0 0,0-4 0 15,-1-3 0-15,3 1 0 16,-2-5 0-16,4-6 0 0,3-7 0 16,-3 10 0-16,3-10 0 15,0 0 0-15,0 0 0 16,0 0 0-16,0-7 0 16,0-3 0-16,0-8 0 0,6 1 0 15,-2-5 0-15,5-5 0 16,2-3 0-16,-1-3 0 15,6 1 0-15,-2 5 0 16,-4-2 0-16,3 5 0 16,-1 3 0-16,-5 8 0 0,-1 3 0 15,-6 10 0-15,0 0 0 16,12-2 0-16,-10 7 0 16,3 10 0-16,3 2 0 15,-3 8 0-15,10-3 0 16,3 10 0-16,1-7 0 0,6 4 0 15,5 9-43-15,7-21-48 16</inkml:trace>
  <inkml:trace contextRef="#ctx0" brushRef="#br1" timeOffset="80778.0491">6824 12596 265 0,'0'0'7'16,"0"-7"5"-16,0 7 3 16,0-17 2-16,0 7 3 15,0 2 0-15,0 8 0 0,0-12 1 16,0 12-7-16,-3 12-4 15,-1 8-3-15,-1 13-3 16,0 4-2-16,3 4 0 16,-4 7 1-16,1 1-3 0,-2-1-5 15,7-6-12-15,0-1-37 16,0-8-23-16,7-11-6 16</inkml:trace>
  <inkml:trace contextRef="#ctx0" brushRef="#br1" timeOffset="81015.5299">6864 12641 280 0,'0'0'5'16,"0"0"2"-16,0-12 5 15,0 12 2-15,0-12 2 0,0 12 0 16,0-13 2-16,0 13 0 15,0 0-5-15,0 0-4 16,-8 3-2-16,-6 16-3 16,-7 6-1-16,-6 4-2 0,-5 8-4 15,0 8-24-15,-3 8-49 16,-2-9-1-16</inkml:trace>
  <inkml:trace contextRef="#ctx0" brushRef="#br1" timeOffset="89366.927">8418 14320 101 0,'0'0'7'0,"0"0"3"15,0 0 3-15,0-7 4 0,0 7 4 16,0 0 4-16,5-9 2 15,-5 9 2-15,0 0-6 16,2-11-3-16,-2 11-2 16,0 0-3-16,0 0-4 0,0 0-4 15,0 0-2-15,0 0-1 16,0 0 0-16,0 0-2 16,0 0 0-16,0 0 0 15,0 0 0-15,0 0 1 16,-5 3 0-16,5-3-1 0,-7 11 0 15,7-11 0-15,-6 11 1 16,6-11 0-16,-7 15 0 0,2-5-1 16,0 0 1-16,1 2-1 15,-5 0 0-15,5 2 0 16,-4 0 1-16,1 1-1 16,0-1-1-16,-1 2 1 0,1-2 0 15,-1 4 0-15,1-3-1 16,1 0 1-1,-1-1 0-15,0 1-1 0,2-2 0 16,-2-1 0-16,0 3 1 16,3-5 0-16,-3 4 1 0,-1-1-1 15,1 2 1-15,-3-1 1 16,0 4-1-16,0-1 0 16,-2 3-1-16,1-2 0 15,-1 4 0-15,0-2-1 0,2 0-1 16,0-1 0-16,0 1 0 15,3 0 0-15,-4 0 0 16,2-1 0-16,-1-1 0 16,0 2 1-16,2-1-1 0,-1 1 1 15,-2-1 0-15,1 2-1 16,1 2 1-16,-5-3 0 16,5-1 0-16,2 1 0 15,-4-4 0-15,4 5 0 0,-2-4 0 16,1 3 0-16,-2-1 0 15,0 1 0-15,2 3 0 16,-3-2 0-16,5-2 0 16,-4 1 0-16,1-4-1 0,-2 1 1 15,2 1-1-15,4-3 2 16,-2 1-1-16,-4 0 0 16,6-1 0-16,-2 3 1 0,0-1-1 15,-1 1 1-15,-2-1-1 16,0 5 0-16,0-5 0 15,0 2-1-15,0-1 1 16,-3 2-1-16,4-2 0 0,-1-2 0 16,0 3 1-16,0 0-1 15,3-4 0 1,-4 2 0-16,4 1 0 0,-5-3 1 16,4 2-1-16,-2 4 0 15,3-5 0-15,-5 1 0 16,6 1 0-16,-6 2 1 0,0-1-1 15,1-1 0-15,-1 2 0 16,2-5 0-16,0 1 1 16,-2 2-1-16,-1-1 1 15,3-2 0-15,1 3 0 0,-2-4 0 16,4 2 1-16,-3 0 0 16,0 2 0-16,3-3 0 15,-1-3 0-15,1 3 0 0,-3 0-1 16,2 0 1-16,1-3-1 15,-1 3-1-15,1-5 1 16,-1 5-1-16,1-2 1 16,-1 4 0-16,-3-3-1 0,3 2 1 15,-3 3 0-15,-1-1 0 16,0 2-1-16,-1 0 1 16,1-6-1-16,3 3 0 0,-2 0 2 15,-1 3-2 1,-1 1 0-16,3-4 0 0,3-2 0 15,0 2 0-15,-1 0 0 16,0 3 0-16,-1-2 0 16,-1-1 0-16,1-2 0 15,3-1 0-15,-1 3 0 0,-1-2 0 16,-1 3 0-16,0-5 0 16,5-1 0-16,-2 0 0 15,1 0 0-15,-2 3 0 0,2-5 0 16,0 2 0-16,0-2 0 15,2 3 0-15,-2-2 0 16,-1-2 0-16,3-2 0 16,-2 3 0-16,0 0 0 0,3-3 0 15,2-7 0-15,-11 17 0 16,11-17 0-16,-10 18 0 16,3-10 0-16,7-8 0 15,-7 18 0-15,1-11 0 16,6-7 0-16,-12 17 0 15,7-8 0-15,0-1 0 0,-3 2 0 16,3-3 0-16,1 6 0 16,-1-4 0-16,-2 4 0 15,-4-1 0-15,6 1 0 0,-2-1 0 16,0-2 0-16,0 5 0 16,-2-8 0-16,2 3 0 15,7-10 0-15,-7 12 0 0,7-12 0 16,-7 13 0-16,7-13 0 15,-7 11 0-15,7-11 0 16,-1 6 0-16,1-6 0 16,0 0 0-16,-8 11 0 15,8-11 0-15,0 0 0 0,0 0 0 16,0 0 0-16,0 0 0 16,0 0 0-16,0 0 0 15,0 0 0-15,0 0 0 16,0 0 0-16,0 0 0 15,0 0 0-15,0 0 0 0,0 0 0 16,0 0 0-16,-7 0-16 16,7 0-22-16,7-8-49 15,-7 8-2-15</inkml:trace>
  <inkml:trace contextRef="#ctx0" brushRef="#br1" timeOffset="90045.4144">6904 16682 346 0,'0'0'6'16,"0"0"2"-16,0 0 2 0,0 0 0 16,0 0 1-16,0 0-2 15,0 0 2-15,0 5 1 16,0 5-5-16,2 7-1 15,3 2-2-15,0 4 0 0,0 4 1 16,2 3 0-16,-4 2 0 16,0-5-2-16,-1 3 1 15,-2-3-2-15,0-2 1 16,-5-3-1-16,2 1 0 16,1-6-1-16,-3-4 0 0,1-4 0 15,4-9-1-15,-1 10 0 16,1-10 0-16,0 0 0 15,0 0 0-15,0 0 0 16,5 5 1-16,-5-5 0 0,13 0 1 16,-4-3 0-16,9-2 0 15,1-2 1-15,4-8 0 16,7 3-1-16,2-5 0 0,9-5 1 16,-2-1-1-16,3-2 1 15,3 0-1-15,-5 6 0 16,-3-1-1-16,-5 2 1 15,-5 6-2-15,-6 2 0 0,-7 5 0 16,-3 3 0-16,-11 2 0 16,0 0 0-16,0 0 0 15,0 0 0-15,0 0 0 16,0 0 0-16,-5 7 0 0,-1 0-12 16,-6 3-34-16,2-2-42 15,0 1 1-15</inkml:trace>
  <inkml:trace contextRef="#ctx0" brushRef="#br1" timeOffset="91045.1927">7680 16884 402 0,'0'0'7'16,"0"0"1"-16,-4-10 3 16,4 10-1-16,0 0 1 15,-7-9 0-15,7 9 0 0,0-13 0 16,7 13-7-16,4 0-2 16,1 0 0-16,6 2-2 15,1 9 1-15,-1 2 0 0,-2 1 0 16,3 6 0-16,-8 2 1 15,-2 5 0-15,-7 3 0 16,-2 0 0-16,-7-1 0 16,-6 1 0-16,-4 1 0 0,-3-5 1 15,2-4-3-15,-3-2 0 16,5-7 0-16,4-3 0 16,1-8 0-16,11-2 0 15,-2-7 0-15,2-7 0 16,13-10 0-16,4-5 0 15,8-3 0-15,0-8 0 0,2 1 0 16,1-2 0-16,-3 7 0 16,-1 5 0-16,-4 4 0 15,-8 4 0-15,-1 9 0 0,-11 12 0 16,9-10 0-16,-9 10 0 16,3 5 0-16,-3 11 0 15,0-1 0-15,0 4 0 0,2 6 0 16,1-1 0-16,5 1 0 15,1 3 0-15,1-6 0 16,7-5 0-16,2-7 0 16,7-2 0-16,-3-7 0 0,9-1 0 15,-2 0 0-15,0-7 0 16,-3 5 0-16,-4-6 0 16,1 8-5-16,12 0-83 15,-24 0-1-15</inkml:trace>
  <inkml:trace contextRef="#ctx0" brushRef="#br1" timeOffset="92347.8263">12908 14088 315 0,'0'0'9'0,"0"0"2"0,0 0 4 16,0 0 3-16,0 0 2 16,-5 0 1-16,5 0 2 15,0 0 0-15,0 0-7 0,-11-3-5 16,11 3-3-16,-2 6-2 15,-3 6-3-15,1 3-2 16,3 4-1-16,1 7 0 16,0-2 0-16,1 3 0 15,5 0 0-15,6-7 1 0,4-5 0 16,4-2 1 0,2-6 0-16,2-4-1 0,-1-3 1 15,2-6 0-15,-1-8-2 16,-3-2 0-16,-6-4 0 0,-1-1 0 15,-4-4 0-15,-2 5 0 16,-5-3 0-16,-1 3 0 16,-2 6 0-16,0 4 0 15,0 10 0-15,0 0 0 0,0 0 0 16,0 10 0-16,0 7 0 16,7 3 0-16,-2 6 0 15,8 0 0-15,-2 6 0 0,6 3 0 16,-1 0 0-16,0-6 0 15,-2 4 0-15,-4 2 0 16,-3-6 0-16,-1 0 0 16,-6 0 0-16,-13-5 0 15,-4-4 0-15,-9 4 0 0,-4-6 0 16,-6 0 0-16,-1-4 0 16,-3-2 0-16,0-1 0 15,1 0 0-15,1-3 0 16,5-1 0-16,3-2 0 15,9 0 0-15,3 0 0 0,-2-5 0 16,20 0-68-16,-12 10-24 16</inkml:trace>
  <inkml:trace contextRef="#ctx0" brushRef="#br1" timeOffset="98556.0399">8377 14318 281 0,'0'0'7'0,"0"0"5"0,-2-7 3 15,2 7 3-15,-5-10 2 16,5 10 1-16,-2-10 1 16,2 10-1-16,0 0-6 0,0 0-4 15,0 0-5-15,-10-2-2 16,10 2-2-16,-2 7-1 15,-1 4 0-15,3-2-1 16,0 1 1-16,0-1-1 0,5 1 2 16,-5-10-1-16,17 14 1 15,-6-11 0-15,-2-3 0 16,7 0 0-16,-4-3 1 16,-3-3-1-16,3-7 0 0,-3 3 0 15,-2-4 0-15,-5-3-1 16,-2-1 0-16,0 0 0 15,-7 1 0-15,0 2 0 16,-6 0 0-16,1 6-1 16,-4 2 1-16,2 7-1 0,2 0 0 15,-4 4 0-15,7 6 0 16,-2 0 0-16,2 5-1 16,1-3 1-16,6 4 0 15,2-7 0-15,2 4 1 0,8-6-1 16,5-2 1-16,2-2 0 15,3-3 0-15,-3 0-1 16,1-3 2-16,0-2-1 0,-8-4 0 16,-3-2 0-16,-5 2 0 15,-4 0-1-15,-8 0 0 16,-5 3 0-16,-2 6-1 16,-3 0 0-16,-3 15-4 0,-1 3-21 15,6 5-57-15,6 1-2 16</inkml:trace>
  <inkml:trace contextRef="#ctx0" brushRef="#br1" timeOffset="110934.5421">13409 14620 314 0,'0'0'10'0,"0"0"4"15,0 0 3-15,0 0 4 16,-7-7 1-16,7 7 1 15,0 0 0-15,-10-5 1 0,10 5-10 16,-15 3-3-16,5 6-4 16,-3 7-3-16,1 0-1 15,0 7-2-15,2 2 0 16,2 0 1-16,1-3-2 0,7-3 0 16,0 1 0-16,12-6 0 15,4-5 0-15,-2-9 0 16,6 0 0-16,3-3 0 15,-4-8 0-15,1-1 0 0,1-5 0 16,-9-2 0-16,-5-6 0 16,-5 3 0-16,-2-6 0 15,-8 8 0-15,-5 1 0 0,-8 4 0 16,1 5 0-16,-2 7 0 16,-3 3 0-16,3 8 0 15,6 9 0-15,-3 15-62 16,9-12-29-16</inkml:trace>
  <inkml:trace contextRef="#ctx0" brushRef="#br1" timeOffset="111893.5114">8340 17140 258 0,'0'0'10'0,"0"0"4"15,0 0 6-15,0 0 3 0,0 0 2 16,0 0 3-16,0 0 2 16,0 0 0-16,0 0-9 15,8 2-4-15,-8-2-6 16,-3 12-2-16,-2 0-3 15,1 1-2-15,-1 5-2 16,0 0-1-16,5-6-1 0,0-3 0 16,0 4 0-16,2-4 0 15,6-1 0-15,1-1 0 16,11 3 2-16,5-6-2 16,5-4 0-16,-2-6 0 0,2-6 0 15,-5-6 0-15,-9-6 0 16,-12 1 0-16,-8 3 0 15,-8-2 0-15,-8 9 0 16,-2 4 0-16,-6 4 0 0,2 5 0 16,-2 5 0-16,3 4 0 15,7 7-7-15,4-4-39 16,9 0-41-16,5 1-2 0</inkml:trace>
  <inkml:trace contextRef="#ctx0" brushRef="#br1" timeOffset="113437.8429">8960 11396 404 0,'0'0'5'16,"0"0"1"-16,0 0 3 0,0 0 0 15,0 0 2-15,0 0-1 16,0 0 1-16,0 0-1 15,-6-3-3-15,6 3-2 16,-7 14-2-16,5 1-1 16,-1-1 0-16,1 7 0 0,2 2-1 15,0-6 1-15,2 3 0 16,8-3 1-16,0-5-1 16,5-3 1-16,3-3-1 15,2-6-2-15,4 0 0 16,-2-10 0-16,1-1 0 0,-4-3 0 15,-3-5 0-15,-7-1 0 16,-4-5 0-16,-5 2 0 16,-5 1 0-16,-7 5 0 0,-5-3 0 15,-3 8 0-15,-3 8 0 16,1 4 0-16,-3 1 0 16,1 12 0-16,6 6 0 15,-2 1 0-15,3-1 0 0,9 7-89 16,3-1-1-16</inkml:trace>
  <inkml:trace contextRef="#ctx0" brushRef="#br1" timeOffset="125340.6779">6874 12589 8 0,'0'0'3'0,"0"0"2"15,0 0 3-15,0 0 4 16,0 0 3-16,0 0 4 15,5-2 4-15,-5 2 4 16,0 0-3-16,0 0-2 0,0 0-4 16,0 0-5-16,0 0-3 15,0 0-2-15,0 0-4 16,0 0-4-16,0 0 1 16,0 0 1-16,0 0 0 15,0 9 3-15,0-9-1 0,-3 15 2 16,3-4-1-16,0 1 1 15,-2-2-1-15,2 2 0 16,-2 0 0-16,-1-2 0 16,3 3-1-16,-2-4 0 0,-1 5-1 15,1-5 0-15,2 1-1 16,0-10 0-16,-3 15 0 16,3-15 0-16,0 7-1 15,0-7 1-15,0 0-1 0,0 0-2 16,0 0-5-16,0 0-5 15,0 0-11-15,-3 10-22 16,3-10-22-16</inkml:trace>
  <inkml:trace contextRef="#ctx0" brushRef="#br1" timeOffset="125674.3449">6904 12566 243 0,'0'0'8'0,"0"0"4"16,5-6 3-16,-5 6-1 15,0 0 0-15,7-6-2 0,-7 6 2 16,0 0 0-16,8 8-6 16,-8 4-4-16,0 5-1 15,0 3-1-15,0 6 3 0,2-2 0 16,0 3 0-16,1-1-2 15,2-2 2-15,2-4-2 16,0-1 0-16,1-7 0 16,0 3 0-16,2-4-1 0,-10-11 1 15,17 12-1-15,-17-12-2 16,14 5-2-16,-14-5-5 16,14 0-6-16,-14 0-17 15,9 5-31-15,-9-5-18 16</inkml:trace>
  <inkml:trace contextRef="#ctx0" brushRef="#br1" timeOffset="129855.0547">1169 4162 385 0,'0'0'6'0,"0"-11"3"0,0 11 2 16,-4-9 0-16,4 9 1 15,0 0 0-15,0 0 0 16,0 0 0-16,-1 7-4 16,1 13-4-16,0 4-1 15,0 9-2-15,0 4 1 0,0 3 0 16,0 2-1-16,5 1 0 16,-1-4-1-16,1-3 1 15,-2-3-1-15,3-4 0 0,-4-4 0 16,-2-3 1-16,0-7 0 15,0-4 0-15,0-11 1 16,-6 4 0-16,6-4 1 16,-14-17-1-16,6-8 0 0,0-4 0 15,-1-9 0-15,4-6-2 16,0-5 0-16,3-4 0 16,2 2 0-16,2 3 0 0,8 4 0 15,-1 3 0-15,7 8 0 16,2 3 0-16,6 5 0 15,0 5 0-15,6 7 0 16,-2 3 0-16,2 10 0 16,0 0 0-16,-3 10 0 0,-4 11 0 15,-4-1 0-15,-6 4 0 16,-6 3 0-16,-7 2 0 16,-2 0 0-16,-5-3 0 15,-11-1 0-15,-3-1 0 16,-3-3 0-16,2-4 0 15,-3-2 0-15,4 0 0 0,5-5 0 16,3-3 0-16,13-7 0 16,-8 10 0-16,8-10 0 0,13 9 0 15,7-1 0-15,0 2 0 16,3 1 0-16,1 1 0 16,5 3 0-16,-1-1 0 15,-5 1 0-15,-3 0 0 0,-3 2 0 16,0-1 0-16,-5-2 0 15,-1 4-6-15,-4-1-4 16,-2-7-15-16,-5 2-61 16,2 0-2-16</inkml:trace>
  <inkml:trace contextRef="#ctx0" brushRef="#br1" timeOffset="130207.503">1727 4345 384 0,'0'0'5'0,"0"0"2"16,0 0 2-16,-11 7 1 16,2 0 1-16,-3 5 1 15,3 6-1-15,-3 2 1 0,-1 3-5 16,5 1-2-16,4 1-1 16,4-2-2-16,7-2 0 15,5-5 0-15,11-2 0 16,2-9-1-16,4-2 2 15,1-3-1-15,0-10 1 0,-2-5 0 16,-3-5 0-16,-6-5-1 16,-6-2 1-16,-11 0 0 15,-2-3-2-15,-5 5 1 16,-12 5-2-16,-1 6 0 0,-9 1 0 16,0 13-2-1,-1 0 0-15,1 10-2 0,0 2-4 16,9 6-6-16,1-3-13 15,10-7-49-15,7 4-10 0</inkml:trace>
  <inkml:trace contextRef="#ctx0" brushRef="#br1" timeOffset="130471.8675">2021 4095 438 0,'0'0'5'0,"0"0"1"16,-5-12 2-16,5 12 0 15,-13-6 1-15,13 6 0 16,-19 6 1-16,6 8 0 0,4 6-4 16,-3 6-4-16,1 12-2 15,6 2 0-15,-1 6 0 16,6-2 0-16,4-3 0 16,9-1 0-16,0-3 0 15,6-5 0-15,2-7 0 16,-1-7 0-16,6-4 0 0,-7-4 0 15,4-2-7-15,-8-8-24 16,-3-3-55-16,0-5-4 16</inkml:trace>
  <inkml:trace contextRef="#ctx0" brushRef="#br1" timeOffset="130657.9174">1823 4332 412 0,'0'0'4'15,"0"0"2"-15,0 0 2 16,10 0 1-16,4 0 1 16,4-2 0-16,9 0 0 0,8-1 0 15,0-2-4-15,10 2-5 16,-6-1-12-16,8 2-69 16,-4 2-5-16</inkml:trace>
  <inkml:trace contextRef="#ctx0" brushRef="#br1" timeOffset="131485.6281">2350 4328 442 0,'0'0'5'0,"0"0"3"15,-5-15 1-15,5 15 1 16,-5-8 1-16,5 8 0 16,-3-14 1-16,3 14-9 15,13-13-3-15,1 10 0 0,9 1 0 16,7-4 0-16,2 5 0 16,11 1 0-16,-5 0 0 15,7 0 0-15,-4 0 0 16,-9 0 0-16,-4 0 0 15,-7 0 0-15,-3 7 0 16,-18-7 0-16,5 12 0 0,-12 3 0 16,-15-2 0-16,-4 9 0 15,-6-2 0-15,-5 2 0 0,-5 1 0 16,-4-3 0-16,5 1 0 16,6-3 0-16,7-3 0 15,3-3 0-15,10-2 0 0,10-2 0 16,5-8 0-16,20 7 0 15,5-7 0-15,8 0 0 16,6-5 0-16,3 0 0 16,8-3 0-16,0 1 0 0,-5-1 0 15,-3-2 0-15,-6 5 0 16,-6 3 0-16,-6 0 0 16,-8-1 0-16,-2 3 0 15,-14 0 0-15,9 0 0 16,-9 0 0-16,0 10 0 15,0-10 0-15,-7 12 0 0,7-12 0 16,-10 20 0-16,0-2-77 16,10-18-15-16</inkml:trace>
  <inkml:trace contextRef="#ctx0" brushRef="#br1" timeOffset="133388.2778">9967 12886 69 0,'0'0'1'0,"0"0"0"0,0 0 1 16,0-14-1-16,0 14 1 15,0 0 0-15,0-10 1 16,0 10-3-16,0 0-5 16,0 0 0-16,0 0-2 15,0 0-2-15,0 0-4 0,-3 7-4 16,3-7-1-16</inkml:trace>
  <inkml:trace contextRef="#ctx0" brushRef="#br1" timeOffset="134604.182">3299 3909 378 0,'0'0'8'16,"0"0"2"-16,-6-10 3 15,6 10 1-15,-4-10 1 16,4 10-1-16,-13 0 0 0,-1 15 2 16,4 9-8-16,-5 11-2 15,-2 12-3-15,-3 6-1 16,2 6-1-16,-1 8 0 16,1-1 0-16,8-1-1 0,2-3 0 15,6-5 0-15,2-8 1 16,5-1-1-16,5-14-1 15,2-4-2-15,11-5-5 16,-3-13-13-16,2-2-63 0,4-8-4 16</inkml:trace>
  <inkml:trace contextRef="#ctx0" brushRef="#br1" timeOffset="135096.5729">3555 4055 438 0,'0'0'4'15,"0"0"2"-15,-5-3 1 16,5 3 0-16,-16 3 1 0,8 5 0 16,-5 4 1-16,-4 5 0 15,4 8-5-15,-4 1 0 0,4 11-2 16,1-4 0-16,1 7-1 15,7-8 1-15,4 3-2 16,0-3 0-16,8-5 0 16,4-6 0-16,6-9 0 0,-2-3 0 15,5-6 0-15,6-3 0 16,-3-10 0-16,-2-4 0 16,4-7 0-16,-6-3 0 15,-3-6 0-15,-6-4 0 16,-7-2 0-16,-4-1 0 0,-7 2 0 15,-11 6 0-15,0 2 0 16,-6 9 0-16,-3 4 0 16,2 8 0-16,0 6 0 15,0 6 0-15,6 4 0 0,3 5 0 16,7 2 0-16,4 5 0 16,5-1 0-16,2 0 0 15,10 2 0-15,4-1 0 0,8-2 0 16,2-8 0-16,10-2 0 15,-4-7-24-15,-2-1-61 16,8-2-4-16</inkml:trace>
  <inkml:trace contextRef="#ctx0" brushRef="#br1" timeOffset="135279.584">3834 4243 399 0,'0'0'8'0,"0"0"1"15,0 10 2-15,0 0 1 0,0 2 1 16,0 4-1-16,0 4 1 16,1 1 0-16,5 2-7 15,-2-1-5-15,10-2-5 0,-7-5-11 16,7-15-63-16,0 8-9 16</inkml:trace>
  <inkml:trace contextRef="#ctx0" brushRef="#br1" timeOffset="135574.7831">4005 3859 482 0,'0'0'4'16,"0"0"1"-16,0 0 0 16,0 0 0-16,0 0 1 15,0 0-2-15,13 12-4 0,1 9 0 16,9 5 0-16,-3 11 0 15,1 7 0-15,2 4 0 16,2 8 0-16,-7-3 0 16,-6 0 0-16,-7-4 0 0,-3-2 0 15,-4-2 0-15,-5-7 0 16,-11-6 0-16,-1-3 0 0,-6-10 0 16,0 1 0-16,0-7 0 15,-3-3 0-15,6-5 0 16,5 0-8-16,-1 10-71 15,6-15-10-15</inkml:trace>
  <inkml:trace contextRef="#ctx0" brushRef="#br1" timeOffset="135757.8145">4644 4142 511 0,'0'0'0'0,"0"0"0"0,0 0 0 16,-6-5 0-16,6 5 0 16,0 0 0-16,-11-7 0 0,11 7 0 15,0 0-72-15,0-13-22 16</inkml:trace>
  <inkml:trace contextRef="#ctx0" brushRef="#br2" timeOffset="149849.5568">8345 9634 334 0,'0'0'6'0,"0"0"3"16,0 0 3-16,0 0 2 0,-7 0 1 15,7 0 1-15,0 0-1 16,-12 5 2-16,12-5-7 16,-5 7-2-16,5-7-3 15,-9 15 0-15,5-6-2 0,2 4-1 16,2 0 1-16,0-1-1 16,0 3 0-16,0-5 0 15,4 2 0-15,-4-12 1 0,18 10-1 16,-6-8 2-16,4-2-1 15,1 0 1-15,0-7 0 16,-2 0 1-16,0-5-1 16,0-4-4-16,-6-2 0 0,-3-1 0 15,-1-1 0 1,-5 1 0-16,-7 2 0 0,-4-1 0 16,-1 6 0-16,-6 1 0 15,1 6 0-15,0 3 0 16,-3 2 0-16,3 7 0 0,0 2 0 15,1 3 0-15,4 3 0 16,3 2 0-16,3 0 0 16,6 0 0-16,0 0 0 15,2 1 0-15,9-3 0 0,1-2 0 16,2-4 0-16,2-4 0 16,4-3 0-16,-1-2 0 15,-1-2 0-15,1-3 0 16,-3-7 0-16,-2-1 0 0,-3-5 0 15,-4 2 0-15,-2-7 0 16,-5 4 0-16,0-1 0 16,-10 0 0-16,-1 2 0 15,-3 3 0-15,-4 9 0 0,1 0 0 16,0 6 0-16,0 0 0 16,-1 6 0-16,3 6 0 15,4 3 0-15,2 0 0 16,2 5 0-16,4-1 0 15,3-4 0-15,0 5 0 16,5-6 0-16,5-1 0 16,1-2 0-16,3-4 0 0,1-5 0 15,2-2 0-15,1 0 0 16,-3-9 0-16,-2-2 0 0,-1-4 0 16,-5-3 0-16,0-1 0 15,-7 2 0-15,0 0 0 16,-5-1 0-16,-4 3 0 0,-3 5 0 15,-4 2 0-15,-2 8 0 16,2 0 0-16,-2 6 0 16,-2 3 0-16,5 3 0 0,0 5 0 15,4-3 0-15,5 1 0 16,3-1 0-16,3 1 0 16,0-5 0-16,9 0 0 15,2-2 0-15,4-3 0 16,0-5 0-16,2 0 0 15,4-5 0-15,-5-6 0 16,2 2 0-16,-6-9 0 16,-1 4 0-16,-4 1 0 0,-5-1 0 15,-2-1 0-15,-7 3 0 16,-6 3 0-16,-1 4 0 0,-6 3 0 16,0 2 0-16,0 2 0 15,2 6 0-15,4 0 0 0,-2 2 0 16,9-1 0-16,5 4 0 15,2-13-6-15,0 12-82 16,15-4-3-16</inkml:trace>
  <inkml:trace contextRef="#ctx0" brushRef="#br2" timeOffset="152964.6436">8338 9641 239 0,'0'0'4'0,"0"0"4"15,0 0 1-15,0 0 3 16,0 0 3-16,0 0 3 15,0 0 1-15,0 0 2 16,0 0-1-16,0 0-4 16,0 0 0-16,0 0-3 15,0 0-1-15,0 0-1 0,0 0-1 16,0 0-2-16,0 0 1 16,0 0-1-16,0 0-1 15,0 0 1-15,0-5-2 16,0 5 0-16,0-14-1 0,0 3-1 15,0-1 0-15,0-3-1 16,0 0-3-16,0 0 0 16,0-2 0-16,0-1 0 0,0 2 0 15,0-1 0-15,0-1 0 16,0 0 0-16,0 4 0 16,0-4 0-16,0 1 0 15,0-1 0-15,0 3 0 0,0-2 0 16,0 0 0-16,0 2 0 15,0-2 0-15,2 2 0 16,-2 0 0-16,3 0 0 16,-3-2 0-16,0 2 0 15,0-2 0-15,0 2 0 0,0-1 0 16,0 2 0-16,0 2 0 16,0-3 0-16,0 0 0 15,0 3 0-15,-3 0 0 16,3-3 0-16,0 0 0 0,0-1 0 15,0-1 0-15,0 2 0 16,0-2 0-16,0 2 0 16,0-2 0-16,0-1 0 0,0 3 0 15,0-2 0-15,0 0 0 16,0 0 0-16,0 2 0 16,-2 1 0-16,2-4 0 15,0 3 0-15,-2 2 0 0,-1-1 0 16,3-4 0-16,-2 6 0 15,-1-2 0-15,3 0 0 16,0-1 0-16,-2 3 0 16,2-3 0-16,0 0 0 15,0 3 0-15,-3-3 0 16,3 3 0-16,-2-3 0 0,2 0 0 16,-2 3 0-16,2-3 0 15,-4 3 0-15,4-1 0 16,-3 0 0-16,1 1 0 0,2-3 0 15,0 5 0-15,-2-4 0 16,2 2 0-16,0-1 0 16,-2-2 0-16,-1 0 0 0,3 0 0 15,-2 3 0-15,2-3 0 16,0 0 0-16,0 0 0 16,-3 1 0-16,3-2 0 0,-2 2 0 15,2-1 0-15,0 3 0 16,-3-4 0-16,3 5 0 15,0-4 0-15,-2 0 0 16,2 2 0-16,-2 0 0 16,2-1 0-16,0 4 0 15,-4-5 0-15,4 3 0 0,-3 0 0 16,3-1 0-16,0 1 0 16,0-1 0-16,0 1 0 15,0-1 0-15,0 1 0 16,0 2 0-16,-1-2 0 0,-2 0 0 15,3 1 0-15,0 4 0 16,-2-5 0-16,2-2 0 16,-3 5 0-16,3-1 0 0,-2 1 0 15,2-6 0-15,0 3 0 16,0-1 0-16,-2 3 0 16,2-2 0-16,0-1 0 15,0 1 0-15,-3 2 0 0,3 0 0 16,0 1 0-16,0-2 0 15,0-1 0-15,0 3 0 16,0-2 0-16,0-2 0 16,0 3 0-16,0 1 0 0,0-1 0 15,0 10 0 1,0-15 0-16,0 15 0 0,0-17 0 16,0 17 0-16,0-18 0 15,-3 11 0-15,3-4 0 0,0 11 0 16,0-17 0-16,0 10 0 15,0-1 0-15,0 8 0 16,0-14 0-16,0 14 0 16,-2-12 0-16,2 12 0 0,0-8 0 15,0 8 0-15,0 0 0 16,-2-12 0-16,2 12 0 16,0 0 0-16,0-8 0 15,0 8 0-15,0 0 0 0,0 0 0 16,0 0 0-16,0 0 0 15,0 0 0 1,0 0 0-16,0 0 0 0,0 0 0 16,0 0 0-16,0 0 0 0,0 0 0 15,0 0 0 1,0 0 0-16,-11 6 0 0,9 3 0 16,-3 2 0-16,-3 6 0 15,1 2 0-15,-5 5 0 0,-3 2 0 16,0 1 0-16,-3 3 0 15,1-1 0-15,-1 1 0 16,-1-5 0-16,4 0 0 16,0-6 0-16,4 1 0 0,2-2 0 15,2-9 0-15,2 2 0 16,3-2 0-16,2-9 0 16,-7 10 0-16,7-10 0 15,0 0 0-15,0 0 0 0,0 0 0 16,0 0 0-16,0 0 0 15,0 0 0 1,0 0 0-16,0 0 0 0,0 0 0 16,0 0 0-16,0-10 0 15,7-2 0-15,0-5 0 0,0-3 0 16,2-2 0-16,5-1 0 16,-2-4 0-16,3 3 0 15,0-5 0-15,0 8 0 0,-3-4 0 16,3 3 0-16,-5 3 0 15,2-5 0-15,-1 7 0 16,-4 0 0-16,0 4 0 0,-1-1 0 16,1 4 0-16,-7 10 0 15,4-12 0-15,-4 12 0 16,0 0 0-16,0 0 0 16,0-11 0-16,0 11 0 15,0 0 0-15,0 0 0 0,0 0 0 16,0 0 0-16,0 0 0 15,0 0 0 1,0 0 0-16,0 11 0 0,3-1 0 16,2-1 0-16,0 6 0 15,0 5 0-15,3-1 0 0,2 6 0 16,3 3 0-16,-2-1 0 16,6 0 0-16,-6 4 0 15,6-2 0-15,1-5 0 0,1 1 0 16,-4-3 0-16,0 1 0 15,-2-9 0-15,-1 4 0 16,-3-8 0-16,2 1 0 0,-11-11 0 16,10 15 0-16,-10-15 0 15,0 0 0-15,5 11 0 16,-5-11 0-16,0 0 0 16,0 0 0-16,0 0 0 15,0 0 0-15,0 0 0 0,0 0 0 16,0 0 0-16,0 0 0 15,0 0 0-15,0-15-63 16,0 15-33-16</inkml:trace>
  <inkml:trace contextRef="#ctx0" brushRef="#br2" timeOffset="153932.0312">8457 7525 390 0,'0'0'7'0,"0"0"2"16,-9-6 3-16,9 6 1 0,-11-8 2 15,11 8 0-15,-10-5 0 16,10 5 0-16,0 0-5 16,0 0-4-16,0 0-2 15,0 0-4-15,10-7 0 0,3 7 0 16,10-4 0-16,1-1 0 16,8 1 0-16,6-4 0 15,2 1 0-15,1 0 0 0,-5-1 0 16,1 1 0-16,-5 0 0 15,-4 4 0-15,-9 0 0 16,-6 2 0-16,-3 1 0 16,-10 0 0-16,0 0 0 15,0 0 0-15,2 9 0 16,-9 1 0-16,-6 4 0 0,-4 1 0 16,-7 8 0-16,-2-1 0 15,-4 6 0-15,-2-5 0 0,2 5 0 16,0-3 0-16,5-5 0 15,1-1 0-15,1-1 0 16,8-4 0-16,3-2 0 16,2 0 0-16,10-12 0 0,-8 12 0 15,8-12 0-15,0 0 0 16,0 7 0-16,0-7 0 16,11 3 0-16,-2-3 0 15,6 0 0-15,3 0 0 0,4-5 0 16,3 0 0-16,5-2 0 15,0-1 0-15,0 4 0 16,2-5 0-16,2 4 0 16,4-2 0-16,-6 2 0 15,-2 2 0-15,0-2 0 16,-5 2 0-16,-3 2 0 0,-7 1 0 16,-2 0 0-16,-13 0 0 15,12 0 0-15,-12 0 0 0,0 0 0 16,0 0 0-16,0 0 0 15,0 0 0-15,0 0 0 16,0 0 0-16,0 0 0 16,-7 1 0-16,7-1 0 0,-11 6 0 15,11-6 0-15,-14 5 0 16,14-5 0-16,-12 9 0 16,12-9 0-16,-13 11 0 15,13 2 0-15,7-7-86 0,-7-6-9 16</inkml:trace>
  <inkml:trace contextRef="#ctx0" brushRef="#br2" timeOffset="157233.2065">8386 9646 81 0,'0'0'4'0,"0"0"4"0,0 0 5 16,0 0-1-16,0 0 4 16,0 0 1-16,0 0 2 15,0 0 1-15,0 0 0 16,-11 3-2-16,11-3-2 16,0 0 2-16,0 0-1 0,0 0 0 15,0 0-1-15,0 0 0 16,0 0-2-16,0 0-1 15,0 0-3-15,0 0-1 16,0 0-2-16,0 0-1 0,0-5-2 16,0 5 0-16,11-3 0 15,-2 1-1-15,1-1 0 16,0 3 0-16,5-2 2 16,5 2-2-16,3 0 2 15,1 0-1-15,8 0 1 0,3 0 0 16,8-3-1-16,9 3 1 15,8-2-1-15,4-1 0 0,10 1 0 16,9 0-1-16,6-3 0 16,3 2 0-16,5-1-1 15,6 1 0-15,0-2 0 16,7 2 0-16,1-4-1 0,4 2 0 16,2-3 0-16,2 1 0 15,-5-4 0-15,3 7 0 16,-2-4 0-16,-3 1-1 15,-8 2 1-15,-4 0-1 16,-6 0 1-16,-7 0 0 0,-3 2-1 16,-4-1 0-16,-6 2 0 15,-8-1 1-15,-8 0-1 16,0 2 0-16,-11-2 1 16,-5 3-1-16,-5 0 1 0,-9-3-1 15,-1 1 1-15,-4-1-1 16,-5 1 1-16,-6-2 0 15,-3 3-1-15,-9 1 1 0,16-2 0 16,-16 2 0-16,0 0 0 16,9 0-1-16,-9 0 1 15,0 0-1-15,0 0 1 16,0 0-1-16,0 0 0 0,8-6 0 16,-8 6 0-16,0 0 0 15,0 0 1-15,0 0-1 16,0 0 1-16,0 0 0 15,0 0 0-15,0 0-1 0,10-3 1 16,-10 3 0 0,0 0-1-16,0 0 1 0,0 0-1 15,7 0 0-15,-7 0 1 16,12 0-1-16,-12 0 0 16,16 0 0-16,-7-2 1 15,4 2-1-15,-1 0 0 0,-2 0 0 16,5 0 0-16,0 0 1 15,0 0-1-15,-3 0 0 0,3 0 0 16,5 0 0-16,0 0 1 16,3 0-1-16,2-3 0 15,2 3 1-15,-3-3-1 16,4 3 0-16,-8-1 0 0,0 1 0 16,-8 0 0-16,0 0 0 15,-12 0 0-15,0 0 0 16,0 0 0-16,0 0 0 15,0 0-1-15,-7 7-4 16,-2 4-13-16,-7 3-64 0,4-7-4 16</inkml:trace>
  <inkml:trace contextRef="#ctx0" brushRef="#br2" timeOffset="158415.2084">11764 9285 353 0,'0'0'7'16,"0"0"5"-16,-5-7 2 0,5 7 1 15,0 0 0-15,-5-11 0 16,5 11 1-16,0 0 0 16,0 0-7-16,5 0-2 0,4 5-3 15,5 2-1-15,7 4 1 16,2 1-1-16,9-2 1 16,3 2-1-16,5-2 0 15,-3 0-1-15,5-1 1 0,-7-1-2 16,-1-1 1-16,-4-4-2 15,-5 2 0-15,-7-2 0 16,-6 0 0-16,-1 0 0 16,-11-3 0-16,7 11 0 15,-7-11 0-15,-6 18 0 16,-6-6 0-16,-2 2 0 16,-7 6 0-16,-6 3 0 0,0 0 0 15,-6 1 0-15,1 0 0 16,2 1 0-16,0-5 0 15,5 3 0-15,4-11 0 0,5 3 0 16,2-6 0-16,3 1 0 16,11-10 0-16,-12 13 0 0,12-13 0 15,0 0 0-15,-6 7 0 16,6-7 0-16,0 0-23 16,9 0-62-16,6 0-3 15</inkml:trace>
  <inkml:trace contextRef="#ctx0" brushRef="#br2" timeOffset="158902.7603">12499 9292 459 0,'0'0'3'0,"0"0"2"15,0 0 0-15,0 0 1 0,0 0-1 16,0 0 0-16,0 5 0 16,-2 5 1-16,-1 2-4 15,3 5-1-15,0 0-1 0,5 3 1 16,6-2 0-16,1 0 0 16,6-6 0-16,3-5 1 15,2-4 1-15,2-3-3 16,2-3 0-16,-1-9 0 0,-5-3 0 15,-1-3 0-15,-2-1 0 16,-6 1 0-16,-5 1 0 16,1 2 0-16,-5 3 0 15,-3 12 0-15,0 0 0 16,0 0 0-16,-3 12 0 16,3 8 0-16,0 5 0 0,0-1 0 15,3 9 0-15,4-1 0 16,-2 0 0-16,5 1 0 15,-3-6 0-15,1-1 0 16,-6 0 0-16,-4-1 0 0,-16-6 0 16,-9-2 0-16,-8 0 0 15,-9-2 0-15,-10 1 0 0,5-2 0 16,-8 9-53-16,10-14-35 16,5-1-1-16</inkml:trace>
  <inkml:trace contextRef="#ctx0" brushRef="#br2" timeOffset="160432.7255">8415 9688 192 0,'0'0'6'0,"0"0"5"15,0 8 2-15,0-8 4 16,0 0 1-16,0 0 5 16,0 12 0-16,0-12 1 15,0 0-4-15,0 0-2 0,0 0-2 16,0 0-2-16,0 0-3 15,0 7-1-15,0-7-3 0,0 0 0 16,0 0-1-16,0 0-1 16,0 0 0-16,0 0-1 15,0 0 0-15,0 0 0 0,0 0-1 16,0 0 0-16,0 0-1 16,0 0 0-16,0 0 0 15,0 0 0-15,0 0 0 16,0 0-1-16,0 0 1 15,0 0-1-15,-8 3 0 0,8-3-1 16,0 0 0-16,0 0 1 16,-9 10-2-16,9-10 1 15,-10 10 0-15,5-3-1 16,-5 5 1-16,0 3 0 16,-2 2 0-16,-1 4 0 0,-4 4 0 15,-3-1 1-15,-3 3 0 16,-3 9 0-16,3-5 0 15,-3 6 0-15,-3 1 0 0,-3 3 0 16,0 5 0-16,-4-2 0 16,1 1 0-16,-4 7 0 15,0-6 1-15,-4 4 0 0,1 2 0 16,-6-2 0-16,6 1-1 16,-4-1 1-16,-2 2 0 15,5-2-1-15,-4 2 0 16,2-2 1-16,3-2-1 0,-3 2 0 15,4-3 2-15,1 1-3 16,3-6 0-16,-2 2 0 16,5-4 0-16,2 0 0 15,-1-3 0-15,3-3 0 0,4-4 0 16,6 0 0-16,2-6 0 16,0 1 0-16,6-2 0 15,0-9 0-15,1 1 0 16,4-1 0-16,0-2 0 15,0 0 0-15,7-12 0 0,-11 12 0 16,11-12 0-16,0 0 0 16,0 0 0-16,0 0 0 15,0 0 0-15,0 0 0 16,0 0 0-16,0 0 0 0,0 0 0 16,0 0 0-16,0 0 0 15,0 0-15-15,-2-12-58 16,2 12-16-16</inkml:trace>
  <inkml:trace contextRef="#ctx0" brushRef="#br2" timeOffset="160934.4413">6936 11139 387 0,'0'0'6'0,"0"0"2"0,0 0 0 16,0 0 1-16,10-2 0 15,-10 2 0-15,10 0 1 16,0 5 1-16,-3 4-5 16,0 3-1-16,4 5-1 0,-6 3 1 15,2 3 0-15,-7 3 0 16,0 1 0-16,-5 3-1 15,-5-1-1-15,-2 0 0 16,-1-3 0-16,0-1-1 0,0-5-1 16,7-4 0-16,-1-3 1 15,7-13-2-15,-11 16 0 16,11-16 0-16,0 0 0 16,11 0 0-16,6-6 0 15,5-4 0-15,3-3 0 0,5-2 0 16,5 1 0-16,0-1 0 15,-3 1 0-15,-2-1 0 16,-8 5 0-16,-6 2 0 0,1 3 0 16,-10 5 0-16,-7 0 0 15,10 0 0-15,-10 0 0 16,0 0 0-16,0 5 0 0,0-5 0 16,0 10 0-16,0 0-16 15,17 3-69-15,-17-13-3 16</inkml:trace>
  <inkml:trace contextRef="#ctx0" brushRef="#br2" timeOffset="162729.5685">6307 11789 340 0,'0'0'8'15,"0"0"4"-15,0 0 4 16,0 0 3-16,-12-7 1 16,12 7 1-16,0 0 0 15,-5-14 2-15,5 14-8 0,0-9-4 16,0 9-6-16,19-11-5 15,-1 7 0-15,2 4 0 16,0 0 0-16,2 0 0 0,1 4 0 16,0 7 0-16,-4 2 0 15,-8 4 0-15,-2 3 0 16,-7 4 0-16,-2 1 0 16,-2 0 0-16,-11 0 0 0,-4 2 0 15,-3-2 0-15,0-5 0 16,0-3 0-16,5-2 0 15,0-5 0-15,5-5 0 16,10-5 0-16,-12 0 0 16,12-8 0-16,5-6 0 0,5-9 0 15,10-7 0-15,-3-4 0 16,11-6 0-16,-1 1 0 16,3 0 0-16,-6-2 0 15,1 7 0-15,-7 6 0 16,-4 9 0-16,-3 3 0 0,-6 6 0 15,-5 10 0-15,0 0 0 16,0 10 0-16,-3 6 0 0,1 3 0 16,-4 6 0-16,6 1 0 15,0 11 0-15,0-8 0 16,4-3 0-16,3 0 0 16,7-3 0-16,2-8 0 0,1-9 0 15,3 0 0-15,5-6 0 16,0 0 0-16,5-8 0 15,-9 1 0-15,7 2 0 16,-8-8 0-16,-3 2-55 16,-4 11-38-16</inkml:trace>
  <inkml:trace contextRef="#ctx0" brushRef="#br2" timeOffset="175643.8027">5206 3895 351 0,'0'0'8'0,"0"0"4"0,0-14 4 16,0 14 1-16,-5-12 2 15,5 12 0-15,-2-10 0 0,2 10 1 16,0 0-7-16,0 0-4 16,0 21-1-16,-3 5-8 15,3 3 0-15,0 7 0 16,0 6 0-16,0 0 0 16,0-2 0-16,3-3 0 15,-1-3 0-15,-2-8 0 16,2-2 0-16,1-5 0 0,-3 1 0 15,0-8 0-15,0-1 0 16,0-1 0-16,0-10 0 16,0 10 0-16,0-10-3 0,0 0-16 15,0 0-19-15,0 0-50 16,0-13 0-16</inkml:trace>
  <inkml:trace contextRef="#ctx0" brushRef="#br2" timeOffset="176164.6483">4875 3869 272 0,'0'0'10'15,"0"0"4"-15,0 0 3 16,0 0 4-16,-7-5 1 16,7 5 2-16,0 0 1 0,0 0 1 15,0-7-7-15,14 1-3 16,9 1-4-16,9-4-2 16,8 2 0-16,7-6-2 15,6 1-3-15,7-2-5 16,-3-2 0-16,-3 4 0 15,-4 2 0-15,-8-1 0 0,-11 4 0 16,-5 5 0-16,-8-4 0 16,-6 6 0-16,-12 0 0 0,0 0 0 15,7 15 0-15,-7-7 0 16,0 9-7-16,-7 8-51 16,1-5-30-16,2 5-2 15</inkml:trace>
  <inkml:trace contextRef="#ctx0" brushRef="#br2" timeOffset="176545.8274">5434 4103 439 0,'0'0'4'0,"0"0"2"0,0 0 1 16,0 0 0-16,0 0 0 15,3 0 0-15,-3 0 1 0,22 6 0 16,-7-3-3-16,5 5-3 16,0-1 0-16,3 5 0 15,2 3-1-15,-6 2 0 16,1-1 0-16,-6 4-1 0,-3-3 0 16,-6 0-1-16,-4-3 1 15,-1 1 0-15,-1-5 0 16,1-10 1-16,-19 11-1 0,8-9 2 15,1-2 0-15,0-9-2 16,5-2 0-16,-2-4 0 16,7-5 0-16,0-2 0 0,12 2 0 15,1-5 0-15,5 0 0 16,11 6 0-16,-2-3-8 16,3 9-15-1,2 10-59-15,-2-1-5 0</inkml:trace>
  <inkml:trace contextRef="#ctx0" brushRef="#br2" timeOffset="177460.6443">6056 4075 375 0,'0'0'6'0,"0"0"5"16,-7-16 1-16,-6 9 2 15,3-3 0-15,-8 0 1 16,-1 3 0-16,-6 0-1 15,0 7-5-15,-2 0-4 16,4 7-3-16,4 3-1 0,1 10-2 16,6 0 1-16,7 2-1 15,3 3 0-15,4-4 1 16,8 2 0-16,4-8 0 0,6-3 0 16,3-6 1-1,2-4 0-15,0-2 0 16,-4-8 0-16,0-4 1 0,-3-3 0 15,-6-5-1-15,-3 1 1 16,-4-5 0-16,1 4-1 16,-6 2 0-16,0 3 0 0,0 4-2 15,0 11 1-15,0 0-1 16,0 0 0-16,5 6-1 0,-3 12 1 16,3-2 0-16,0 5 0 15,0-1 1-15,3-1 0 16,-1-2 0-16,-2-2 0 15,2-5 1-15,-7-10 0 0,18 6 0 16,-11-6 0-16,3-7 0 16,3-7 0-16,-1-6 0 15,0 1-1-15,6-5 1 16,-3-2-1-16,-1 6 0 16,-1-2-1-16,-3 10 0 15,-3-1-1-15,-7 13 1 16,16-4-1-16,-16 4 1 0,5 14-1 15,-5-2 1-15,2 6 0 16,3 2 1-16,0-1 0 0,-1 1 0 16,9-5 0-16,4-2 0 15,3-4 0-15,8-4 0 16,-1-5 0-16,6-5 0 0,-1-4 0 16,0-8 1-16,-2-3 0 15,-5-1 0-15,-6-1 0 16,-1-3 0-16,-8 6 1 15,-6-3-1-15,-4 4 0 0,-2 4-1 16,-5 5 0-16,-5 5 0 16,-6 4 0-16,4 3-1 15,-4 3 0-15,3 7 0 16,2 3 0-16,4 0 0 0,4 2 0 16,5-1 0-1,2 3 1-15,8-5-1 16,5 0 1-16,7 0-1 0,3-3 2 15,-2-2-2-15,4 0 1 16,-4-3 0-16,-4 0 0 0,-4 1-1 16,-5-3 1-16,-10-5 0 15,10 10 0-15,-10-10-1 16,-17 8 1-16,4-4 0 16,-6 2 0-16,-4 0 0 0,-5 2-2 15,1 0-1-15,2-1-6 16,1 3-7-16,4-1-31 15,2 2-36-15,6-4-3 0</inkml:trace>
  <inkml:trace contextRef="#ctx0" brushRef="#br2" timeOffset="178062.4539">6832 4013 440 0,'0'0'4'15,"0"0"2"-15,0 0 2 0,-11-7 0 16,11 7 1-16,0 0 0 15,0 0 1-15,0-13 0 16,8 8-3-16,9 2-7 16,6 2 0-16,7-4 0 0,2 1 0 15,5 2 0-15,2 2 0 16,0 0 0-16,-5 0 0 16,-6 2 0-16,-4 2 0 15,-6 2 0-15,-6 5 0 16,-10 1 0-16,-4 3 0 0,-13 1 0 15,-7 4 0-15,-6 0 0 16,-9 4 0-16,-2 0 0 16,-5-2 0-16,3 0 0 0,4-4 0 15,5 0 0-15,7-7 0 16,2-1 0-16,13-3 0 16,10-7 0-16,3 11 0 15,11-11 0-15,9 0 0 0,7 0 0 16,4-3 0-16,3 1 0 15,1-4 0-15,2 2 0 16,-3-1 0-16,-5 3 0 16,-2-1 0-16,-7 3 0 0,-4 0 0 15,-6 0 0-15,-3 0 0 16,-10 0 0-16,7 5 0 16,-7-5 0-16,0 0 0 15,-2 9 0-15,2-9-12 16,-13 18-75-16,13-18-2 0</inkml:trace>
  <inkml:trace contextRef="#ctx0" brushRef="#br2" timeOffset="178393.6202">7639 3676 456 0,'0'0'4'16,"0"0"1"-16,0 0 1 0,-9-8 1 15,9 8-1-15,-16 3 1 16,7 10 1-16,-7 9 1 16,-3 7-6-16,-1 14-3 15,0 10 0-15,-2 11 0 16,-1 4 0-16,3 8 0 15,6-1 0-15,2 0 0 16,6-4 0-16,6-6 0 0,10-6 0 16,6-7 0-16,20-7 0 15,9-5 0-15,8-18 0 0,-2 1-80 16,22-7-12-16</inkml:trace>
  <inkml:trace contextRef="#ctx0" brushRef="#br2" timeOffset="180243.7267">7747 3934 339 0,'0'0'7'16,"0"0"3"-16,0 0 4 15,7-10 3-15,-7 10 1 0,10-8 0 16,-10 8 2-16,10-10 1 16,-10 10-6-16,0 0-3 15,10 12-3-15,-10 4-1 0,0 3-5 16,0 1-3-16,-3 7 0 15,-4-2 0-15,-1 5 0 16,-4-2 0-16,-2-8 0 16,3 1 0-16,-8-3 0 0,8-1 0 15,-8-5 0-15,8-2 0 16,2-4 0-16,-4-4 0 16,13-2 0-16,0 0 0 15,0 0 0-15,0 0 0 16,8 0 0-16,9-2 0 15,3-2 0-15,5 1 0 0,5-3 0 16,4 3 0-16,1-2 0 16,2 2 0-16,0 2 0 15,-6 1 0-15,4-3 0 0,-10 3 0 16,1 0 0-16,-8 0 0 16,-2 0 0-16,-7 0 0 15,-9 0 0-15,10 3 0 0,-10-3 0 16,0 0 0-16,0 0 0 15,-10 1 0-15,-1-1 0 16,11 0 0-16,-19 6 0 16,13-16-71-16,-1 13-21 0</inkml:trace>
  <inkml:trace contextRef="#ctx0" brushRef="#br2" timeOffset="180544.0223">8273 4089 492 0,'0'0'4'0,"0"0"2"16,0 0 1-16,0 0-5 0,0 0-2 16,-4 6 0-16,4-6 0 15,-8 17 0-15,6 1 0 16,-1-5 0-16,-1 7 0 0,4 0 0 15,0 4 0-15,0-7 0 16,0 0 0-16,4 0 0 16,1-2 0-16,-3-4 0 0,1-2 0 15,-3-9 0-15,7 12 0 16,-7-12 0-16,0 0-28 16,9 3-61-16,-6-8-2 15</inkml:trace>
  <inkml:trace contextRef="#ctx0" brushRef="#br2" timeOffset="180909.0183">8386 3609 462 0,'0'0'5'0,"0"0"2"16,0 0 0-16,0 0 1 15,0 0 1-15,2 5 1 16,8 5-7-16,5 4-3 0,4 9 0 16,6 4 0-16,8 8 0 15,0 7 0-15,6 5 0 16,-2-2 0-16,-2 4 0 0,-5 0 0 16,-9 6 0-1,-5-6 0-15,-11 1 0 0,-8-3 0 16,-9-2 0-16,-8 4 0 15,-5-6 0-15,-5 1 0 16,-2-7 0-16,1-2 0 0,7-3 0 16,-1-5 0-16,8-7 0 15,4-2 0-15,6-8 0 16,2 2 0-16,5-12 0 16,0 0-87-16,5 0-7 0</inkml:trace>
  <inkml:trace contextRef="#ctx0" brushRef="#br2" timeOffset="194654.4946">824 4347 137 0,'0'0'9'0,"0"0"4"15,0 0 7-15,-4-10 3 16,4 10 2-16,0 0 0 16,-5-12-2-16,5 12 2 15,0 0-8-15,-9 12-4 0,1 3-6 16,4 3-3-16,-2 4-2 16,1 6 1-16,0 1-1 15,0 3 1-15,3 0 0 16,0 3 0-16,2-3 0 0,0 1 2 15,2-1-1-15,3 2 1 16,2-1-1-16,1-4 2 16,2 3-2-16,-1 1 0 15,5-3-1-15,-2-1 0 0,2 2 0 16,0-2-1-16,2-2 0 16,2 2 0-16,2-4 0 15,-1 1 0-15,6-5 0 16,-3 1 0-16,1-2 0 15,5 0 0-15,-2-2 0 16,2-3 0-16,2-1 0 0,-3 1-1 16,5-3 1-16,-2 1-1 15,5-2 0-15,-3-2 0 16,4 1 0-16,1 0 0 16,0-3 1-16,0 1-1 0,1-1 1 15,4 0-2-15,-5 1 1 16,6-3 0-16,-1 2 0 0,2-2 0 15,-1-1 0-15,6-1 0 16,-4 0 0-16,8-1 0 16,-4-2-1-16,2 0 1 15,3-2-1-15,-5-1 1 0,3-1-1 16,1-2 1-16,2 1-1 16,-2-2 1-16,-2 2 0 15,-1-2 0-15,5 2 0 16,-5 0 0-16,6-2-1 15,-1-3 1-15,2 2 0 16,0-1 0-16,-1-3 0 16,4 1 0-16,-2 4 0 0,4-4-1 15,-1 4 1-15,-1 0 0 16,3-1 0-16,-1 6 0 0,1-1-1 16,-4 3 1-16,-2 0-1 15,-5 0 1-15,1 0-1 16,-7 5 0-16,0 0 0 0,-7 5 1 15,-2 0-1-15,-4 2 0 16,0 3 0-16,-4 3 0 16,-4-1 0-16,0 3 0 15,-5-1 0-15,1 1 1 16,-3 1-2-16,3 0 1 16,-10-1 1-16,5 0 1 0,-2-1-1 15,0-1-1-15,-7 0 1 16,0-3 1-16,-2-3 0 15,2 0-2-15,-4-2 1 16,0 0-1-16,-3-10 1 0,2 12-1 16,-2-12 1-16,0 0 0 15,3 11 0-15,-3-11 1 16,0 0 0-16,0 0-1 16,0 0 1-16,0-11-1 0,0 11 1 15,4-15-1-15,-1 6-1 16,2-1 0-16,-1-2 0 0,5-4 1 15,-2 3-2-15,1-5 1 16,3 2-1-16,2-1 0 16,-1 0 0-16,6 0 1 15,-2-3-1-15,4 4-1 16,1-1 2-16,2 0 0 0,1 0 0 16,3 2-1-16,3-2 1 15,2 2 0-15,2-3 0 16,3 3 0-16,2-2 0 15,1 2 0-15,7 0 0 16,-2-2 0-16,2 2 0 16,5 0 0-16,-2 3 1 0,2-3-1 15,1 0 0-15,1 3 0 16,1 0 0-16,0 1 0 16,-1-1 0-16,4 2 0 0,-4 2 0 15,1-1 0-15,-3 1 0 16,3 1 0-16,-6 0 0 15,1 2 0-15,3 0 1 0,-2 0-1 16,4 3 0-16,-3-4 0 16,6 2 0-16,-1-1 1 15,3 2-1-15,-3 1 0 16,3-4 0-16,-4 6 0 0,1-1 1 16,1-2-1-16,-1 1 0 15,0-2 0-15,0 4 0 16,3-2 0-16,-3 2 0 0,1-2 0 15,-4-2 0 1,3 3-1-16,-2-2 1 16,0 3 0-16,-3 0 0 0,-5 0 1 15,3 0-1-15,-1 0 0 16,1 3 0-16,-5 2 0 16,2-3 0-16,-4 4 0 0,1-1-1 15,-2-1 1-15,1 1 1 16,-4-2-1-16,3 4 0 0,-4-5 0 15,2 4 0-15,-3-4 0 16,3 3 0-16,0-3 0 16,-3-2 0-16,2 3 0 15,-1-3 0-15,2 2 0 16,-3 1 1-16,0-1-1 0,1-2 0 16,-1 2 0-16,1 1 1 15,2 0-1-15,4-3 0 16,-7 0 0-16,8 0 1 15,-3 0-1-15,6 0 0 0,-2 0 0 16,2-3 0-16,-1 0 1 16,0-1-1-16,0 1 0 15,-2-2 0-15,0 3 0 16,-5-5 0-16,4-3 0 0,-2 0 1 16,-1 0-1-16,1-5 1 15,-3 0-1-15,4 0 1 16,-4-5-1-16,4 3 0 0,-8-5 0 15,2-1 1-15,-5 1-2 16,-2 0 1-16,-5 0 1 16,0-1-1-16,-8 5 0 15,-2 1 1-15,-3 3 0 16,-2-1 1-16,-2 1-1 0,-3 0 1 16,2 4-1-16,-7 0 1 15,5 0-1-15,-5 10 0 16,0-14 1-16,0 14-2 15,0-10 0-15,0 10 0 0,0 0 0 16,0 0 0 0,0 0 0-16,0 0 0 15,0 0-3-15,-5 0-3 0,5 0-8 16,-12 12-14-16,-15-2-58 16,16 2-1-16</inkml:trace>
  <inkml:trace contextRef="#ctx0" brushRef="#br2" timeOffset="196103.5339">2889 5782 338 0,'0'0'7'0,"0"-10"4"15,0 10 4-15,-2-15 3 0,2 15 0 16,-6-12 0-16,6 12 1 16,-5-16-1-16,5 16-6 15,0 0-4-15,-2 9-2 0,-1 6-2 16,3 6-1-16,0 4 0 16,0 7 0-16,0 6 1 15,0 6-1-15,0 1 0 16,0-1-3-16,0 1 0 15,0-1 0-15,0-2 0 0,3-1 0 16,-3-7 0-16,0-2 0 16,0-5 0-16,0-2 0 15,-3-6 0-15,3-1 0 16,0-9 0-16,-2 2 0 0,2-11 0 16,-2 9 0-16,2-9 0 15,0 0 0-15,0 0 0 16,0 0 0-16,0 0 0 15,-5-9-10-15,5 9-11 0,0-15-24 16,2 5-42-16,-2-3-1 16</inkml:trace>
  <inkml:trace contextRef="#ctx0" brushRef="#br2" timeOffset="196624.4135">2446 5876 301 0,'0'0'6'0,"0"0"4"0,0 0 2 16,0 0 2-16,10-2 2 16,1-3 3-16,5-1 1 0,7-1 1 15,7-7-4-15,9-3-4 16,9-2 0-16,7-1-2 15,5-4-2-15,9 0-1 0,-2-5-2 16,0 8 0-16,-6-4-2 16,-3 3 1-16,-8 4-5 15,-10 0 0-15,-10 9 0 16,-10 1 0-16,-8 4 0 0,-12 4 0 16,10 0 0-16,-10 0 0 15,-8 4 0-15,-1 1 0 16,-1 5 0-16,-5 3 0 15,0 2 0-15,0 0 0 16,0 2 0-16,0 0 0 16,5 3-6-16,-2-5-22 15,2 5-58-15,4-2-3 0</inkml:trace>
  <inkml:trace contextRef="#ctx0" brushRef="#br2" timeOffset="197241.5352">3273 6174 390 0,'0'0'5'0,"0"0"3"0,0 0 1 15,0 0 1-15,-6-3 1 16,6 3 0-16,-17 0 1 0,6 4 0 16,-1 7-5-16,2 3-2 15,0 3-2-15,0 6 0 16,6-2-1-16,4 5 0 16,0 1-1-16,7-3 1 0,2-6-1 15,7-3 1-15,2-2 0 16,6-8 0-16,1-5 1 15,0 0-1-15,0-7 1 16,-1-5 0-16,-2-5-3 16,-4 2 0-16,-3-4 0 15,-6-5 0-15,-5 1 0 0,-4 0 0 16,-8 3 0-16,-7 1 0 16,-5 4 0-16,1 1 0 15,-11 7 0-15,0 4 0 0,3 3 0 16,1 3 0-16,4 4 0 15,2 3 0-15,5-3 0 16,8 3 0-16,7-10-14 0,5 17-30 16,7-14-44-16,6-2 0 15</inkml:trace>
  <inkml:trace contextRef="#ctx0" brushRef="#br2" timeOffset="198207.2829">3471 5509 365 0,'0'0'6'0,"0"0"3"15,0 0 4-15,0 0 1 16,0-10 0-16,0 10 0 0,0 0 1 15,0 0-1-15,0 0-4 16,0 2-5-16,0 13-1 16,0 3-2-16,2 2 0 0,1 4 0 15,-1 1 0-15,3 0-1 16,-4 2 1-16,3-4-1 16,1-6 0-16,-2 0 0 15,-1-2 0-15,1-4 0 0,-3-11 1 16,2 12 1-16,-2-12-1 15,0 0 1-15,0-5-1 16,0-8-2-16,0-2 0 16,0-5 0-16,-2-4 0 15,-3-6 0-15,2 0 0 0,-2 3 0 16,0-2 0-16,0 0 0 16,3 8 0-16,-3 3 0 15,0 6 0-15,5 12 0 16,-8-12 0-16,8 12 0 0,-3 7 0 15,3 5 0-15,0 5 0 16,0 9 0-16,0 1 0 0,3 3 0 16,3-1 0-16,-4 4 0 15,0-4 0-15,1-4 0 16,2-1 0-16,-3-7 0 16,0-4 0-16,-2-2 0 0,0-11 0 15,3 9 0-15,-3-9 0 16,0 0 0-16,0-15 0 15,0 1 0-15,-3-7 0 16,3-3 0-16,-4-3 0 0,1-3 0 16,1 0 0-1,-1 3 0-15,1 0 0 0,0 7 0 16,-2 8 0-16,4 12 0 16,0 0 0-16,0 0 0 15,-2 7 0-15,2 16 0 0,2 1 0 16,11 11-16-16,2 2-71 15,0-2-2-15</inkml:trace>
  <inkml:trace contextRef="#ctx0" brushRef="#br2" timeOffset="215440.449">9496 4316 472 0,'0'0'4'0,"0"0"1"16,0 0 2-16,0 0 1 15,0 0 0-15,0 0-1 0,0 0-7 16,0 0 0-16,0 0 0 16,0 0 0-16,0 0 0 15,-7 4 0-15,7 8 0 16,0-12-75-16,0 13-15 0</inkml:trace>
  <inkml:trace contextRef="#ctx0" brushRef="#br2" timeOffset="217534.0522">13071 9626 416 0,'0'0'7'0,"0"0"2"16,0 0 2-16,0 0 0 16,0 0 2-16,0 0-1 0,0 0 2 15,0 5 1-15,-2 5-12 16,-5 2-3-16,2 5 0 16,-6 1 0-16,6 5 0 15,-2-3 0-15,2-1 0 0,3 3 0 16,0-2 0-16,2-5 0 15,0 3 0-15,0-4 0 16,-4-2 0-16,4 1 0 0,0-5 0 16,0-8 0-16,0 12 0 15,0-12 0-15,0 0 0 16,0 0 0-16,0 0 0 16,0 0-78-16,0 0-12 15</inkml:trace>
  <inkml:trace contextRef="#ctx0" brushRef="#br2" timeOffset="218589.4019">9181 7617 339 0,'0'0'9'15,"0"-12"3"-15,0 2 5 16,0 0 3-16,0 0 1 0,0 0 1 15,0 1 1-15,0-2-1 16,0 11-7-16,0 0-4 16,0 0-11-16,0 11 0 0,0 8 0 15,0 1 0-15,0 8 0 16,0 1 0-16,0 1 0 16,0-3 0-16,5 0 0 15,-3-5 0-15,1-2 0 0,-1-3 0 16,3-5 0-16,-2-1 0 15,2 4-12-15,2-5-75 16,-7-10-2-16</inkml:trace>
  <inkml:trace contextRef="#ctx0" brushRef="#br2" timeOffset="219548.1243">7030 11863 371 0,'0'0'8'0,"0"0"6"15,0 0 1-15,3-10 3 16,-3 10 0-16,0 0 1 16,0-13 0-16,0 13 1 15,0 0-11-15,0 8-9 0,-3 4 0 16,1 4 0-16,2 4 0 15,-2 0 0-15,-1 7 0 16,1-3 0-16,2-1 0 16,0-1 0-16,0-5 0 0,0-2 0 15,0 2 0-15,0-4 0 16,0-2 0-16,0-11 0 16,5 12 0-16,-5-12 0 0,2 19-52 15,-2-19-36-15</inkml:trace>
  <inkml:trace contextRef="#ctx0" brushRef="#br3" timeOffset="225193.4011">8321 6191 361 0,'0'0'7'0,"0"0"1"16,0 0 4-16,0 0 0 15,0-10 1-15,0 10 0 0,0 0 0 16,0 0 0-16,-11-3-5 16,11 3-3-16,-7 8-1 15,5-1-2-15,-1 5-1 16,1 0 0-16,-1 3 0 0,3-2 1 16,0 2-1-16,3-3 1 15,2-2 0-15,-5-10 0 16,18 15 1-16,-11-13 0 15,5-2 1-15,-2 0 1 16,0-7-1-16,2 0 2 0,-7-6-3 16,3-1-3-16,-5-2 0 15,-3 2 0-15,0-1 0 16,-11 0 0-16,4 5 0 0,-8 0 0 16,0 7 0-1,-2 3 0-15,-3 0 0 0,4 6 0 16,2 4 0-16,2 2 0 15,-1 2 0-15,8 1 0 0,-3 0 0 16,8-1 0-16,3 3 0 16,2-5 0-16,5 0 0 15,2-5 0-15,6-2 0 16,-1-5 0-16,4 0 0 0,-2-7 0 16,-1-3 0-16,1-5 0 15,-6 0 0-15,-1-5 0 16,-5 2 0-16,-3-1 0 15,-4 2 0-15,0-1 0 0,-11 6 0 16,1 5 0-16,-5-1 0 16,1 8 0-16,-2 0 0 15,-1 6 0-15,4 1 0 16,-1 6 0-16,6-4 0 16,0 3 0-16,5-2 0 0,3 2 0 15,3-1 0-15,8-7 0 16,3-2 0-16,2 1 0 15,1-3 0-15,1-3 0 16,-2-2 0-16,0-2 0 16,-4-5 0-16,-4 0 0 0,-6 0 0 15,-2 1 0-15,-2-1 0 16,-6 5 0-16,-4-4 0 0,-4 7 0 16,2 1 0-16,-4 3 0 15,1 3 0-15,4 1 0 16,-1 5 0-16,4-2 0 15,10-7 0-15,-13 14 0 0,13-14 0 16,-2 11 0-16,2-11 0 16,5 7 0-16,-5-7 0 15,17 0 0-15,-7 0 0 16,1-2 0-16,-11 2 0 16,14-5 0-16,-14 5 0 0,0 0 0 15,7-5 0-15,-7 5-4 16,-2-13-72-16,2 13-12 15</inkml:trace>
  <inkml:trace contextRef="#ctx0" brushRef="#br3" timeOffset="227455.0806">8386 6130 180 0,'0'0'6'0,"0"0"4"16,0 0 4-16,0 0 1 15,0 0 4-15,2 8 3 16,-2-8 0-16,0 0 4 0,0 0-3 16,2 10-2-16,-2-10 1 15,0 0-1-15,0 0-3 16,0 0-2-16,0-10-1 15,0 0-2-15,0-5-1 0,3-4-3 16,-3-5-1-16,0-5-2 16,2-3 0-16,-2-10-1 15,5-2-3-15,-5-3-2 16,5-5 0-16,-3 0 0 0,2 0 0 16,-2 2 0-16,0-3 0 15,1 7 0-15,-1 2 0 16,3-1 0-16,0 5 0 15,-3 2 0-15,3 2 0 16,2 4 0-16,-1 4 0 16,-1 1 0-16,0 10 0 0,-3-1 0 15,1 4 0-15,-1 4 0 16,-2 1 0-16,0 9 0 0,0-17 0 16,0 17 0-16,0 0 0 15,0-7 0-15,0 7 0 16,0 0 0-16,0 0 0 15,0 0 0-15,0 0 0 0,0 0 0 16,0 0 0-16,0 0 0 16,0 0 0-16,0 0 0 15,0 0 0-15,0 0 0 16,0 0 0-16,0 0 0 0,0 0 0 16,0 0 0-16,0 0 0 15,-2-10 0-15,2 10 0 16,0 0 0-16,0 0 0 15,0 0 0-15,-3-7 0 16,3 7 0-16,0 0 0 16,0 0 0-16,0-10 0 0,0 10 0 15,0 0 0-15,0 0 0 16,0-9 0-16,0 9 0 0,0 0 0 16,0 0 0-16,0 0 0 15,0 0 0-15,0-8 0 16,0 8 0-16,0 0 0 15,0 0 0-15,0 0 0 0,0 0 0 16,-5 5 0-16,5-5 0 16,-14 20 0-16,1-3 0 15,-2 5 0-15,-5 6 0 16,0 4 0-16,-7-2 0 16,2 2 0-16,0-2 0 15,3-3 0-15,-2-3 0 0,8-6 0 16,1-1 0-16,3-7 0 15,6-2 0-15,6-8 0 16,0 0 0-16,0 0 0 16,0-8 0-16,13-4 0 0,4-9 0 15,-2 0 0-15,8-9 0 16,2 0 0-16,-2-7 0 16,-2 0 0-16,4 2 0 0,-7-3 0 15,-1 9 0-15,-4 0 0 16,-1 3 0-16,-5 6 0 15,0 6 0-15,-2 2 0 0,-5 12 0 16,4-10 0-16,-4 10 0 16,0 7 0-16,2 8 0 15,1 5 0-15,1 5 0 0,1 5 0 16,6 1 0-16,1 7 0 16,-4-3 0-1,9-4 0-15,-4 4 0 0,8-8 0 16,2 3 0-16,-6-3-27 15,8-1-62-15,0-5-4 16</inkml:trace>
  <inkml:trace contextRef="#ctx0" brushRef="#br3" timeOffset="229068.8381">8319 6311 232 0,'0'0'8'0,"0"0"3"16,0 0 4-16,0 0 3 15,0 0 3-15,-11-7 0 0,11 7-1 16,0 0 0-16,0 0-3 16,0 0-6-16,4 0-2 0,10 0-1 15,8 0-3-15,7 0 1 16,7 0 2-16,13 0 0 15,6-2 1-15,10-1-1 16,7-1-1-16,7 1 0 16,6-4-1-16,2 0-1 0,4-1 0 15,7-1-2-15,-1 0-1 16,-2-1 0-16,4 2-1 16,-7 2 1-16,-8-2-2 15,-2 3 1-15,-9 0 0 16,-17 3-1-16,-9-1 0 0,-14 3 0 15,-8 0 1 1,-13 0 0-16,-2 0 1 0,-10 0 0 16,0 0 0-16,0 0 0 15,0 0 2-15,-5 0-4 0,5 0 0 16,-7 0 0-16,7 0 0 16,-10 0 0-16,10 0-2 0,-13 0-5 15,13 0-6-15,-12-2-14 16,7 7-55-16,5-5-3 15</inkml:trace>
  <inkml:trace contextRef="#ctx0" brushRef="#br3" timeOffset="229601.0815">9765 6007 384 0,'0'0'7'16,"0"0"1"-16,-7 0 3 15,7 0 0-15,0 0 0 0,-10 5 0 16,10-5 2-16,0 0 1 16,7 9-6-16,8-6-3 15,7 2-1-15,8 0 0 0,2 2 0 16,10 2 0-16,1-6-2 15,-1 6 0-15,-4-1-1 16,-3-1 0-16,-3 0-1 16,-10 3 1-16,-5 0-1 0,-5-1 1 15,-6 6 0-15,-6 0 0 16,-4 3 1-16,-10-1-2 16,-6 5 0-16,-5 3 0 15,-7-3 0-15,-3 3 0 16,-2 0 0-16,0-1 0 15,2-4 0-15,6 1 0 0,1-4 0 16,6-2 0-16,6-3 0 16,4-2 0-16,12-10 0 15,-12 12 0-15,12-12 0 0,0 0 0 16,-7 10 0-16,7-10 0 16,0 0 0-16,0 0 0 15,0 0 0-15,0 0 0 0,0 0 0 16,0 0 0-16,0 0-7 15,0 0-5-15,0 0-11 16,1 15-48-16,-1-15-15 16</inkml:trace>
  <inkml:trace contextRef="#ctx0" brushRef="#br3" timeOffset="232647.1455">8594 5011 351 0,'0'0'7'0,"0"0"5"0,-3-11 3 15,3 11 0-15,0 0 1 16,-5-9 1-16,5 9 1 15,0 0-1-15,0-10-6 0,8 8-3 16,7-3-2-16,10 0-3 16,0 0 0-16,10 0 0 15,2-2-1-15,7 2 0 16,-4 0 0-16,0 0-1 0,-8 2-1 16,-4 3 2-16,-6 0-2 15,-5 0 0-15,-9 8 0 16,-8 2 0-16,-8 5 0 15,-9 4 0-15,-8 1 0 16,-2 6 0-16,-8-5 0 0,-2 6 0 16,-1-4 0-16,1-1 0 15,7-5 0-15,6-2 0 16,4-5 0-16,4 0 0 16,16-10 0-16,0 0 0 0,0 0 0 15,18 5 0-15,5-5 0 16,9-5 0-16,2 0 0 15,4-2 0-15,1-1 0 0,2 1 0 16,-4-1 0-16,-5 2 0 16,-2 3 0-16,-7-5 0 15,-4 8-9-15,-7-2-17 16,-12 2-59-16,0 0-3 0</inkml:trace>
  <inkml:trace contextRef="#ctx0" brushRef="#br3" timeOffset="233921.6677">10319 6275 395 0,'0'0'8'0,"0"0"2"15,-5-15 3-15,5 15 1 0,-7-11 0 16,7 11 0-16,-12-7 0 15,12 7 1-15,-11 0-8 16,6 10-3-16,5 5-1 0,0 0-3 16,3 5 0-16,4-1 0 15,1-2 0-15,7 1 0 16,4-8 0-16,0-2 0 16,5-6 0-16,-2-2 0 15,1-5 0-15,-4-8 0 0,2 1 0 16,-7-2 0-16,-1-7 0 15,-6 2 0-15,-2 5 0 16,0-3 0-16,-2 5 0 16,-3 12 0-16,0-9 0 15,0 9 0-15,0 5 0 0,0 4 0 16,3 9 0-16,-1 2 0 16,5 5 0-16,0-1 0 15,4 5 0-15,1 0 0 0,-2-3 0 16,3-3 0-16,-1 1 0 15,-5-1 0-15,1-5 0 16,-5-2 0-16,-6 0 0 0,-10-1 0 16,-4-3 0-16,-5-2 0 15,-6 3 0-15,-4-6 0 16,0 0 0-16,-3-2 0 16,7 2 0-16,1-7-7 0,2 0-80 15,13-2-2-15</inkml:trace>
  <inkml:trace contextRef="#ctx0" brushRef="#br3" timeOffset="235098.9355">8331 6332 203 0,'0'0'9'16,"0"0"4"-16,0 0 6 16,0 0 3-16,0 0 2 0,0-11 2 15,0 11 2-15,0 0 2 16,0 0-6-16,-3-10-6 16,3 10-4-16,0 0-2 15,0 0-2-15,0 0-3 16,0 0-2-16,0 0-1 15,0 0-2-15,0 0-1 0,0 0 1 16,0 0-1-16,0 0 0 16,0 0 1-16,0 0 0 15,0 0 0-15,-7 0 1 16,7 0 0-16,0 0-1 0,0 0 0 16,-11 8 0-16,11-8 0 15,0 0-1-15,0 0 0 16,0 0 0-16,-9 10 0 0,9-10-1 15,-10 15 1-15,0-1 0 16,0 7 0-16,-5 3 0 16,-2 9 1-16,-6 9 0 0,-4 5 0 15,-3 2 0-15,-5 3-2 16,3 6 0-16,-5-2 0 16,2-4 0-16,3-2 0 15,2-5 0-15,3-8 0 16,4 0 0-16,5-10 0 15,6-2 0-15,3-7 0 0,0-4 0 16,5-5 0-16,4-9 0 16,-5 11 0-16,5-11 0 15,0 0 0-15,0 0 0 16,0 0 0-16,0 0 0 0,0 0 0 16,0 0 0-16,0 0 0 15,0 0 0-15,0-8 0 16,0 8 0-16,0-12 0 0,0 12 0 15,0-13-14-15,0 13-25 16,20-9-49-16,-20 9-1 16</inkml:trace>
  <inkml:trace contextRef="#ctx0" brushRef="#br3" timeOffset="235567.734">7793 6857 375 0,'0'0'8'0,"0"0"2"15,0 0 3-15,3-15 2 16,-3 15 0-16,8-10 0 0,-8 10 0 16,0 0 1-16,7-7-7 15,-7 7-2-15,10 17-3 16,-5 2-1-16,-3 2-2 15,-2 6 2-15,2 2-1 0,-2 1-2 16,-2 2 0-16,0-4 0 16,-6-3 0-16,1-6 0 15,2 1 0-15,-1-8 0 0,2-1 0 16,4-11 0-16,-5 12 0 16,5-12 0-16,0 0 0 15,13 0 0-15,4-7 0 16,1-3 0-16,9-1 0 15,3-6 0-15,7 2 0 0,-5-2 0 16,8 2 0 0,-10 0 0-16,-1 3 0 0,-6 3 0 15,-6 3 0-15,-4 1 0 16,-13 5 0-16,12 0 0 0,-12 0 0 16,0 0 0-16,-12 8 0 15,12-8 0-15,-18 12-5 16,9-14-71-16,-7 9-12 0</inkml:trace>
  <inkml:trace contextRef="#ctx0" brushRef="#br3" timeOffset="236455.8743">6928 7540 419 0,'0'0'6'0,"0"0"3"16,0-12 1-16,0 12 1 15,3-13 1-15,-3 13 0 16,10-14 0-16,3 6 0 0,-1 3-4 15,2 0-8-15,4 5 0 16,2 0 0-16,2 5 0 16,-4 2 0-16,2 6 0 15,-3 0 0-15,-4 5 0 0,-6 1 0 16,-2 2 0-16,-5 5 0 16,-5-3 0-16,-4 1 0 15,-5-2 0-15,0-2 0 16,-4 0 0-16,4-5 0 15,1-8 0-15,3-2 0 16,3-5 0-16,7 0 0 0,0-14 0 16,2-7 0-16,8-3 0 15,4-9 0-15,4 1 0 16,5-6 0-16,0-1 0 0,-2 5 0 16,-3 3 0-16,-1 5 0 15,-4 6 0-15,-4 8 0 16,-9 12 0-16,8-8 0 15,-8 8 0-15,2 12 0 0,1 3 0 16,-1 3 0-16,1 3 0 16,2 3 0-16,0 1 0 15,1-1 0-15,5-5 0 0,-1-1 0 16,2-4 0-16,1-3 0 16,2-6 0-16,0-3 0 15,2-2 0-15,-2 0 0 16,2 0 0-16,-6-4-39 15,1-2-48-15,-2 4-5 16</inkml:trace>
  <inkml:trace contextRef="#ctx0" brushRef="#br4" timeOffset="267712.5362">8393 9697 242 0,'0'0'7'0,"0"0"2"16,0 0 4-16,0 0 2 0,0-9 2 16,0 9 2-16,0 0-1 15,0 0 2-15,0 0-4 16,0 0-2-16,0 0-4 15,0 0-2-15,0 0-1 0,0 0-2 16,0 0 0-16,0 0-1 16,0 0-1-16,0 0-1 15,0 0 0-15,0 0 0 16,0 0-1-16,0 0 0 16,0 0-1-16,0 0 1 0,0 0-1 15,0 0 1-15,0 0-1 16,0 0 0-16,0 0 1 15,-7 6-1-15,7-6 0 0,0 0 1 16,0 0-1-16,0 0 0 16,0 0 0-16,0 0 0 15,0 0 0-15,0 0 1 16,0 0-1-16,0 0 0 0,0 0 0 16,0 0 0-16,0 0 0 15,-3 9 0-15,3-9 0 16,0 0 0-16,0 0 0 15,0 0 0-15,0 0 0 0,0 0 0 16,0 0 1-16,0 0-1 16,0 0 0-16,0 0 0 15,0 0 0-15,0 0 0 0,0 0 0 16,0 0 1 0,-2 8-1-16,2-8 0 0,0 0 0 15,0 0-1-15,0 0-2 16,0 0-4-16,0 0-7 15,0 0-21-15,5 7-44 0,-5-7-2 16</inkml:trace>
  <inkml:trace contextRef="#ctx0" brushRef="#br4" timeOffset="268835.9903">8191 6229 345 0,'0'0'6'0,"0"0"3"15,0 0 3-15,0 0 2 16,0 0 1-16,-10 0 1 16,10 0 1-16,0 0 0 15,0 0-4-15,0 0-4 16,0 0-2-16,0 0-2 0,0 0-1 16,0 0-2-16,0 0 0 15,0 0-2-15,0 0 0 16,0 0-4-16,-9 5-4 15,9-5-11-15,0 18-62 0,0-18-2 16</inkml:trace>
  <inkml:trace contextRef="#ctx0" brushRef="#br4" timeOffset="269378.5161">8221 9801 201 0,'0'0'8'0,"0"0"4"0,0 0 3 15,0 0 4-15,-5-1 3 16,5 1-1-16,0 0 0 15,0 0 1-15,0 0-7 16,0 0-3-16,0 0-5 16,0 0-4-16,0 0-9 0,5 0-20 15,-5 0-42-15,0 0-7 16</inkml:trace>
  <inkml:trace contextRef="#ctx0" brushRef="#br4" timeOffset="269797.4868">8142 6326 288 0,'0'0'7'0,"0"0"0"0,0 0 2 16,0 0 2-16,0 0-1 15,0 0 0-15,0 0 0 16,0 6 0-16,0 3-9 16,-2 6-22-16,-1 8-46 0,3 1-4 15</inkml:trace>
  <inkml:trace contextRef="#ctx0" brushRef="#br4" timeOffset="270180.4742">8326 9634 310 0,'0'0'3'0,"0"0"6"16,0 0 0-16,0 0 1 0,0 0 0 15,0 7 0-15,0-7 2 16,0 0-1-16,0 0-4 16,0 0-8-16,0 0-16 0,0 0-51 15,0 0-7-15</inkml:trace>
  <inkml:trace contextRef="#ctx0" brushRef="#br4" timeOffset="270744.6868">8439 9560 211 0,'0'0'3'15,"0"0"2"-15,0 0-2 16,0 0 0-16,0 0-27 16,0 0-31-16,9-6-2 0</inkml:trace>
  <inkml:trace contextRef="#ctx0" brushRef="#br4" timeOffset="291427.6421">4803 9807 151 0,'0'0'5'15,"22"0"1"-15,2 0 4 0,6 0 2 16,21 0 2-16,11-3 2 16,12-3 2-16,13-5 1 0,14 1-4 15,0-5-2 1,16 3-4-16,5-3 0 0,2 3-4 16,-2-5 0-16,7 7-3 15,6-1 0-15,-4 2-1 16,1 1 1-16,-6 1-1 0,-3-1 0 15,6 4-1-15,-2-1 1 16,-8 2-2-16,-8-2 1 16,-4 3-2-16,-10-1-1 15,-2 3 0-15,-8 0-1 16,-18 0-2-16,-12 0-2 16,-9 0-1-16,-11 0-5 0,-12 0-13 15,0 8-35-15,-13-8-3 16</inkml:trace>
  <inkml:trace contextRef="#ctx0" brushRef="#br4" timeOffset="292254.8257">4337 6425 166 0,'0'0'6'0,"14"0"3"16,-2 0 4-16,15 3 2 15,13-3 1-15,7 0 2 0,16 0 1 16,14 0 0-16,9 0-4 16,12-3-5-16,16-4-3 15,0 0-1-15,7 2-1 0,7-2-2 16,4-3-1-16,2 0 0 16,-3 1-2-16,-1-3 1 15,-8 3-1-15,-5 1 1 16,-7 1-1-16,-12 2 0 15,-6 2 1-15,-15 1-1 0,-7 2-1 16,-20 0-3-16,-6 5 0 16,-16 0-7-16,-13 2-19 15,-15 4-35-15,-2 1-6 16</inkml:trace>
  <inkml:trace contextRef="#ctx0" brushRef="#br4" timeOffset="293039.4063">5591 6661 292 0,'0'0'5'0,"0"0"-2"15,0 0 0-15,0 0 1 0,0 9 2 16,-2 12 2-16,2 6 0 15,2 15 2-15,3 13-4 0,5 12 1 16,3 14 2-16,0 13-1 16,4 10-2-16,-4 8-1 15,0 6 1-15,3 2-2 16,-5 1 1-16,-2 5 1 0,-4-2 0 16,-3-3 0-16,0 1 0 15,-2-5 0-15,0-1 0 16,-4 0-1-16,-5-9-1 15,2-3 0-15,0-7-1 16,0-3-1-16,-4-7 0 0,6-9-1 16,-3-1 0-16,4-5 0 15,-1-5-1-15,1-5 0 16,-4-2 0-16,3-3 0 16,-5-4 0-16,3-2 0 0,0-7 0 15,1-6 0-15,1-7 0 16,0-1 0-16,3-7-1 15,-1-6-1-15,1-5-1 16,2-4-2-16,0-8-3 0,0 0-2 16,0 7-3-16,0-7-2 15,0 0-6-15,0 0 1 16,0 0 2-16,-13-3 2 0,13 3-10 16,-7 8-39-16,7-8-7 15</inkml:trace>
  <inkml:trace contextRef="#ctx0" brushRef="#br4" timeOffset="293740.058">5497 6609 283 0,'0'0'7'0,"0"0"4"15,0 0 3-15,0 0 2 16,0 0 2-16,0 0-1 16,-8 0 2-16,8 0-1 15,-7 5-6-15,-3 12-3 0,-1 8-4 16,-1 5-1-16,-6 5-2 15,2 6 1-15,-8 4-1 16,3 2 0-16,-1-6-1 0,-1-8 0 16,5 0 0-16,4-6 0 15,-1-9 0-15,5-4 0 16,3-3 1-16,7-11 1 0,0 0-1 16,0 0 1-16,0-20 0 15,7-3-1-15,3-9 1 16,7-8 0-16,4-5-2 15,0-4 0-15,2-1 0 16,2 1 0-16,-9 5 1 0,4 6 0 16,-1 6 1-1,-7 7-1-15,-5 7 0 0,1 9 0 16,-8 9 0-16,10-3-1 16,-3 10 1-16,0 14-1 15,4 8 0-15,1 10-1 0,1 11 1 16,4 7 1-16,5 8-2 15,1 2 1-15,0 5 0 16,7-5-2-16,0 4-3 0,3-9-8 16,5-14-62-16,-3 16-10 15</inkml:trace>
  <inkml:trace contextRef="#ctx0" brushRef="#br4" timeOffset="294417.3297">5293 9329 333 0,'0'0'6'0,"0"0"4"16,0 0 3-16,0 0 3 15,5-10 0-15,-5 10 1 0,13 0 1 16,1 0 0-16,2 7-5 15,8 6-4-15,1 4-3 16,2 6-1-16,3 4-1 0,0 0-1 16,-3 8-1-16,-2-3-1 15,-3 0 0-15,1-3-1 16,-6 2 1-16,-6-4-1 0,-1-5 1 16,-1-7-1-16,-4-1 1 15,0-3 1-15,-5-11 1 16,0 0 0-16,0 0 1 15,1-11-1-15,3-8-1 16,2-6-2-16,3-8 0 0,2-8 0 16,8-4 0-16,5-5 0 15,1 2 0-15,3 0 0 16,-1 1 0-16,0 2 0 16,1 11-26-16,9-3-58 15,-22 10-3-15</inkml:trace>
  <inkml:trace contextRef="#ctx0" brushRef="#br4" timeOffset="295057.6483">4739 8336 388 0,'0'0'5'0,"0"0"2"16,0-10 1-16,0 10 1 16,-16-13 2-16,7 8-1 0,-7-2 2 15,0 2-1-15,-7 2-3 16,-4 3-2-16,-1 3-2 16,-2 9-1-16,-2 3-1 0,7 6 0 15,0 3 0-15,6 1-1 16,3 2 0-16,9-3 0 15,7 2-1-15,7-7 0 16,11-4 0-16,5-8 1 0,4-2 1 16,8-5-1-16,-1-9 1 15,0-6 1-15,4-9 0 16,-8-12 1-16,-3-3 0 16,-4-10-4-16,-6-9 0 15,-6-6 0-15,-9-2 0 0,-2-2 0 16,-7 6 0-16,-6 5 0 15,-2 10 0-15,0 12 0 16,0 16 0-16,5 14 0 16,0 12 0-16,10 20 0 0,0 13 0 15,10 12 0-15,3 8 0 16,4 11 0-16,5 1 0 16,6 2 0-16,-1-8 0 0,8 5-20 15,-5-12-65-15,2-10-4 16</inkml:trace>
  <inkml:trace contextRef="#ctx0" brushRef="#br4" timeOffset="295373.6835">5020 8412 427 0,'0'0'4'0,"0"0"3"0,-3-15 1 15,1 6 1-15,2-1 0 16,0-4 0-16,5-1 0 0,2-3 0 15,5 5-4-15,6 3-2 16,-1 3-3-16,3 5 0 16,-4 4 1-16,-2 10-1 0,-10 7 1 15,-4 7 0-15,-4 4 0 16,-10 4-1-16,-6 1 0 16,1 0 1-16,-3-3-2 15,2-2 1-15,6-6 0 16,1-6-1-16,8-3 0 0,5-15 3 15,7 7-1-15,13-10 0 16,10-11 2-16,6-9-3 16,8-1-3-16,8-6-13 0,-2-5-67 15,5-10-2-15</inkml:trace>
  <inkml:trace contextRef="#ctx0" brushRef="#br4" timeOffset="296173.8054">5514 6542 321 0,'0'0'8'15,"0"0"3"-15,0 0 3 0,0-13 4 16,0 13 0-16,0 0 0 16,-2-9 0-16,2 9 0 15,-10 0-7-15,-1 12-3 16,-1 5-4-16,3 6-1 0,-7 4-2 15,2 5 0-15,-2 5 0 16,0 3 0-16,-1-3 0 16,4-2-1-16,0 0 1 15,-2-5-1-15,2-4 0 16,4-5 0-16,-1-2 1 16,3-6 0-16,3-3 0 0,4-10 2 15,0 0-1-15,0 0 0 16,-2-13 0-16,4-4 1 0,7-9-1 15,3-3 0-15,1-5-1 16,6-7-1-16,1 0 1 16,-3-1 0-16,1 1 0 15,-4 5 0-15,-1 1 0 0,-3 8 1 16,-3 0 0-16,-2 7 0 16,-2 5 0-16,0 3 0 15,-3 2-2-15,0 10 0 16,0-8 0-16,0 8 0 0,0 0 0 15,4 10 0-15,1 6 0 16,5 3 0-16,1 8 0 16,1 7 0-16,3 4 0 15,4 7 0-15,4 0 0 0,4 1 0 16,1 2 0 0,4-4 0-16,3 1 0 0,4-8 0 15,-7-1-79-15,18-4-10 16</inkml:trace>
  <inkml:trace contextRef="#ctx0" brushRef="#br4" timeOffset="300605.7368">7540 6721 335 0,'0'0'6'16,"0"0"3"-16,0 0 2 0,0 0 4 15,0 0 2-15,0 0 0 16,0 0 2-16,0 0 1 16,0 0-4-16,0 0-4 15,0 0-2-15,0 0-1 16,0 0-2-16,0 0-1 0,0 0-4 16,0 0-2-16,0 0 0 15,0 0 0-15,0 0 0 0,0 0 0 16,-2-8 0-16,2 8 0 15,0 0 0-15,0-10 0 16,0 10 0-16,0 0 0 16,9-12 0-16,-9 12 0 15,10-12 0-15,-10 12 0 0,13-14 0 16,-13 14 0-16,14-12 0 16,-3 5 0-16,-1 2 0 15,-1-2 0-15,2 2 0 16,-1 0 0-16,-1 2 0 0,4-1 0 15,-1-2 0-15,-1 4 0 16,1 0 0-16,0-3 0 16,3 2 0-16,2 1 0 15,-4 0 0-15,4-1 0 0,-2-2 0 16,0 2 0-16,3 1 0 16,-4-1 0-16,2 1 0 15,0 2 0-15,-3-3 0 0,2 3 0 16,-2-2 0-16,-1 2 0 15,3 0 0-15,0 0 0 16,-2 0 0-16,1 0 0 16,-3 0 0-16,6 0 0 15,-4 2 0-15,3-2 0 16,-2 3 0-16,0-1 0 0,0 1 0 16,-1-3 0-1,2 2 0-15,-2 1 0 0,-1 2 0 16,0-2 0-16,1-1 0 15,-4 3 0-15,4 0 0 0,-1-1 0 16,-2 2 0-16,6-2 0 16,-4 1 0-16,1 3 0 15,-4-4 0-15,2 4 0 0,0-4 0 16,-1 4 0-16,-10-8 0 16,16 12 0-16,-16-12 0 15,14 14 0-15,-7-4 0 16,2-1 0-16,-5-1 0 15,1-1 0-15,3 3 0 0,-4 2 0 16,4-2 0-16,-3-3 0 16,0 4 0-16,-2-1 0 15,1-3 0-15,1 3 0 16,-2-1 0-16,-3-9 0 0,4 18 0 16,0-11 0-16,-2 3 0 15,1 3 0-15,-1-4 0 16,0 1 0-16,-2 1 0 15,3 3 0-15,-3-3 0 16,2-2 0-16,-2 3 0 0,3-2 0 16,-1 2 0-16,-2-1 0 15,0-2 0-15,0 2 0 0,2 1 0 16,-2-2 0-16,0 2 0 16,0-2 0-16,0 0 0 15,-2 2 0-15,0 0 0 0,-1 1 0 16,-2 1 0-16,1 3 0 15,-5-3 0-15,5 1 0 16,-6-3 0-16,3 3 0 16,-1 0 0-16,-2-2 0 15,5 1 0-15,-5-4 0 0,2 3 0 16,1-3 0-16,0-1 0 16,-3 1 0-16,10-10 0 15,-18 17 0-15,18-17 0 16,-17 15 0-16,17-15 0 0,-15 12 0 15,15-12 0-15,-9 8 0 16,9-8 0-16,-10 6 0 16,10-6 0-16,0 0 0 15,-8 6 0-15,8-6 0 0,0 0 0 16,0 0 0-16,-11 6 0 16,11-6 0-16,0 0 0 15,0 0 0-15,0 0 0 16,0 0 0-16,0 0 0 0,0 0 0 15,0 0 0-15,0 0 0 16,0 0-82-16,0 0-13 16</inkml:trace>
  <inkml:trace contextRef="#ctx0" brushRef="#br4" timeOffset="301206.453">8169 7174 434 0,'0'0'6'0,"0"0"3"16,0 0 2-16,0 0 1 15,0 0 1-15,10-8 0 16,-10 8 0-16,0 0-13 15,0 0 0-15,5 8 0 0,-5 5 0 16,0-1 0-16,0 2 0 16,-3 7 0-16,1 1 0 15,-3-3 0-15,0 6 0 16,0-5 0-16,-3 2 0 16,1-7 0-16,0-1 0 0,2 1 0 15,-5-2 0-15,2-5 0 16,8-8 0-16,-9 13 0 15,9-13 0-15,0 0 0 0,0 0 0 16,0 0 0-16,0 0 0 16,0 0 0-16,9 0 0 15,9-5 0-15,-3 1 0 0,5-3 0 16,7 0 0-16,0-1 0 16,3 1 0-16,-4-1 0 15,4 4 0-15,-6-2 0 16,1 2 0-16,-9 4 0 15,2-3 0-15,-8 3 0 0,-10 0 0 16,13 0 0-16,-13 0 0 16,0 0 0-16,0 0 0 15,0 0 0-15,0 0 0 16,0 0 0-16,0 0 0 16,0 0 0-16,0 0 0 0,0 0 0 15,-3 5 0-15,3-5 0 16,0 0 0-16,-15 0 0 15,3 0-64-15,12 0-32 0</inkml:trace>
  <inkml:trace contextRef="#ctx0" brushRef="#br5" timeOffset="312756.1721">8246 6287 113 0,'0'0'8'15,"0"0"4"-15,0 0 4 16,-13 0 5-16,13 0 1 16,0 0 1-16,0 0 2 0,-12-2-2 15,12 2-8-15,0 0-4 16,0 0-2-16,0 0-2 15,0 0-2-15,8 0 1 16,-8 0 2-16,17 0 0 0,-4 0 2 16,4 0 1-16,0 0 1 15,5 0-3-15,-1 0 1 16,6-3-3-16,-4 3 0 0,2-4-2 16,1 4-1-16,-1-6 0 15,3 6-1-15,-1-2 0 16,3 2-1-16,2 0 0 15,-2 0 0-15,5 0 0 16,-3 0-1-16,0 0 1 16,9 0-1-16,-5 0 0 0,-1 0 0 15,2-3 0-15,-2 3 0 16,1-1 0-16,-4-4 0 0,3 5 0 16,-4-1 1-16,-1 1-1 15,0 0 0-15,0 0 0 16,0-2 1-16,2-2-1 15,1 2 0-15,-1 2 0 16,0 0 0-16,3-3 0 0,-3 1 0 16,3 0 0-16,-3 2 0 15,0-3 0-15,-2 3 1 16,3-2-1-16,-3 2 0 16,0 0-1-16,0-3 1 15,-6 3 0-15,6 0-1 0,-5 0 0 16,0 0 1-16,0 0-1 15,-6 0 0-15,4 0 0 16,-3 0 1-16,-1 0-1 0,2 0 0 16,-1-3 0-16,-1 3 0 15,4 0 1-15,-1-2-1 16,6 2 1-16,-3-3-1 16,2 2 0-16,0 1 0 0,0-3 1 15,1 3-1-15,-3-3 0 16,-1 3 0-16,-1 0 0 15,-1 0 0-15,-2 0 0 16,0 0 1-16,2 0-1 0,-2 0 0 16,0 0 0-16,0 0 0 15,0 0 0-15,0 0 0 16,-3 0 0-16,3-2 0 16,-4 2 1-16,-2-3-1 0,0 3 0 15,4 0 0-15,-3-2 0 16,0 0 1-16,2 2-1 15,-2-3 0-15,3 3 0 16,-3-2 0-16,2 2 0 16,-2 0 1-16,-2 0-1 0,1-3 1 15,2 3-1-15,-4 0 1 16,0-2-1-16,3 2 1 0,-3-3 0 16,1 3-1-16,-1 0 1 15,0-2-1-15,1 2 1 16,2-3 0-16,0 3 0 15,0 0 1-15,0 0-1 16,-3-2 0-16,6 0 0 0,-4 2 1 16,-2-3-1-16,-1 3 0 15,1-2 0-15,-12 2-1 16,13 0 1-16,-13 0-1 16,0 0 1-16,10 0-1 0,-10 0 0 15,0 0 1-15,0 0-1 16,0 0 0-16,0 0 0 15,0 0-1-15,0 0-1 16,0 0-1-16,0 0-2 16,0 0-6-16,0 0-6 0,0 0-18 15,0 0-46-15,0 0-1 16</inkml:trace>
  <inkml:trace contextRef="#ctx0" brushRef="#br5" timeOffset="313408.9427">10688 6002 278 0,'0'0'7'16,"0"0"3"-16,4 0 1 16,-4 0 0-16,0 0 3 15,0 0-2-15,10 2 1 0,-10-2 1 16,0 0-7-16,3 13 1 15,-3-13 0-15,4 15 0 16,-4-15 1-16,16 20 1 0,-7-10 1 16,9-1 0-16,-3-1 0 15,7 2-1-15,-1 0-3 16,3-3-1-16,1 3-1 16,-1-2-1-16,2-2-1 15,-2 0 0-15,-2 1-1 16,-1-2 0-16,-1 1 0 0,-6-3 0 15,-1 1-1-15,-3 1-1 16,-10-5 1-16,10 8 1 16,-10-8-1-16,-3 12 0 0,-4-3 1 15,-5 4 0-15,-6 4 0 16,0 0-2-16,-1 2 0 16,-4 5 0-16,3-5 0 0,0 6 0 15,5-8 0-15,0 1 0 16,3-3 0-16,4-3 0 15,2-2 0-15,1 0 0 16,5-10 0-16,-3 14 0 0,3-14 0 16,0 8 0-16,0-8 0 15,0 0 0-15,0 0 0 16,0 0-10-16,4 9-13 16,-4-1-48-16,0-8-14 0</inkml:trace>
  <inkml:trace contextRef="#ctx0" brushRef="#br5" timeOffset="314502.0669">11107 6106 352 0,'0'0'7'0,"0"0"4"15,0 0 3-15,0 0 1 16,0 0 0-16,0 0 1 16,0 0 0-16,0 0 0 15,0 0-7-15,0 0-1 0,0 0-3 16,0 0-1-16,15-2-1 15,0 2 0-15,5 0 1 16,3 2 0-16,2 1 0 16,5-1-1-16,-6-2-1 0,1 2-2 15,-3 3 0-15,-1-2 0 16,-7-3 0-16,-2 3 0 16,-1-2 0-16,-11-1 0 15,12 3 0-15,-12-3 0 0,0 0 0 16,0 13 0-16,0-13 0 15,-21 16 0-15,5-5 0 16,-2 2 0-16,-6 4 0 0,-4 0 0 16,1 0 0-16,-3-4 0 15,5 3 0-15,0 1 0 16,2-5 0-16,4 0 0 16,4-3 0-16,3 1 0 0,2 1 0 15,10-11 0 1,-13 12 0-16,13-12 0 0,0 9 0 15,0-9 0-15,18 9 0 16,-4-7 0-16,6-2 0 16,2 0 0-16,7 0 0 0,-1 0 0 15,6-6 0-15,-8 4 0 16,7-1 0-16,-4 2 0 16,-4-2 0-16,-5 3 0 0,-3 0 0 15,-1 0 0-15,-7 0 0 16,-9 0 0-16,11 0 0 15,-11 0 0-15,0 0 0 16,0 0 0-16,0 0 0 16,0 0 0-16,0 0 0 0,0 0 0 15,0 0 0-15,0 0 0 16,0 0 0-16,-2 7 0 16,2-7 0-16,0 0 0 15,0 0 0-15,0 0 0 16,0 0 0-16,0 0 0 0,0 0 0 15,0 0 0-15,0 0 0 16,0 0 0-16,-11 8 0 0,11-8 0 16,0 0-20-16,-19 6-67 15,19-6-2-15</inkml:trace>
  <inkml:trace contextRef="#ctx0" brushRef="#br5" timeOffset="322939.755">8321 6267 271 0,'0'0'9'0,"0"0"3"0,0 0 5 16,0 0 3-16,0 0 2 15,0-9 3-15,0 9 0 16,0 0-1-16,0 0-7 16,0 0-4-16,0 0-3 0,0 0-3 15,0 0-1-15,7 12-1 16,-2 0 0-16,-2 8 0 15,-1 4 0-15,5 6 1 16,-4 3-1-16,0 6-3 16,-3 3-2-16,0 1 0 15,0 4 0-15,0-3 0 0,-3 1 0 16,0-3 0-16,-2-5 0 16,3 0 0-16,2-2 0 0,0-6 0 15,0-4 0-15,0-1 0 16,0-6 0-16,0-3 0 15,5-2 0-15,-5-13 0 16,5 14 0-16,-5-14 0 16,0 0 0-16,0 0 0 0,0 0 0 15,0 0 0-15,0 0 0 16,0 0 0-16,0 0 0 16,5-10 0-16,-5 10 0 15,0-9 0-15,0 9-15 16,0-23-67-16,0 23-7 0</inkml:trace>
  <inkml:trace contextRef="#ctx0" brushRef="#br5" timeOffset="323612.5012">8229 6834 358 0,'0'0'8'0,"0"0"4"15,0 0 3-15,3-12 0 0,-3 12 2 16,0 0 1-1,4-10 1-15,-4 10 0 0,0 0-8 16,0 0-3-16,0 0-1 16,10 0-3-16,-10 0-4 15,5 10 0-15,3 0 0 16,-4 4 0-16,6 4 0 0,-1 0 0 16,2 2 0-16,-3-3 0 15,1 2 0-15,2 1 0 0,-6-5 0 16,2 0 0-16,-2 0 0 15,-5-3 0-15,2-2 0 16,1 0 0-16,-3-10 0 16,2 10 0-16,-2-10 0 0,0 0 0 15,0 0 0-15,0 0 0 16,0 0 0-16,0 0 0 16,13-10 0-16,-3-2 0 15,3-3 0-15,1 0 0 0,6-8 0 16,2 3 0-1,3-2 0-15,3 1 0 0,-1-2 0 16,-2 3 0-16,0 2 0 16,-8 6 0-16,1 0 0 15,-6 2 0-15,-2 8 0 0,-10 2 0 16,0 0 0-16,8-6 0 16,-8 6 0-16,0 0 0 15,0 0 0-15,0 0 0 0,0 0 0 16,-5 6 0-16,5-6 0 15,-11 7 0-15,11-7 0 16,-14 10 0-16,9 0-5 16,5-10-85-16,0 12-3 0</inkml:trace>
  <inkml:trace contextRef="#ctx0" brushRef="#br5" timeOffset="324221.6234">8689 6965 427 0,'0'0'7'0,"0"0"3"16,0 0 1-16,0-9 2 15,0 9 1-15,0 0 0 0,0 0 1 16,0-10-15-16,0 10 0 16,0 0 0-16,0 10 0 15,2-1 0-15,3 7 0 0,0-1 0 16,5 2 0-16,3-2 0 15,1-1 0-15,6-3 0 16,3-7 0-16,1-4 0 16,1 0 0-16,0-10 0 15,-2-2 0-15,-1-3 0 0,-7-2 0 16,0-4 0-16,-5 2 0 16,-5 5 0-16,-3-1 0 15,0 2 0-15,-2 3 0 16,0 10 0-16,0 0 0 0,0 0 0 15,0 0 0-15,0 10 0 16,3 5 0-16,-1-1 0 16,2 9 0-16,-2 0 0 15,-2-1 0-15,0 0 0 0,0 3 0 16,-8-4 0-16,-4 3 0 16,-6-2 0-16,-6-5 0 15,-6 3 0-15,-8-2 0 0,1-2 0 16,-5 0 0-16,2-1 0 15,2-9 0 1,11 7-12-16,10-8-78 0,-5 0-2 16</inkml:trace>
  <inkml:trace contextRef="#ctx0" brushRef="#br5" timeOffset="325401.7453">8296 6304 198 0,'0'0'8'0,"0"0"6"15,0 0 5-15,0 0 2 16,0 0 5-16,0-12 1 0,0 12 2 16,0 0 1-16,0 0-6 15,2-10-6-15,-2 10-4 16,0 0-3-16,0 0-3 0,-2 10-1 15,-3 0-2-15,3 5-1 16,-6 0 0-16,-2 2 0 16,0 4 0-16,-3-2-1 0,1 3 0 15,-2 3-1-15,1-4-1 16,0 2 1-16,-2 2 0 16,3-1-1-16,-3 1 0 15,3-2 0-15,-3 2-1 16,0-1 0-16,-3 3 0 0,4-1 0 15,-2 1 0-15,0-3 0 16,-2 0 0-16,2 2 0 16,0-2 0-16,-1-1 0 15,6-4 1-15,-1 4-1 16,-1-3 0-16,1-2 1 0,-1-1-1 16,-1 2 1-16,4-1-1 15,-5 2 1-15,0-2-1 16,2-2 0-16,-4 4 0 0,2-2 0 15,3-1 1-15,-1-1-1 16,1 1-1-16,-2-3 1 16,3-2 0-16,3 1 0 0,1-1 0 15,-1-3 0-15,2 5 0 16,0-4 0-16,1-1 0 16,1 2 0-16,-2-5 0 15,-3 8 0-15,3-3 1 16,-1-1 0-16,-1 0-1 15,-2 2 1-15,3-1 0 0,-6 1-1 16,6-5 1-16,-3 0-1 16,10-7 0-16,-9 13 0 15,9-13 0-15,-11 8 0 0,11-8 0 16,-5 10 0-16,5-10 0 16,0 0 0-16,-7 7 0 15,7-7 0-15,0 0 0 16,0 0 0-16,-11 9 1 0,11-9-1 15,0 0 0-15,0 0 0 16,0 0 0-16,-9 10 0 16,9-10-1-16,0 0 0 0,0 0-2 15,0 0-5-15,0 0-8 16,0 0-24-16,7-4-44 16,-7 4-1-16</inkml:trace>
  <inkml:trace contextRef="#ctx0" brushRef="#br5" timeOffset="326321.4383">7660 6869 334 0,'0'0'8'0,"0"0"3"15,0 0 5-15,-5-10 1 16,5 10 0-16,0 0 1 15,0 0-1-15,0 0 2 16,0 0-7-16,-6 12-4 0,6 6-3 16,0 2-1-16,0 5-1 15,0 4 0-15,-5 4 0 16,5-1-2-16,-5 2 1 0,3-1-1 16,-3-6-1-16,0 3 1 15,1-5-1-15,0-1 0 16,2-6 0-16,-1-3 1 0,1-3 0 15,2-12-1-15,-2 12 0 16,2-12 1-16,0 0 1 16,0 0-1-16,0 0 0 0,-3-8 0 15,3-6 0-15,5-9 1 16,2-1-2-16,1-9 0 16,0-1 0-16,1 1 0 15,2-2 0-15,-4 6 0 16,0 4 0-16,-2 6 0 15,-5 3 0-15,2 9 0 0,-2 7 0 16,0 0 0-16,0 0 0 16,0 15 0-16,-2 5 0 15,0 7 0-15,-6 6 0 16,1 3 0-16,-6 4 0 0,4 0 0 16,-1-2 0-16,-1-7 0 15,2-4 0-15,2-1 0 16,-2-6 0-16,2-6 0 0,2-4 0 15,5-10 0-15,-7 12 0 16,7-12 0-16,0 0 0 16,-5 10 0-16,5-10 0 0,0 0 0 15,0 0 0-15,0 0 0 16,0 0 0-16,0 0 0 16,12-7 0-16,0-1 0 15,4 4 0-15,4-3 0 16,4-4 0-16,1 2 0 0,7-2 0 15,1 4 0-15,-4-4 0 16,-4 4 0-16,3 2 0 16,-10 2 0-16,-1 1 0 15,-7 2 0-15,-10 0 0 16,12 0 0-16,-12 0 0 0,0 0 0 16,0 0 0-16,0 0 0 15,0 0 0-15,-7 5 0 16,7-5 0-16,-11 23-56 0,11-23-33 15</inkml:trace>
  <inkml:trace contextRef="#ctx0" brushRef="#br5" timeOffset="331312.7916">11624 5690 165 0,'0'0'5'0,"0"0"2"0,0 0 2 15,0 0 1-15,0 0 4 16,0 0 4-16,0 0 0 16,-5 7 2-16,5 0-4 0,0 9-1 15,0 2-2-15,0 9-1 16,0-3-3-16,0 11-4 15,0 0-1-15,0 9-2 0,-2 2 0 16,-1 2-1-16,3 2-1 16,-2-3 1-16,0 7-1 15,-2-7 0-15,3 3 0 0,-2-8 1 16,1-3 0-16,0-1 0 16,-2-6 0-16,4 2-1 15,-2-8 1-15,-1 4-1 16,1-3 1-16,2-6-1 15,0 2 0-15,0-6 0 16,0 4-1-16,2-7 1 16,1 1-1-16,-1-5 0 15,2-1 0-15,-4-9-1 0,4 15 0 16,-4-15-1-16,0 0-1 16,4 10-3-16,-4-10-7 15,0 0-13-15,0 0-18 0,0 0-19 16,0-7-7-16</inkml:trace>
  <inkml:trace contextRef="#ctx0" brushRef="#br5" timeOffset="331933.9576">11662 5685 121 0,'0'0'6'0,"0"0"2"15,0 10 4-15,0-3 3 16,0 8 2-16,0 3 1 16,0 6 1-16,0 3 1 0,0 8-4 15,0 3-4-15,0 8-3 16,0 7-2-16,3-2-1 15,-3 7 0-15,0-4-2 16,0 3 1-16,0-3-1 0,0-4 1 16,0 0-1-1,0-11 0-15,0 1 1 0,-3-6-2 16,3 1 0-16,-7-5-1 16,6 0 0-16,-2-9 0 15,1 2 0-15,-1 2-1 0,1-8 0 16,2 3 0-16,0-8-1 15,0 4 0-15,0-6 0 16,0 5 0-16,0-6-1 0,0-9 1 16,2 13 0-16,-2-13-2 15,3 9 1-15,-3-9-3 16,0 0-3-16,0 0-4 16,0 0-3-16,0 0-6 0,0 0-10 15,0 0-15-15,0 0-18 16,2-7-6-16</inkml:trace>
  <inkml:trace contextRef="#ctx0" brushRef="#br5" timeOffset="332417.6631">11722 6171 445 0,'0'0'2'16,"0"0"1"-16,-11 0 2 0,11 0 2 16,0 0 1-16,-9-8 1 15,9 8 2-15,0 0-1 0,-6-9 1 16,6 9-11-16,0 0 0 15,0 0 0-15,0 0 0 16,0 0 0-16,0 0 0 0,0 0 0 16,0 0 0-16,0 0 0 15,0 0 0-15,-2 3 0 16,2-3 0-16,-4 17-28 16,-7-8-58-16,11 1-3 0</inkml:trace>
  <inkml:trace contextRef="#ctx0" brushRef="#br0" timeOffset="338229.2019">11686 6157 337 0,'0'0'7'0,"0"0"4"15,-2-6 3-15,2 6 3 16,0 0 0-16,-8-13 2 15,8 13 1-15,0 0 0 16,-7-8-6-16,7 8-4 16,0 0-3-16,0 0-2 15,-7 8-1-15,0 2-1 0,6-1-2 16,-4 8 1-16,2-3-1 16,1 1 1-16,2-1-2 15,0 1 0-15,5-2 0 16,6-4 0-16,-2-2 0 0,6 2 0 15,0-7 0-15,2-2 0 16,1 0 0-16,0-2 0 0,-2-8 0 16,0-1 0-16,-4 2 0 15,-5-6 0-15,-2-2 0 16,-5 2 0-16,0-3 0 16,-5 4 0-16,-7-2 0 0,-3 4 0 15,0 3 0-15,-5 3 0 16,1 4 0-16,-1 2 0 15,-1 2 0-15,2 5 0 16,3 4 0-16,2 1 0 16,1 3 0-16,6 3 0 0,1 1 0 15,6 1 0 1,6-3 0-16,1 0 0 0,9-1 0 16,0-4 0-16,7-4 0 15,-3-3 0-15,2-5 0 16,1 0 0-16,-6 0 0 0,-2-8 0 15,0-1 0-15,-5-3 0 16,-3-5 0-16,-7 2 0 0,0-2 0 16,0 0 0-16,-7 3 0 15,-3-1 0-15,-5 1 0 16,0 8 0-16,-5 3 0 16,0 3 0-16,0 0 0 0,3 8 0 15,0-3 0-15,1 2 0 16,5 3 0-16,0-2 0 15,6 1 0-15,5-9 0 16,0 22 0-16,0-14-89 16,0-8-2-16</inkml:trace>
  <inkml:trace contextRef="#ctx0" brushRef="#br0" timeOffset="341298.0373">11706 6254 135 0,'0'0'5'0,"0"0"2"16,0 0 2-16,0 0 2 16,0 0 2-16,0 0-1 15,0 0 0-15,0 0-2 16,0 0-3-16,0 0-4 0,0 0-2 15,0 0-2-15,0 0-1 16,0 0-1-16,-7 0-3 0,7 0-1 16,0 0 1-16,0 0-1 15,0 0-1-15,-3 12 1 16,3-12 0-16,0 0 1 16,0 0 3-16,0 0 2 0,0 0 1 15,0 0-2-15,0 0 2 16,0 0 0-16,0 0-1 15,0 0 1-15,0 0 0 16,0 0 1-16,0 0 1 16,0 0 0-16,0 0 0 0,0 0 3 15,0 0 2-15,0 0 0 16,0 0-1-16,0 0 0 16,0 0 2-16,0 0-1 15,0 0 1-15,0 0 0 16,0 0-1-16,0 6 2 0,0-6 2 15,0 0 1-15,0 0 1 16,0 0 0-16,0 0-1 0,0 0-1 16,0 0 0-16,0 0-2 15,0 0-1-15,0 0-1 16,0 0 0-16,0 0-1 16,0 0 0-16,0 0 0 0,-10 0-2 15,10 0 1-15,0 0-1 16,0 0 0-16,0 0 0 15,0 0 1-15,0 0 0 16,0 0 0-16,0 0 0 16,0 0 0-16,0 0 0 15,0 0-1-15,0 0-2 0,0 0 0 16,0 0 0-16,0 0 0 16,0 0-1-16,0 0 1 15,10 0 0-15,3 0 1 16,2 0 0-16,2 0 1 0,8 0 0 15,0 0-1-15,7 0 2 16,3 0-1-16,2-2 0 16,5-1 0-16,-2 3 0 0,6-6-1 15,-7 6 0-15,3-1 0 16,2 1-1-16,-1-2 1 16,-3-2-2-16,3 2 1 0,-2-1-1 15,5 1 0-15,-2 0 0 16,0-1 0-16,-1-2 0 15,-1 2-1-15,-2 1 1 16,-4 2-1-16,-2-3 1 0,-8 3-1 16,0-1 0-16,-12 1 0 15,2 0 1-15,-6 0-1 16,-10 0 0-16,9 0 0 16,-9 0 0-16,0 0 0 15,0 0 0-15,0 0 0 16,11 0 1-16,-11 0-2 0,0 0 2 15,0 0-1-15,0 0 0 16,0 0 0-16,0 0 1 0,0 0-1 16,0 0 0-16,0 0 1 15,0 0-1-15,0 0 2 16,0 0-2-16,0 0 0 0,0 0 0 16,0 0 0-16,0 0 0 15,0 0 0-15,0 0 0 16,0 0 0-16,0 0 0 15,0 0 0-15,0 0 0 16,0 0 0-16,0 0-2 16,0 0 1-16,0 0-1 0,0 0 0 15,0 0-3-15,0 0-2 16,0 0-6-16,-5 6-10 16,5-6-20-16,0 0-39 15,0 11-4-15</inkml:trace>
  <inkml:trace contextRef="#ctx0" brushRef="#br0" timeOffset="341971.6633">12574 6111 354 0,'0'0'5'0,"0"0"6"16,0 0 0-16,0 0 3 0,0 0 0 15,0 0 0-15,-10-7 1 16,10 7-1-16,0 0-4 0,0 0-3 15,10 0-2-15,0 5-1 16,2-1 0-16,2 4-1 0,8-1 2 16,-1 1-1-16,2 1 0 15,1-3 0-15,0 0-1 16,0 0-1-16,-4-1 0 16,0 1 0-16,-3-5-2 15,-2 2 0-15,-3 0 0 0,-1-1 0 16,-11-2 0-16,10 5 0 15,-10-5 0-15,0 0 0 16,0 0 0-16,2 12 0 0,-2-12 0 16,-5 15 0-16,-5-2 0 15,0-1 0-15,-7 6 0 16,-3 2 0-16,0-1 0 16,0 3 0-16,-3-3 0 15,1 1 0-15,3 1 0 16,6-4 0-16,1-4 0 0,-1-1 0 15,8-3 0-15,5-9 0 16,-12 12 0-16,12-12 0 16,0 0 0-16,0 0 0 0,-2 11 0 15,2-11 0-15,0 0 0 16,0 0 0-16,0 0 0 16,0 0 0-16,0 0 0 0,0 0 0 15,0 0 0-15,0 0 0 16,0 0 0-16,0 0 0 15,0 0-14-15,0-8-41 16,0 8-33-16,0 0 0 16</inkml:trace>
  <inkml:trace contextRef="#ctx0" brushRef="#br0" timeOffset="343013.605">12951 6275 417 0,'0'0'5'0,"0"0"3"15,0 0 1-15,0 0 0 16,0 0 1-16,0 0 0 16,0 0 0-16,0 0 2 15,8 0-5-15,4 0-1 0,1 0-2 16,7 0 0-16,3 0-4 16,3 0 0-16,4 0 0 15,-2 0 0-15,-1 0 0 16,-3 0 0-16,0 0 0 0,-5 0 0 15,-4 0 0-15,-5 3 0 16,-10-3 0-16,15 4 0 16,-15-4 0-16,5 13 0 15,-5-13 0-15,0 14 0 0,-8-4 0 16,-6 3 0-16,-3-1 0 16,-6 2 0-16,-3 4 0 15,-5 0 0-15,1-1 0 0,-2 0 0 16,2-3 0-16,0 1 0 15,10-2 0-15,5-3 0 16,0-2 0-16,15-8 0 16,-12 10 0-16,12-10 0 0,0 0 0 15,0 0 0-15,10 7 0 16,3-7 0-16,1 2 0 16,6-2 0-16,5 0 0 15,5 0 0-15,7 0 0 16,-2 0 0-16,2 0 0 0,-5 0 0 15,0 0 0-15,-2 0 0 16,-5 0 0-16,-2 3 0 16,-9 0 0-16,-1-3 0 0,-13 0 0 15,10 0 0-15,-10 0 0 16,0 0 0-16,0 0 0 16,0 0 0-16,0 0 0 15,0 0 0-15,0 0 0 0,0 0 0 16,0 0 0-16,0 0 0 15,0 0 0-15,-5 7 0 16,5-7 0-16,0 0 0 16,-12 5 0-16,12-5 0 15,-15 15-30-15,15-15-61 16,-12 9-3-16</inkml:trace>
  <inkml:trace contextRef="#ctx0" brushRef="#br0" timeOffset="348577.9763">11699 6384 122 0,'0'0'9'0,"0"0"6"16,0 0 2-16,0-10 4 16,0 10 1-16,0 0 3 0,-3-10 2 15,3 10 2-15,0 0-6 16,0 0-5-16,0 0-3 15,0 0-1-15,0 0-3 16,0 0-4-16,0 0-2 16,-6 0 0-16,2 10-1 0,2 7-1 15,-1 5 1-15,3 6 0 16,0 3 2-16,0 7 2 16,0 4-1-16,0-2-1 15,0-3-1-15,5 4 1 16,-5 0-1-16,4-2 0 0,-4-1 0 15,0-4-1-15,0 1 0 16,-4-3 0-16,-1-2-1 0,0-3-1 16,3-3 1-16,-3 2-2 15,2-7 0-15,2-2 0 16,-2-2 0-16,3-3-1 0,0-1 0 16,0-11 1-16,-2 15-1 15,2-15 0-15,0 10 1 16,0-10 0-16,0 0-1 15,0 0 2-15,0 9-1 16,0-9 0-16,0 0 1 0,0 0 0 16,0 0 0-16,0 0 0 15,0 0 0-15,0 0 0 16,0 0-2-16,0 0 0 16,0 0-2-16,0 0-2 15,0 0-2-15,0 0-5 16,-6-5-9-16,6 5-31 0,0 0-33 15,0 0-2-15</inkml:trace>
  <inkml:trace contextRef="#ctx0" brushRef="#br0" timeOffset="349247.3412">11527 7013 331 0,'0'0'7'0,"0"0"3"15,0 0 4-15,0 0 2 0,0 0 2 16,0 0 0-16,0-10 0 15,0 10 1-15,0 0-7 16,0 0-4-16,0 0-3 16,0 0-1-16,5 8 0 0,1 1-2 15,1 2 0-15,-2 3 0 16,5 0 1-16,0 4-1 16,2 0 0-16,-2-3 0 15,3 2-1-15,-4-2 0 0,1-1 0 16,-2-1-1-16,2-4 1 15,-3 3-1-15,-2-1 1 16,-5-11-1-16,8 12 1 16,-8-12-1-16,4 11 1 0,-4-11-1 15,0 0 1-15,0 0-1 16,0 0 1-16,3 10 0 16,-3-10 1-16,0 0-2 15,0 0 0-15,0 0 0 16,0 0 0-16,15-10 0 0,-7-1 0 15,-1 1 0-15,8-4 0 16,2-6 0-16,4 0 0 16,-2-2 0-16,6-1 0 0,-2 1 0 15,2 2 0-15,-4 3 0 16,-3 3 0-16,-5 1 0 16,2 6 0-16,-15 7 0 15,12-11 0-15,-12 11 0 0,0 0 0 16,0 0 0-16,0 0 0 15,0 0 0-15,0 0 0 16,0 0 0-16,-8 0 0 16,8 0 0-16,-14 13-35 0,8-6-53 15,-2 5-2-15</inkml:trace>
  <inkml:trace contextRef="#ctx0" brushRef="#br0" timeOffset="349793.8449">11871 7345 438 0,'0'0'3'16,"0"0"3"-16,0 0 1 0,0 0-1 15,0 0 1-15,0 0 0 16,0 0 0-16,0 0 0 16,0 0-4-16,0 15-1 15,6-5-1-15,2-1 0 0,2 3 0 16,2-1 1-16,1-4-1 16,4-5 0-16,3-2 1 15,-2 0-1-15,2-4 1 16,-3-4 0-16,1-5 0 15,-4-2 0-15,-1 4-2 0,-3-2 0 16,-3 4 0-16,-4-4 0 16,-3 13 0-16,2-12 0 15,-2 12 0-15,0 0 0 0,0 0 0 16,0 15 0-16,0-5 0 16,6 6 0-16,1 1 0 15,3 3 0-15,3 4 0 16,-1 0 0-16,0-5 0 0,-3 6 0 15,-3 0 0-15,-6-2 0 16,-2 2 0-16,-19-2 0 16,-8 0 0-16,-6 0 0 15,-7-1 0-15,-8-2 0 0,2-5 0 16,2-3 0-16,3 0-9 16,6-9-17-16,2-3-59 15,17-6-2-15</inkml:trace>
  <inkml:trace contextRef="#ctx0" brushRef="#br0" timeOffset="350760.4887">11752 6232 282 0,'0'0'7'15,"0"0"5"-15,0 0 2 0,0 0 3 16,0 0 2-16,0 0 1 16,0-10 2-16,0 10 0 15,0 0-7-15,0 0-4 16,0 0-2-16,-9 0-4 0,9 0-1 16,-12 10-1-16,5 0-2 15,-6 2 1-15,1 6-1 16,-1 2 0-16,-4 5 0 0,-1 2 1 15,-3 3 0-15,-3 5 0 16,-6 1 1-16,-1 5-1 16,-4 0 1-16,-5 4-1 0,-2 0 1 15,-1 2-1 1,-1 0 1-16,0-1-1 0,-4 0 0 16,4 0 0-16,-2-3 0 15,7 1 0-15,-1-5-1 16,7-1 0-16,7-6 0 15,1-5 0-15,7 0 0 0,4-4 0 16,1-6-1-16,3-2 0 16,2-3 0-16,1-1 0 15,7-11 1-15,-8 16-1 16,8-16 2-16,0 0-2 0,-7 8 0 16,7-8 0-16,0 0 0 15,0 0 0-15,0 0 0 16,0 0 0-16,0 0 0 15,0 0 0-15,0 0 0 0,0 0 0 16,0 0 0-16,0 0-4 16,0 0-5-16,-8-5-7 15,8 5-17-15,0 0-51 0,0 0-3 16</inkml:trace>
  <inkml:trace contextRef="#ctx0" brushRef="#br0" timeOffset="351299.7137">10886 7038 394 0,'0'0'5'0,"0"0"3"0,0 0 2 15,0 0 0-15,0 0 1 16,0 0-1-16,0 0 1 16,0 0 0-16,0 0-5 15,0 15-2-15,-7 2-2 16,-3 2-1-16,2 7 0 16,-2 1 0-16,-2 0 0 15,-1 0 0-15,4-4 0 0,-2-4 0 16,4-1 0-16,0-4 0 15,2-3 0-15,5-11-1 16,-5 14 1-16,5-14 0 0,0 0 0 16,0 0 1-16,7 0 0 15,5 0 0-15,6-4 0 16,2-5 0-16,2 2 1 0,8-3 0 16,0-2-3-16,2 2 0 15,-7 1 0-15,0 2 0 16,0-1 0-16,-6 2 0 0,-8 2 0 15,1 4 0-15,-12 0 0 16,7-6 0-16,-7 6 0 16,0 0 0-16,0 0 0 15,0 0 0-15,0 0 0 16,0 0 0-16,-5 8 0 16,5-8 0-16,-14 8 0 0,9 1-16 15,-8 13-67-15,8-12-4 16</inkml:trace>
  <inkml:trace contextRef="#ctx0" brushRef="#br0" timeOffset="352629.1039">10438 7599 339 0,'0'0'7'15,"0"0"3"-15,-7-7 6 16,7 7 2-16,-12-7 1 0,12 7 2 15,-15-7 1-15,15 7 0 16,-10-8-6-16,10 8-4 16,0 0-3-16,0-7-9 15,12 7 0-15,8-3 0 16,3 3 0-16,1 5 0 16,1 2 0-16,2 6 0 0,-4 4 0 15,-5 6 0-15,-8 1 0 16,-8 4 0-16,-4-2 0 15,-8 3 0-15,-5-5 0 16,-6-2 0-16,2-2 0 0,-1-3 0 16,-3-4 0-16,6-5 0 15,2-1 0-15,5-7 0 0,10 0 0 16,-9-7 0-16,9-5 0 16,4-6 0-16,11-5 0 15,5-4 0-15,-3 0 0 16,8-6 0-16,2 4 0 15,1 2 0-15,-3 4 0 0,-5 1 0 16,-3 6 0-16,-4 7 0 16,-3 4 0-16,-10 5 0 15,7-7 0-15,-7 7 0 0,0 0 0 16,0 5 0-16,0 7 0 16,0 0 0-16,0 6 0 15,0 2 0-15,0 2 0 16,0 1 0-16,5-2 0 15,3-3 0-15,1-3 0 16,6-3 0-16,3-4 0 0,2-6 0 16,6 1 0-16,-1-6 0 15,-7 3-83-15,12-5-7 0</inkml:trace>
  <inkml:trace contextRef="#ctx0" brushRef="#br0" timeOffset="366979.9112">10128 4124 379 0,'0'0'9'16,"0"0"3"-16,0 0 2 0,7-12 1 15,-7 12 2-15,0 0-1 16,0 0 0-16,0 0 1 16,0 0-8-16,2 22-2 0,-2 0-7 15,0 3 0-15,0 7 0 16,0 3 0-16,0 2 0 16,0 1 0-16,0-4 0 15,2-3 0-15,2-5 0 16,-1-1 0-16,-3-5 0 0,0-1 0 15,0-9-11-15,0 0-4 16,0-10-10-16,0 0-46 16,-3 3-17-16</inkml:trace>
  <inkml:trace contextRef="#ctx0" brushRef="#br0" timeOffset="367475.5822">9802 4083 277 0,'0'0'7'15,"0"0"6"-15,0 0 3 16,0 0 3-16,0 0 2 0,0 0 3 16,0 0 1-16,-5-8 1 15,5 8-7-15,5-2-3 16,10-4-2-16,10-2-2 0,10 1-2 16,9-6-1-16,9 2-6 15,9-4-3-15,5 1 0 16,1 0 0-16,-1-3 0 15,-5 4 0-15,-12 4 0 16,-6-2 0-16,-12 7 0 16,-7 1 0-16,-8-1 0 0,-9 4 0 15,-8 0 0-15,0 0 0 16,-3 7 0-16,3-7 0 16,-12 15 0-16,0-8 0 0,-1 3 0 15,1 2 0-15,-1-2 0 16,3 1 0-16,-2-4 0 15,3 3-3-15,9-10-23 0,-11 10-25 16,11-10-38-16,0 15-1 16</inkml:trace>
  <inkml:trace contextRef="#ctx0" brushRef="#br0" timeOffset="368353.7713">10361 4320 427 0,'0'0'6'16,"0"0"2"-16,0 0 1 0,0 0 1 16,0 0 1-16,-4-12-1 15,4 12 2-15,12-10 0 16,-1 8-6-16,10 2-6 16,4 0 0-16,-2 4 0 15,7 9 0-15,-3 2 0 0,-5 4 0 16,-2 4 0-16,-5-1 0 15,-6-2 0-15,-3 2 0 16,-4-5 0-16,-2 0 0 0,-4-4 0 16,-6-2 0-16,2-5 0 15,-4-6 0-15,-1 0 0 16,1-2 0-16,2-8 0 16,2-5 0-16,5-2 0 0,3-5 0 15,9-3 0-15,5 2 0 16,5-2 0-16,10 3 0 15,2 1 0-15,-1 3 0 16,8 8-14-16,-1 6-73 0,-2 0-1 16</inkml:trace>
  <inkml:trace contextRef="#ctx0" brushRef="#br0" timeOffset="369244.9701">11058 4328 412 0,'0'0'6'0,"-5"-11"3"16,-3 2 2-16,-4-1 1 16,-6-3 2-16,-1 1-1 15,-6-3 1-15,-5 3 0 0,0 4-8 16,2 5-6-16,1 3 0 16,2 6 0-16,4 6 0 15,5 2 0-15,4 4 0 16,10 5 0-16,2-1 0 0,3 0 0 15,13-3 0-15,-2-1 0 16,7-7 0-16,1-4 0 16,1-5 0-16,-1-2 0 15,-2-4 0-15,0-7 0 16,-3-6 0-16,-4-1 0 0,-4-4 0 16,-1 2 0-16,-3 1 0 15,-2 1 0-15,-1 5 0 16,-2 1 0-16,0 12 0 0,0 0 0 15,0 0 0-15,0 0 0 16,12 18 0-16,-7-6 0 16,3 6 0-16,-1-1 0 15,3 0 0-15,-3 1 0 0,-1-9 0 16,-1 1 0-16,-5-10 0 16,14 5 0-16,-14-5 0 15,18-8 0-15,-8-4 0 16,3-2 0-16,1-3 0 0,-2-3 0 15,3 0 0-15,-2 5 0 16,-3 0 0-16,0 3 0 16,-10 12 0-16,12-8 0 15,-12 8 0-15,8 8 0 16,-5 4 0-16,1 0 0 0,1 3 0 16,5 0 0-16,3 1 0 15,-1-2 0-15,6-5 0 16,7-3 0-16,1-4 0 0,2-2 0 15,4-5 0-15,-5-7 0 16,3-2 0-16,-5-6 0 16,-5 2 0-16,-5-2 0 15,-5 0 0-15,-5 0 0 0,-5 3 0 16,-7 3 0-16,-4 4 0 16,-1 4 0-16,-1 4 0 15,-1 2 0-15,2 0 0 0,1 8 0 16,4 4 0-16,2 0 0 15,5 3 0-15,5 3 0 16,5 1 0 0,5-2 0-16,2 1 0 0,6-3 0 15,-1-1 0-15,3 1 0 16,-3-5 0-16,-2 0 0 0,-2 0 0 16,-6-5 0-16,-12-5 0 15,7 12 0-15,-7-12 0 16,-13 10 0-16,-6-5 0 15,-4 1 0-15,-1-1 0 0,-1-1 0 16,-5 4 0-16,5-5 0 16,5 6-18-16,3 1-66 15,2-8-3-15</inkml:trace>
  <inkml:trace contextRef="#ctx0" brushRef="#br0" timeOffset="370596.8331">11791 4162 286 0,'0'0'4'0,"0"0"1"16,0 0 0-16,0 0 0 0,0 0-2 15,0 0 0-15,0 0-2 16,0 0-1-16,0 0-8 15,0 0-13-15,0 0-22 16,0 0-15-16,-2 7-4 16</inkml:trace>
  <inkml:trace contextRef="#ctx0" brushRef="#br0" timeOffset="371304.8953">11791 4162 213 0,'-5'27'7'0,"5"-27"4"15,0 0 3-15,0 0 4 16,0 0 2-16,0 0 1 0,0 0 3 15,0 0 1-15,0 0-3 16,0-8-3-16,0 8-3 16,0 0-2-16,0 0 0 15,0 0-4-15,0 0 0 0,0 0-1 16,-8-1-2-16,8 1 0 16,0 0-1-16,0 0 0 15,0 0-1-15,0 0 0 16,0 0-1-16,-10 0 0 15,10 0-4-15,0 0 0 0,0 0 0 16,0 0 0 0,0 0 0-16,16 0 0 0,1-3 0 15,5 3 0-15,11-3 0 16,1 0 0-16,3 1 0 0,1 2 0 16,-3-3 0-16,-3 0 0 15,-7 3 0-15,-8 0 0 16,-1 0 0-16,-16 0 0 0,9 11 0 15,-9 2 0-15,-7-1 0 16,-6 5 0-16,-6 2 0 16,-4 6 0-16,-7 0 0 15,-4 1 0-15,-2 0 0 0,0-4 0 16,6-2 0-16,-3-2 0 16,11-6 0-16,2-1 0 15,6-4 0-15,5-2 0 16,9-5 0-16,0 0 0 0,18 2 0 15,5-2 0-15,4-2 0 16,5-3 0 0,6-1 0-16,6 2 0 0,1 1 0 15,-3 1 0-15,-3-1 0 16,-3 3 0-16,-1-2 0 0,-10 2 0 16,-4 0 0-16,-5 0 0 15,-4 0 0-15,-12 0 0 16,10 0 0-16,-10 0 0 15,0 0 0-15,0 0 0 0,0 0 0 16,0 0 0-16,0 0 0 16,0 0 0-16,0 0 0 15,0 0 0-15,-5 2 0 0,5-2 0 16,0 0 0-16,0 0 0 16,0 0 0-16,-10 0 0 15,-4-2-87-15,14 2-6 16</inkml:trace>
  <inkml:trace contextRef="#ctx0" brushRef="#br0" timeOffset="371826.1428">12783 3800 419 0,'0'0'6'16,"0"0"1"-16,0-12 2 16,0 12 0-16,-10-5 1 0,0 5 0 15,-2 9 1-15,-6 11 1 16,-5 13-5-16,1 9-2 15,0 6 1-15,2 13-6 16,2 6 0-16,6 2 0 0,5-2 0 16,7 0 0-16,7-5 0 15,5-6 0-15,6-4 0 16,5-5 0-16,4-6 0 16,5-7 0-16,3-5 0 15,2-6 0-15,0-5 0 0,-1-4 0 16,-4-7 0-16,-2 1 0 15,-8-6 0-15,-5 1 0 16,-5-3 0-16,-12 0 0 0,11 0 0 16,-11 0 0-16,0 0 0 15,0 0 0-15,0 0 0 16,0 0 0-16,0 0 0 0,0 0 0 16,0 0 0-16,-6-3 0 15,6 3 0-15,-10-2 0 16,10 2-42-16,-7-10-50 15,7 10-3-15</inkml:trace>
  <inkml:trace contextRef="#ctx0" brushRef="#br0" timeOffset="373409.8445">13009 4291 379 0,'0'0'9'0,"0"-11"1"15,0 11 2-15,0-14 1 16,0 3 2-16,-5-1-2 15,-2 3 1-15,-1-1 1 16,-4 7-8-16,-8 3-3 16,3 0-1-16,-6 7-2 15,5 6-1-15,-3 1 0 0,0 6 0 16,7 1-1-16,1-1 1 16,8 1 0-16,5-1 0 15,0-3 0-15,7-2 1 16,9-4 0-16,3-9 0 0,6-2 1 15,0-8 0-15,3-7 1 16,-2-7-1-16,-2-5 1 0,-3-10-1 16,-6-1-2-16,0-8 0 15,-8-4 0-15,-7-4 0 16,0 4 0-16,-7 1 0 16,0 6 0-16,-3 8 0 15,0 9 0-15,0 13 0 0,0 13 0 16,2 10 0-16,6 15 0 15,2 10 0-15,0 12 0 16,8 4 0-16,2 4 0 16,2 7 0-16,8-5 0 15,0-3 0-15,4-2 0 0,1-7-5 16,-7-7-34-16,5-7-49 16,1-7-1-16</inkml:trace>
  <inkml:trace contextRef="#ctx0" brushRef="#br0" timeOffset="373741.974">13310 4293 451 0,'0'0'5'15,"0"0"1"-15,-5-9 2 0,5 9 1 16,0-17 1-16,0 8 0 16,0-3 0-16,3 0-8 15,4-1-2-15,6 5 0 16,1 4 0-16,4 2 0 15,1 2 0-15,4 2 0 0,-9 7 0 16,2 8 0-16,-7 3 0 16,-9 3 0-16,0 4 0 15,-8 0 0-15,-5 3 0 16,-4-3 0-16,6-4 0 0,-7-1 0 16,6-5 0-16,4-2 0 15,3-6 0-15,5-9 0 16,8 3 0-16,7-3 0 15,8-10 0-15,2 1 0 0,5-9 0 16,3 1 0-16,-2-7-31 16,-7-5-54-16,4-3-4 15</inkml:trace>
  <inkml:trace contextRef="#ctx0" brushRef="#br0" timeOffset="374030.1986">13623 3837 434 0,'0'0'5'0,"0"0"4"15,0 0 0-15,0 0 0 0,0 0 1 16,0 0 0-16,0 12 0 16,7 8 1-16,4 7-7 15,8 11-4-15,1 7 0 16,4 8 0-16,5 4 0 16,-2 3 0-16,-2 0 0 0,-3 1 0 15,-5-3 0-15,-9-4 0 16,-6-2 0-16,-2-8 0 15,-12-1 0-15,-6-4 0 16,-9-7 0-16,0-1 0 0,-6-7 0 16,3-7 0-16,-4-2 0 15,9-5 0-15,1-3 0 16,6-1 0-16,0-8-7 0,-4-2-81 16,22 4-3-16</inkml:trace>
  <inkml:trace contextRef="#ctx0" brushRef="#br0" timeOffset="374256.6275">14190 4335 511 0,'0'0'0'0,"0"0"0"0,0 0 0 16,-5-7 0-16,5 7 0 15,0 0 0-15,-5-8 0 0,5 8 0 16,0 0 0-16,0 0 0 16,0 0 0-16,5-4-76 15,-5 4-19-15</inkml:trace>
  <inkml:trace contextRef="#ctx0" brushRef="#br0" timeOffset="375924.8767">14576 3996 461 0,'0'0'4'0,"0"0"2"16,0 0 1-16,0 0 1 16,0 0-1-16,0 0 1 15,-6 0 2-15,3 12-10 16,3 10 0-16,-2 5 0 0,2 5 0 15,0 6 0-15,0 4 0 16,0 2 0-16,2-2 0 16,4-1 0-16,-1-2 0 15,-3-4 0-15,3-5 0 0,-3-9 0 16,1-1 0-16,-3-5 0 16,0-15 0-16,-3 10 0 15,3-10 0-15,-11-15 0 16,2-4 0-16,-3-11 0 0,3-5 0 15,-2-9 0-15,-1-6 0 16,6-5 0-16,5 0 0 16,1 1 0-16,1 4 0 15,12 7 0-15,4 0 0 16,6 11 0-16,7 7 0 0,3 8 0 16,2 7 0-16,-1 5 0 15,2 5 0-15,-2 12 0 16,-5 8 0-16,-6 7 0 0,-9 5 0 15,-5 9 0-15,-9-5 0 16,-13 4 0-16,-8-5 0 16,-4-6 0-16,-3-4 0 15,-5-5 0-15,3-5 0 0,-2-5 0 16,7-2 0-16,5-4 0 16,5-1 0-16,7-3 0 15,8 0 0-15,0 0 0 16,11 2 0-16,6 1 0 0,5-1 0 15,6 3 0-15,-1 5 0 16,3 0 0-16,0 1 0 16,-5 3 0-16,-1 1 0 15,1 2 0-15,-5 0 0 16,-3-2 0-16,1 2 0 0,-4-4 0 16,-1 4-14-16,4-5-74 15,-9 1-3-15</inkml:trace>
  <inkml:trace contextRef="#ctx0" brushRef="#br0" timeOffset="376260.4943">15025 4270 438 0,'0'0'4'0,"0"0"2"0,-12 5 1 15,5 5 1-15,-1 1 1 16,-2 4 0-16,3 2 0 15,2 2 0-15,2-2-3 0,8 3-2 16,6-4-2-16,13-4-2 16,2 0 0-1,7-7 0-15,4-2 0 0,1-3 0 16,0-8 0-16,-6-4 0 16,-2 0 0-16,-9-9 0 0,-10 1 0 15,-6-4 0-15,-5 0 0 16,-12-2 0-16,-8 4 0 15,-8 2 0-15,-2 5 0 0,-4 5 0 16,-1 8 0-16,3 2 0 16,4 2 0-16,8 8-23 15,20 0-64-15,0-10-3 16</inkml:trace>
  <inkml:trace contextRef="#ctx0" brushRef="#br0" timeOffset="376559.8617">15507 3909 477 0,'0'0'4'0,"0"0"2"0,0 0 2 15,-7-7 0 1,7 7 0-16,-14 12-8 0,3 2 0 16,1 8 0-16,1 9 0 15,-2 6 0-15,4 8 0 0,4-3 0 16,3 7 0-16,0-7 0 15,8 0 0-15,5-2 0 0,1-5 0 16,4-6 0-16,-1-7 0 16,5-2 0-16,2-7 0 15,2-5 0-15,2-6 0 16,-6-2 0-16,2-5 0 16,-3-5 0-16,-4-3 0 0,-13-4-3 15,-4-3-87-15,0-2-2 16</inkml:trace>
  <inkml:trace contextRef="#ctx0" brushRef="#br0" timeOffset="376855.7302">15468 4180 473 0,'0'0'5'0,"0"0"1"0,0 0 2 15,0 0 0-15,0 0 3 16,0 0-11-16,15 0 0 0,2 0 0 15,8 0 0-15,1 0 0 16,10 0 0-16,-2 0 0 16,1 0 0-16,-2-3 0 0,-8 0 0 15,0 3 0-15,-11 0 0 16,-1 0 0-16,-13 0 0 16,6 0 0-16,-6 0 0 15,0 0 0-15,0 0 0 0,0 0 0 16,-3 3 0-16,3-3 0 15,-16 6 0-15,2-6 0 16,7 6-88-16,-7-3-6 16</inkml:trace>
  <inkml:trace contextRef="#ctx0" brushRef="#br0" timeOffset="378977.9768">15900 4234 435 0,'0'0'5'0,"0"0"3"15,-5-10 2-15,5 10 2 16,-5-15 0-16,5 15 1 15,2-16 1-15,8 6-12 16,8 7-2-16,2-3 0 16,7 6 0-16,6 0 0 0,-1 6 0 15,1 1 0-15,-1 7 0 16,-5 3 0-16,-10 6 0 16,-1 3 0-16,-9 0 0 15,-7 1 0-15,-12 0 0 0,-7-3 0 16,-3 2 0-16,-6-6 0 15,1-1 0-15,-2-6 0 16,7-6 0-16,-1-2 0 16,8-5 0-16,5 0 0 0,5-10 0 15,5-5 0-15,12-4 0 16,6-6 0-16,7-3 0 16,5-4 0-16,5 0 0 15,0-1 0-15,-1 4 0 0,-2 7 0 16,-7 2 0-16,-2 5 0 15,-8 8 0-15,-5 4 0 16,-10 3 0-16,7 10 0 16,-7 5 0-16,0 0 0 15,0 9 0-15,-2 1 0 0,0 3 0 16,2 0 0-16,0-2 0 16,2-4 0-16,5-2 0 15,5-4 0-15,6-4 0 16,2-4 0-16,8-4 0 0,1-1 0 15,4-1 0-15,-3-2 0 16,7 0 0-16,-3 0-81 16,-11-5-13-16</inkml:trace>
  <inkml:trace contextRef="#ctx0" brushRef="#br0" timeOffset="379398.0602">16952 3727 467 0,'0'0'4'16,"0"0"1"-16,0 0 1 15,0 0 1-15,-7 0 0 0,-2 8 0 16,-3 10 1-16,0 12-8 16,-4 9 0-16,-4 8 0 15,4 10 0-15,1 5 0 0,0 7 0 16,5-2 0-16,7 1 0 16,3-5 0-16,8-5 0 15,7-1 0-15,3-7 0 0,7-4 0 16,4-8 0-16,4-6 0 15,4-10 0-15,-3-2 0 16,3-8 0-16,-4-6 0 16,-2-4 0-16,-5-2 0 15,-6 0 0-15,-8-11 0 16,1 2-39-16,-13 9-52 0,0-15-2 16</inkml:trace>
  <inkml:trace contextRef="#ctx0" brushRef="#br0" timeOffset="379925.8974">17083 4181 422 0,'0'0'6'15,"0"0"4"-15,0 0 1 0,-2-7 2 16,2 7 1-16,0 0 1 16,11-12 2-16,1 6-14 15,10 1-3-15,2-3 0 16,9 4 0-16,2 2 0 0,2-1 0 16,3-1 0-16,0 1 0 15,-3 3 0-15,-5-3 0 16,-2 1 0-16,-7 2 0 15,-4 0 0-15,-3-2 0 0,-7 2 0 16,-9 0 0-16,0 0 0 16,0 0 0-16,0 0 0 15,0 0 0-15,0 0 0 16,-12 0 0-16,1 0 0 16,11 0 0-16,-19 2 0 0,-1 3-73 15,20-5-21-15</inkml:trace>
  <inkml:trace contextRef="#ctx0" brushRef="#br0" timeOffset="380407.5522">17906 4032 427 0,'0'0'4'0,"0"0"1"16,-12-12 3-16,2 5 0 16,-4-3 1-16,-1 0 1 0,-6 1 0 15,-4 0 1-15,-2 5-5 16,2 4 0-16,3 4-3 16,-3 6-1-16,7 4 0 15,4 3-2-15,3-1 0 0,11 4 0 16,0-2 0-16,8-5 0 15,9-1 0-15,4-7 0 16,6-2 0-16,0-6 0 16,1-8 0-16,-1-3 0 0,0-6 0 15,-2-5 0-15,-3 3 0 16,-4-1 0-16,-3 4 0 16,-4 3 0-16,-2 7 0 0,-9 9 0 15,0 0 0-15,7 20 0 16,-7 4 0-16,0 7 0 15,-2 3 0-15,-1 5 0 16,1 2 0-16,0-2 0 16,-1-1 0-16,3-7 0 0,0-2 0 15,0 0 0-15,0-9 0 16,3 1 0-16,-3-11-27 16,0 0-61-16,0-10-4 15</inkml:trace>
  <inkml:trace contextRef="#ctx0" brushRef="#br0" timeOffset="380724.7997">18175 4088 430 0,'0'0'6'15,"0"0"2"-15,0 0 2 16,0 0 1-16,-8 7 0 16,1 1 1-16,-6 6 0 15,4 3-1-15,-8 3-11 0,9 3 0 16,-2-4 0-16,5 9 0 15,5-6 0-15,5-1 0 16,9-10 0-16,9 2 0 16,0-8 0-16,6-5 0 15,1-3 0-15,3-6 0 16,-4-9 0-16,-1-7 0 0,-6 2 0 16,-7-6 0-16,-8 2 0 15,-7-5 0-15,-7 7 0 16,-11-1 0-16,-3 10 0 0,-9 5 0 15,-3-2 0-15,4 13-20 16,1 3-68-16,-2 2-3 16</inkml:trace>
  <inkml:trace contextRef="#ctx0" brushRef="#br0" timeOffset="381030.0215">18478 3661 479 0,'0'0'4'16,"0"0"2"-16,0 0 1 16,7-12 2-16,1 12-3 15,4 4-6-15,6 10 0 16,1 6 0-16,7 14 0 16,1 8 0-16,0 15 0 0,1 4 0 15,-6 7 0-15,-5 3 0 16,-2 1 0-16,-7-2 0 15,-8-6 0-15,-2-2 0 0,-11-3 0 16,-10-6 0-16,-1-4 0 16,-4-6 0-16,-1-7 0 15,-1-4 0-15,2-7 0 0,5-5 0 16,9 3 0-16,14-14-85 16,0-9-9-16</inkml:trace>
  <inkml:trace contextRef="#ctx0" brushRef="#br0" timeOffset="386855.4104">19024 4162 489 0,'0'0'4'0,"0"0"2"16,0 0 1-16,0 0-2 15,0 0-5-15,0 0 0 16,0 0 0-16,0 0 0 15,0 0 0-15,0 0 0 0,0 0 0 16,0 0 0-16,0 7-73 16,0-7-19-16</inkml:trace>
  <inkml:trace contextRef="#ctx0" brushRef="#br0" timeOffset="389637.8226">19383 3851 383 0,'0'0'8'15,"0"0"3"-15,2-9 3 0,-2 9 3 16,3-12 1-16,-3 12 1 16,2-13-1-16,-2 13 1 15,0 0-15-15,0 7-4 16,0 11 0-16,0 4 0 0,0 10 0 16,3 0 0-16,-1 8 0 15,-1 2 0-15,9-5 0 16,-3 1 0-16,0-6 0 15,-1 0 0-15,1-7 0 16,-4-3 0-16,-1-5 0 0,-2 1 0 16,0-8 0-16,0 4-3 15,-12-2-55-15,12-12-33 16,-8 6 0-16</inkml:trace>
  <inkml:trace contextRef="#ctx0" brushRef="#br0" timeOffset="389939.1568">19151 3805 427 0,'0'0'5'0,"0"0"2"15,0 0 1-15,0 0 0 0,3-10 2 16,-3 10 2-16,25-12 0 15,-2 2 0-15,9-6-2 16,9 6-10-16,5-2 0 16,6 2 0-16,-2 3 0 15,2 2 0-15,-4 0 0 16,-9 5 0-16,-7 0 0 0,-7 2 0 16,-10 6 0-16,-2 4-5 15,-8 3-48-15,-1 0-35 16,-4 5-2-16</inkml:trace>
  <inkml:trace contextRef="#ctx0" brushRef="#br0" timeOffset="390308.6072">19624 4088 457 0,'0'0'5'0,"0"0"1"15,0 0 1-15,5-13 1 16,-5 13 1-16,15-5-1 16,0 2 1-16,5 3-7 15,2 3-2-15,3 2 0 16,0 8 0-16,0 2 0 16,-3 2 0-16,-3 2 0 0,-5 5 0 15,-5-6 0-15,-1 2 0 16,-8-3 0-16,0-1 0 15,0-4 0-15,-5-3 0 0,5-9 0 16,-17 3 0-16,17-3 0 16,-15-8 0-16,7-4 0 15,3-2 0-15,5-3 0 0,0-7 0 16,3 4 0-16,7-1 0 16,3-1 0-16,3 5 0 15,5-3-11-15,8 10-74 16,4 0-2-16</inkml:trace>
  <inkml:trace contextRef="#ctx0" brushRef="#br0" timeOffset="391175.7892">20283 4052 435 0,'0'0'4'0,"0"0"3"15,-14-7 2-15,3 1 0 16,-8 2 1-16,4-1 0 15,-6 5 1-15,-1 0-1 16,0 0-4-16,4 8-6 0,3 1 0 16,3 11 0-16,7-2 0 15,5 4 0-15,2-2 0 16,6-4 0-16,5 0 0 0,3-1 0 16,2-8 0-16,2-1 0 15,-3-6 0-15,4-4 0 16,-7 1 0-16,1-8 0 15,0-2 0-15,-3-6 0 0,-2-1 0 16,-2 0 0-16,1 2 0 16,0 2 0-16,-5 0 0 15,1 4 0-15,-5 12 0 16,0 0 0-16,10-3 0 16,-10 3 0-16,10 15 0 15,-5-3 0-15,0 4 0 16,5-3 0-16,-2-1 0 0,1-3 0 15,1-4-3-15,3 1 2 16,2-6 0-16,-2 0 1 0,-1-8-1 16,0 1-1-16,1-3 1 15,1 0-1-15,-1 0 0 16,-3 0 0-16,-3 0-1 0,-7 10-1 16,10-16 0-16,-10 16 0 15,0 0 0-15,0 0 0 16,0 0 0-16,0 0 1 15,13 13 0-15,-13-13 1 0,13 13 2 16,1-8 1-16,0-2 0 16,7-3 1-16,4 0 1 15,2-6 0-15,1-4 0 16,-1-8 2-16,-3 4-1 16,-1-3 0-16,-6-3 0 15,-4 3 1-15,-9-4-2 16,-4 6 1-16,0 4-2 0,-7 3 0 15,-3 1-1-15,-5 7-1 16,3 0 0-16,-1 7 0 16,3 3 0-16,3 5-1 0,2-1 1 15,5 6 0-15,0 1 0 16,8 1 0-16,4-5 0 16,5 0 1-16,4 4-1 0,-2-9 1 15,1 3-1-15,-4-3 0 16,3-4 0-16,-8 2 0 15,-2-1 0-15,-9-9 0 0,2 15 0 16,-2-15 2-16,-17 9-2 16,-4-3 0-16,2-1 0 15,-6 1 0-15,-5-3 0 16,0 3 0-16,3-2-2 16,0 4-2-16,5-2-11 15,6 0-68-15,4 2-2 0</inkml:trace>
  <inkml:trace contextRef="#ctx0" brushRef="#br0" timeOffset="394213.229">21042 3971 341 0,'0'0'7'0,"0"0"4"15,0 0 4-15,0 0 3 16,0 0 0-16,0 0 2 15,0 0 1-15,0 0 1 0,-11 0-6 16,11 0-4-16,0 0-2 16,0 0-10-16,12-3 0 15,6 1 0-15,2-3 0 16,7-3 0-16,8 4 0 0,5-4 0 16,5-2 0-16,-1 3 0 15,1-1 0-15,-3 1 0 16,-5 4 0-16,-7-1 0 15,-2 4 0-15,-8 0 0 16,-6 0 0-16,-3 7 0 0,-6 2 0 16,-3 4 0-16,-2 2 0 15,-5 2 0-15,-5 8 0 16,-10-3 0-16,0 3 0 16,-10 3 0-16,-2-6 0 15,-3 2 0-15,3-3 0 16,-2-2 0-16,4-2 0 0,5-3 0 15,2-7 0-15,9 2 0 16,5-6 0-16,9-3 0 16,0 0 0-16,11 8 0 0,8-6 0 15,6-2 0-15,8 0 0 16,5 0 0-16,1 0 0 16,3 0 0-16,1 0 0 0,-1 0 0 15,-8 0 0-15,3 0 0 16,-13 0 0-16,2 0 0 15,-8 2 0-15,-6 0 0 16,-2 1 0-16,-10-3 0 0,11 2 0 16,-11-2 0-1,0 0 0-15,0 0 0 0,0 0 0 16,0 0 0-16,0 0 0 16,0 0 0-16,0 0 0 15,0 0 0-15,-9 8 0 16,9-8 0-16,0 0 0 0,0 0 0 15,-14 5 0-15,14-5-72 16,0 0-21-16</inkml:trace>
  <inkml:trace contextRef="#ctx0" brushRef="#br0" timeOffset="395091.2921">22073 3570 377 0,'0'0'7'0,"0"0"4"0,4-10 2 15,-4-1 2-15,0 11 3 16,3-17-1-16,-3 17 0 16,0-7 0-16,0 7-6 15,-14 12-5-15,6 11-4 0,-4 12-2 16,-1 7 0-16,-2 12 0 15,0 8 0-15,0 7 0 16,5 4 0-16,3-5 0 16,4 1 0-16,3-6 0 15,7-2 0-15,6-8 0 0,7-4 0 16,2-9 0-16,6-3 0 16,4-8 0-16,0-1 0 15,3-11 0-15,1-2 0 16,-10-3 0-16,1-5 0 0,-4-1 0 15,-5-4 0-15,-6-2 0 16,-12 0 0-16,12 0 0 16,-12 0 0-16,0 0 0 0,0 0 0 15,0 0 0-15,0 0 0 16,0 0 0-16,0 0 0 16,0 0 0-16,0 0 0 15,0 0 0-15,0 0 0 0,0 0 0 16,0 0 0-16,0 0 0 15,0 0-15-15,0 0-76 16,-5-5-3-16</inkml:trace>
  <inkml:trace contextRef="#ctx0" brushRef="#br0" timeOffset="395570.6221">22403 3820 455 0,'0'0'4'15,"0"0"2"-15,0 0 2 16,11-10 0-16,-11 10 1 0,0 0-1 15,12-5 0-15,-12 5-3 16,2 9-5-16,-2 8 0 16,-5 3 0-16,-4 9 0 15,-2-3 0-15,-1 6 0 16,-2 1 0-16,-2-1 0 0,2-5 0 16,-4-5 0-16,6-1 0 15,-1-6 0-15,6-3 0 16,7-12 0-16,-12 12 0 15,12-12 0-15,0 0 0 16,0 0 0-16,0 0 0 0,9 5 0 16,6-5 0-16,5 0 0 15,7-3 0-15,-2 1 0 0,5 2 0 16,0-3 0-16,-3 3 0 16,-5 0 0-16,-2 0 0 15,-4 0 0-15,-7-2-10 16,-9 2-77-16,3 5-2 0</inkml:trace>
  <inkml:trace contextRef="#ctx0" brushRef="#br0" timeOffset="395970.1158">22685 4112 477 0,'0'0'5'0,"0"0"2"15,-6-9 2-15,6 9 1 16,-5-14-7-16,5 14-3 0,-5-14 0 16,5 6 0-16,3-2 0 15,-1 0 0-15,9 2 0 16,3 1 0-16,4 0 0 0,-1 7 0 16,8 0 0-16,-5 0 0 15,0 7 0-15,-1 6 0 16,-7 5 0-16,-3-2 0 15,-9 5 0-15,-5-1 0 0,-8 3 0 16,-2 0 0-16,-2-2 0 16,0-7 0-16,-3 1 0 15,4-5 0-15,6-1 0 16,10-9 0-16,-9 11 0 16,9-11 0-16,0 0 0 0,14 0 0 15,4 0 0-15,5-3 0 16,1-2 0-16,6-7 0 15,8-7-33-15,-4 1-57 16,1-5-2-16</inkml:trace>
  <inkml:trace contextRef="#ctx0" brushRef="#br0" timeOffset="396290.4143">23023 3441 461 0,'0'0'5'15,"0"0"3"-15,0 0 0 16,4-11 1-16,-4 11 0 0,10 0 0 16,5 11-7-16,2 8-2 15,3 9 0-15,6 11 0 16,0 11 0-16,4 10 0 16,-2 6 0-16,-6 4 0 15,-4 3 0-15,-9-1 0 0,-9-2 0 16,-4-3 0-16,-13-8 0 15,-11 1 0-15,-6-8 0 16,-1-5 0-16,-1-7 0 16,2-3 0-16,1-5 0 0,11-9 0 15,0-4 0-15,9-4 0 16,6-8 0-16,7-7 0 16,-7 5 0-16,7-10-40 0,0 5-52 15</inkml:trace>
  <inkml:trace contextRef="#ctx0" brushRef="#br0" timeOffset="399324.9294">9638 4689 256 0,'0'0'7'0,"0"0"2"16,0 0 2-16,-7 0 3 0,7 0-1 15,0 0 1-15,-13 2 0 16,13-2 0-16,0 0-5 16,-10 9-2-16,10-9-3 15,-4 20 0-15,1-4 0 16,3 4 0-16,0 2-1 0,0 6 0 15,3-1 0-15,4 3 0 16,5-1 0-16,3 1-2 16,3-3 1-16,4 3 1 15,5-9-1-15,3 5 2 0,2-6-1 16,10-3 1-16,1-2-1 16,1-2 1-16,4-6-1 15,4-2-1-15,0 1 1 16,5-5-1-16,0 1 1 0,1 1-2 15,-1-3 0-15,3 3 1 16,-3 0-1-16,0-1 0 16,3-2 0-16,0 0 0 15,4 0 0-15,1 0 0 0,6-8 0 16,7 2 0-16,9-5 0 16,5 1 0-16,4-5 0 15,9-2 1-15,0 5-1 16,7-3 0-16,-1-3 0 0,4 3 0 15,-1 0 0-15,-4 1-1 16,1 4 1-16,-1 0-1 16,-4 0 0-16,2 3 0 15,-7 2 0-15,1 5 0 0,-4 0-1 16,-4 5 1-16,3-1 0 16,-5 4 0-16,-3 4 0 15,-2 1 0-15,1 1 0 16,-5 4 0-16,0 1 0 0,-3 1 0 15,-4 5-1-15,-1 3 1 16,-8-4 0-16,-2 6 0 16,-6-3-1-16,-6 3 1 15,-7 0-1-15,-5-3 1 0,-6-2 0 16,-6-1-1-16,-7 4 2 16,-2-3 1-1,-7-1 0-15,-4-5 0 16,-3 0 0-16,-2-4 0 15,-4 0 0-15,0-3 1 0,0-5-2 16,0-7 0-16,-4 12 0 16,4-12 0-16,0 0 0 15,-6 8 0-15,6-8 0 0,0 0 1 16,0 0-1-16,0 0 0 16,0 0 0-16,0 0-1 15,0-8 0-15,0 8-1 16,8-12 1-16,-1 2-1 0,6 1 0 15,4-2 0-15,3-1 1 16,6-1-2-16,3-1 1 16,6-1-1-16,4 0 1 0,4-2-1 15,1 2 1-15,9-6-1 16,2 7 0-16,5-6 2 16,2 3 0-16,2-3 0 15,6 3 0-15,5-2 0 16,4-2 0-16,3 1-1 0,3 1 2 15,4 2-1-15,6-4 0 16,-3 4-1-16,4 2 1 16,-1-2 0-16,4 2 1 15,-5 2-1-15,9 1 0 0,-5-3 0 16,10 3 0-16,1-1 0 16,3 1 1-16,-3 2-1 15,8 0 0-15,5 3 0 16,0 0 1-16,2-1-1 0,-3 1 0 15,1 4 0-15,4-2 0 16,0 2 0-16,-2 2 0 16,-2 1 0-16,0 0 0 15,0 0 0-15,4 0 0 0,3 0 0 16,-3 0 0-16,5 1 0 16,-2-1 0-16,2 3 0 15,-1 0 0-15,2-1 0 16,-5 1 0-16,2 0 0 15,1-1 0-15,-4 2 0 0,1 2 0 16,-1-4 0-16,1 3 0 16,5-3 0-16,2 1 0 15,-2-3 1-15,0 2-1 0,-1 1 0 16,2-3 0-16,1 0 1 16,-8 0-1-16,-2 0 0 15,-4 0 0-15,-1 0 1 0,-4-3-1 16,-1-2 0-16,-7 3 0 15,3-3 1-15,-4-3-1 16,4-1 0-16,-1 1 1 16,-2-1-1-16,-2-4 1 15,4 0-1-15,-10-2 1 0,0 1-1 16,-1-3 1-16,-10-3-2 16,-3-3 1-16,-7 1 0 15,-7-6 1-15,-6 2 0 16,-6-5 1-16,-6 2 0 0,-3-5 1 15,-11 1 1-15,-1-2 0 16,-9 8 1-16,-4 0-1 16,-5 4 0-16,-5 4 1 15,-4 1-5-15,-4 9 0 16,-5-2 0-16,-2 11 0 0,3-7 0 16,-3 7 0-16,0 0 0 15,0 0 0-15,-3 7-4 16,3-7-13-16,-5 11-52 0,5 6-18 15</inkml:trace>
  <inkml:trace contextRef="#ctx0" brushRef="#br0" timeOffset="400925.8981">8345 9696 234 0,'0'0'9'0,"0"0"4"0,0 0 4 16,3-11 6-16,-3 11 0 15,5-9 3-15,-5 9 3 16,3-12 1-16,-3 12-6 15,2-11-5-15,-2 11-3 16,0 0-4-16,0-7-2 0,0 7-2 16,0 0-2-16,0 0-1 15,0 0-2-15,-7-2 1 16,7 2-4-16,-13 2 0 0,13-2 0 16,-10 18 0-16,5-6 0 15,1 0 0-15,4 3 0 16,-4-3 0-16,4 1 0 15,6-3 0-15,1-3 0 0,5-5 0 16,4 1 0-16,1-3 0 16,-2 0 0-16,2-7 0 15,-2-3 0-15,0-2 0 16,-6-3 0-16,-3-1 0 0,-3 2 0 16,-3-4 0-16,-5 4 0 15,-8 4 0-15,1 0 0 16,-4 5 0-16,-1 3 0 15,2 2 0-15,-2 2 0 0,4 5 0 16,4 1 0-16,1 2 0 16,6 2 0-16,2-3 0 15,0 4 0-15,10-6 0 16,2-2 0-16,5 1 0 0,4-6 0 16,-2 0 0-16,1-6 0 15,-1-1 0-15,-1 0 0 16,-6-5 0-16,-1 1 0 15,-9-1 0-15,-2 2 0 0,-5-2 0 16,-4 3 0-16,-4 1 0 16,-4 3 0-16,1 0 0 15,0 5 0-15,0 0 0 0,2 1 0 16,3 10 0-16,2-5-5 16,6 3-19-16,3-9-17 15,-7 12-48 1,12-9 0-16</inkml:trace>
  <inkml:trace contextRef="#ctx0" brushRef="#br0" timeOffset="401539.4576">8519 9468 354 0,'0'0'7'16,"0"0"4"-16,-12-18 3 0,2 11 1 16,-2-3 2-16,-6 0 0 15,-1 1 1-15,-6 1 1 16,-3 5-7-16,-2 3-4 15,-2 6-1-15,0 8-3 16,-3 8-1-16,5 2-1 0,3 13-1 16,-1-3 1-16,11 7-2 15,7 0 0-15,5 1 0 16,5 0 0-16,10-3 0 16,10-2 0-16,10-4 0 0,5-9 0 15,3-4 0 1,6-7 0-16,5-7 0 0,1-6 0 15,-2-4 0-15,-4-9 0 16,-5-6 0-16,-1-5 0 16,-8-7 0-16,-8-6 0 0,-7 1 0 15,-5-10 0-15,-10 2 0 16,-7-1 0-16,-11 1 0 0,-7 4 0 16,-5 7 0-16,-5 9 0 15,-2 7 0-15,-4 7 0 16,-5 8 0-16,4 2 0 15,0 9 0-15,4 6 0 16,6 2 0-16,5 2 0 0,8 5 0 16,3-4 0-16,9-3 0 15,7 2 0-15,0-4 0 16,0 0 0-16,0-4 0 16,0-11 0-16,10 12 0 15,-10-12 0-15,0 0 0 0,0 0 0 16,0 0 0-16,10 8 0 15,-10-8 0-15,0 0 0 16,0 0 0-16,0 0 0 16,0 0 0-16,0 0 0 0,0 0 0 15,0 0 0-15,0 0 0 16,0 0 0-16,0 0-8 16,0 0-47-16,15 7-35 0,-15-7 0 15</inkml:trace>
  <inkml:trace contextRef="#ctx0" brushRef="#br0" timeOffset="402395.6096">8361 9678 394 0,'0'0'5'15,"0"0"1"-15,0 0 2 16,0 0 1-16,0 0 0 0,0 0 0 15,0 0 1-15,0 0 0 16,0 0-5-16,0 0-2 16,0 0-1-16,0 0-1 15,0 0-4-15,0 0-5 0,0 0-12 16,0-14-50-16,0 14-11 16</inkml:trace>
  <inkml:trace contextRef="#ctx0" brushRef="#br0" timeOffset="403758.2945">8310 6321 331 0,'0'0'7'15,"0"0"3"-15,0 0 4 16,-2-10 3-16,2 10 2 16,-5-9 0-16,5 9 2 15,0 0-2-15,-7-10-4 16,7 10-5-16,0 0-3 16,-14 0-2-16,14 0-2 0,-9 5-1 15,9-5-2-15,-10 14 1 16,10-14-2-16,-4 18 1 15,4-18 1-15,0 12 0 16,0-12 0-16,12 5 1 0,-1-2 0 16,3-3 1-16,-2-5-1 15,1-3-2-15,-3-4 0 0,-1-3 0 16,-4 1 0-16,-2-3 0 16,-3-1 0-16,-8 0 0 15,-4 4 0-15,-4 3 0 16,-5 2 0-16,-4 6 0 0,3 6 0 15,-3 6 0-15,2 3 0 16,1 6 0-16,7 1 0 16,8 2 0-16,4 1 0 15,3-2 0-15,7-3 0 0,11-1 0 16,0-4 0-16,9-4 0 16,0-6 0-1,3-2 0-15,-3-5 0 0,1-3 0 16,-3-5 0-16,-6 1 0 15,-1-2 0-15,-9-7 0 16,-4 5 0-16,-5-1 0 0,-2-1 0 16,-8 3 0-16,-4 2 0 15,-9 6 0-15,-4 4 0 16,2 3 0-16,-5 6 0 0,2 6 0 16,2 2 0-16,7 4 0 15,5 5 0-15,9-4 0 16,2 1 0-16,6-5 0 0,9 0 0 15,3 0 0-15,7-10 0 16,4 0 0-16,0-5 0 16,4-5 0-16,-2-5 0 15,-1-6 0-15,-4-1 0 0,-5-3 0 16,-11-4 0-16,-2-1 0 16,-8 2 0-16,-12 3 0 15,-4 4 0-15,-11 1 0 16,-5 10 0-16,-4 5 0 15,3 2 0-15,1 6 0 16,5 6 0-16,5 3 0 0,11 1 0 16,6 2 0-16,11 0 0 15,7-5 0-15,15-11-52 16,5 14-38-16</inkml:trace>
  <inkml:trace contextRef="#ctx0" brushRef="#br0" timeOffset="404704.7074">8077 6332 407 0,'0'0'6'0,"0"0"1"16,0 0 2-16,0 0 1 15,0 0 1-15,0 0-1 16,0 0 0-16,0 0 0 16,0 0-6-16,-10 0-1 15,10 0-3-15,0 9-4 16,7 3-9-16,1 5-40 15,7-8-28-15,7 3-3 0</inkml:trace>
  <inkml:trace contextRef="#ctx0" brushRef="#br0" timeOffset="405652.7556">11692 6232 327 0,'0'0'7'15,"0"0"3"-15,-6-10 3 0,6 10 3 16,0 0 1-16,-10-12 0 16,10 12-1-16,0 0 0 15,-10-2-7-15,10 2-2 16,-6 9-5-16,0-1 0 0,1 4-2 15,5 0 0-15,-3 0 0 16,3 5 1-16,0-5 0 16,3 0 1-16,8-3 0 0,1-3 1 15,2-4-1-15,4-2 2 16,2-5-1-16,-1-5 2 16,-1-2-1-16,-6-2 1 15,1-4-1-15,-3 0 0 16,-10-2-1-16,-5 3 0 15,-4 3 0-15,-7 1 0 16,-2 6-3-16,-4 4 0 0,0 3 0 16,2 0 0-16,2 7 0 15,1 4 0-15,7-2 0 0,3 1 0 16,7 2-2-16,0-1 4 16,4-5-2-16,9 0 0 15,0-1 0-15,6-3 0 0,-4-2 0 16,5-2 0-16,-2-3 0 15,0-6 0-15,-9-1 0 16,1 0 0-16,-8 0 0 16,-2 0 0-16,0 5 0 15,-7-1 0-15,-7 8-5 0,-4 0-8 16,0 0-51-16,1 12-21 16,2 5-3-16</inkml:trace>
  <inkml:trace contextRef="#ctx0" brushRef="#br0" timeOffset="422658.6813">13310 6703 321 0,'0'0'7'0,"0"0"5"15,0 0 3-15,0 0 4 16,0 0 1-16,0 0 1 0,0-9 0 16,0 9 0-16,0-15-5 15,0 15-5-15,10-14-3 16,0 7-3-16,-3 2 0 0,3 1-2 16,3-2-1-16,1 6 0 15,2 0-2-15,-4 3 0 16,0 1 0-16,-1 7 0 15,-3-2-1-15,-2 7 1 0,-4-2 0 16,-2 4 1-16,-8 4 1 16,-3-2-2-16,-4 3 0 15,-5-2 0-15,0 0 0 16,-5-4 0-16,7-2 0 16,-1-3 0-16,1-3 0 0,6-3 0 15,12-6 0-15,-13 5 0 16,13-5 0-16,0 0 0 15,13 0 0-15,4-2 0 16,3-3 0-16,1 0 0 16,3-1 0-16,3-1 0 0,1 0 0 15,-1 2 0-15,-3-1 0 16,-4 2 0-16,-4-1 0 16,-1 2 0-16,-8 1 0 15,-7 2 0-15,12 0 0 0,-12 0 0 16,0 0 0-16,0 0 0 15,0 0 0-15,0 0 0 0,0 0 0 16,0 0 0-16,0 0 0 16,0 0 0-16,0 0 0 15,-2 7 0-15,2-7 0 16,0 0 0-16,-10 10 0 0,10-10-71 16,0 10-21-16</inkml:trace>
  <inkml:trace contextRef="#ctx0" brushRef="#br0" timeOffset="423591.6296">12246 7729 389 0,'0'0'7'0,"0"0"3"0,0 0 3 16,0-9 1-16,0 9 1 0,0-14 1 15,0 14 1-15,2-15 0 16,8 6-7-16,1 1-7 16,1 4-3-16,0-2 0 15,1 4 0-15,-1 2 0 0,3 0 0 16,-5 2 0-16,-10-2 0 15,15 18 0-15,-10-9 0 0,-5 9 0 16,0-3 0-16,-5 5 0 16,-3-3 0-16,-6 5 0 15,-2-2 0-15,2 1 0 16,-2-7 0-16,7 1 0 16,-1-8 0-16,10-7 0 0,-13 15 0 15,13-15 0-15,5 4 0 16,10-4 0-16,3 0 0 15,4 0 0-15,3-2 0 16,1-3 0-16,4 1 0 16,0-1 0-16,-4-1 0 15,-7 5 0-15,-1-5 0 0,-6 6 0 16,1-2 0-16,-13 2 0 16,7 0 0-16,-7 0 0 15,0 0 0-15,0 0 0 0,0 0 0 16,0 0 0-16,0 0 0 15,0 0 0-15,0-15-65 16,0 15-26-16</inkml:trace>
  <inkml:trace contextRef="#ctx0" brushRef="#br0" timeOffset="424532.0941">10873 7917 392 0,'0'0'7'0,"0"0"4"16,-1-13 3-16,1 13 2 16,-3-9 1-16,3 9 1 15,-7-10 0-15,7 10 0 16,0-10-18-16,0 10 0 0,7-10 0 16,-7 10 0-16,19-9 0 15,-6 3 0-15,-1 1 0 16,6 3 0-16,-1 2 0 15,1 0 0-15,-1 2 0 16,-2 6 0-16,-3 2 0 0,1-1 0 16,-8 9 0-1,-5-1 0-15,-2 5 0 16,-9-2 0-16,-3 3 0 16,-4-6 0-16,1 5 0 0,-3-5 0 15,5-7 0-15,5 1 0 16,10-11 0-16,-15 9 0 15,15-9 0-15,0 0 0 0,0 0 0 16,5 3 0-16,7-3 0 16,4 0 0-16,3-5 0 15,1 0 0-15,5 0 0 16,2-3 0-16,1 3 0 0,-6 0 0 16,0 3 0-16,-4-1 0 15,-6 1 0-15,-1-1 0 16,-11 3 0-16,11 0 0 0,-11 0 0 15,0 0 0 1,0 0 0-16,0 0 0 0,0 0 0 16,0 0 0-16,0 0 0 15,-4 8 0-15,4-8 0 16,0 0-23-16,-11 7-68 16,11-7-4-16</inkml:trace>
  <inkml:trace contextRef="#ctx0" brushRef="#br0" timeOffset="431929.4157">8259 17620 318 0,'0'0'1'15,"0"0"4"-15,0 0 0 16,0 0 3-16,0 0 3 16,0 0 3-16,0 0 2 15,12-4 2-15,-1-1-1 0,8-4-2 16,-1 0-1-16,1-1-3 16,8 0-3-16,1-2-3 15,-3 2-1-15,5-2-2 16,0 2 0-16,-1 0-1 15,1-2 0-15,0 2 0 0,-3-3 0 16,0 6 0-16,-4-1 1 16,-3 1-1-16,-3 2 1 15,-7 5-1-15,-10 0 2 0,10 0-2 16,-10 0-1-16,0 0-4 16,0 7-7-16,0-7-23 15,0 13-48-15,0-13-2 0</inkml:trace>
  <inkml:trace contextRef="#ctx0" brushRef="#br0" timeOffset="432548.8734">12967 15200 355 0,'0'0'1'15,"0"0"1"-15,0 0 5 16,7 0 2-16,5 0 4 16,11-5 0-16,9 0 1 0,8-5 2 15,7 0 0-15,13-2-2 16,4-2-3-16,6-1-3 15,-2-1-2-15,-6 1-1 0,-11 5-1 16,-8 1-1-16,-10 1 1 16,-8 6-2-16,-13-1 1 15,-12 3-1-15,0 0 1 16,0 0-3-16,-10-3-5 16,2 6-6-16,-7 0-20 15,3 4-54-15,-1 0-2 0</inkml:trace>
  <inkml:trace contextRef="#ctx0" brushRef="#br3" timeOffset="449734.1663">13961 6240 347 0,'0'0'8'15,"0"0"3"-15,0 0 4 16,0 0 3-16,0-12 0 16,0 12 1-16,0 0 0 0,0-11 2 15,0 11-8-15,0 0-3 16,0 0-4-16,-10 0 0 16,10 0-6-16,-7 5 0 0,7-5 0 15,-11 18 0-15,9-9 0 16,0 2 0-16,2 1 0 15,0 1 0-15,4-3 0 0,7-3 0 16,-1 0 0-16,3-5 0 16,1-2 0-16,4 0 0 15,-2-7 0-15,3-5 0 16,-5-2 0-16,-1-3 0 16,-6 1 0-16,-2-1 0 0,-5-6 0 15,0 9 0-15,-5-2 0 16,-4 4 0-16,-7 3 0 15,2 3 0-15,-4 3 0 16,-5 3 0-16,4 6 0 0,-5 4 0 16,8 3 0-16,-4 1 0 15,10 1 0-15,-2 2 0 16,7 0 0-16,3-2 0 16,4-1 0-16,5-2 0 0,3-3 0 15,5-4 0-15,4 0 0 16,2-3 0-16,0-2 0 15,1-4 0-15,-4-4 0 16,1-4 0-16,-5-3 0 0,-3-3 0 16,-5-2 0-16,-3 3 0 15,-3-2 0-15,-3 1 0 16,-7 4 0-16,-2 3 0 0,0 4 0 16,-4 1 0-1,0 6 0-15,0 0 0 16,4 6 0-16,2 1 0 0,0 4 0 15,4-2 0-15,5 2 0 16,1 1 0-16,1-3 0 16,9-4 0-16,4 0 0 0,2-2 0 15,4-3 0-15,1 0 0 16,-4-3 0-16,1-4 0 16,-4-3 0-16,-4-3 0 0,-7 4 0 15,-3-3 0-15,-3-1 0 16,-7 2 0-16,-2 5 0 15,-6 3 0-15,-1 3 0 16,-2 0 0-16,1 7-8 0,6-5-80 16,1 13-2-16</inkml:trace>
  <inkml:trace contextRef="#ctx0" brushRef="#br3" timeOffset="451133.3853">14075 6217 179 0,'0'0'7'16,"0"0"3"-16,0 0 5 15,0 0 4-15,0 0 3 16,0 0 3-16,0 0 1 0,-10 0 2 16,10 0-4-16,0 0-3 15,-10 0-3-15,10 0-4 16,0 0-2-16,0 0-3 0,-7 0 0 16,7 0-3-16,0 0 0 15,0 0-1-15,0 0 0 16,0 0 0-16,0 0 0 15,0 0 1-15,0 0-1 16,7 8 0-16,3-8 0 16,0 0 0-16,3 3 0 0,4-3-1 15,4 0 0-15,6 0-2 16,3-3-2-16,3-2 0 16,10 0 0-16,4-2 0 0,9 4 0 15,-2-4 0-15,3 2 0 16,3 0 0-16,-1 0 0 15,4 0 0-15,3 1 0 0,0-4 0 16,1-1 0-16,0 6 0 16,1-3 0-16,1 1 0 15,-4-2 0-15,-3 4 0 16,-8 0 0-16,-7 1 0 16,-3 2 0-16,-10-3 0 0,-8 2 0 15,-6-2 0-15,-4 0 0 16,-4 3 0-16,-12 0 0 15,9-2 0-15,-9 2 0 16,0 0 0-16,0 0 0 0,0 0 0 16,0 0 0-16,0 0 0 15,0 0 0-15,0 0 0 16,0 0 0-16,0 0 0 0,0 0 0 16,0 0 0-16,0 0 0 15,0 0 0-15,0 0 0 16,0 0 0-16,0 0 0 15,0 0 0-15,0 0 0 0,0 0 0 16,0 0 0-16,0 0 0 16,0 0 0-16,0 0 0 15,0 0 0-15,0 0 0 16,0 0 0-16,0 0 0 16,0 0 0-16,0 0 0 0,0 0 0 15,0 0 0-15,0 0 0 16,0 0 0-16,0 0 0 15,0 0 0-15,0 0 0 16,0 0 0-16,0 0 0 16,0 0 0-16,0 5 0 0,0-5-6 15,0 0-35-15,-9 7-47 16,9-7-1-16</inkml:trace>
  <inkml:trace contextRef="#ctx0" brushRef="#br3" timeOffset="451874.7086">15348 5937 357 0,'0'0'8'0,"0"0"4"16,0 0 4-16,0 0 1 0,0 0 1 15,0 0 2-15,0 0 0 16,0 0 0-16,0 0-7 15,0 0-3-15,0 0-10 0,0 0 0 16,0 9 0-16,0-9 0 16,18 14 0-16,-1-4 0 15,1 5 0-15,4-3 0 16,2 3 0-16,4-3 0 16,2 0 0-16,2 2 0 0,0-7 0 15,0 0 0-15,-2-1 0 16,0-2 0-16,-2-1 0 15,-8-1 0-15,-2 1 0 16,-6-3 0-16,-3 2 0 16,-9-2 0-16,11 0 0 0,-11 0 0 15,0 0 0-15,0 0 0 16,0 0 0-16,0 0 0 16,-11 10 0-16,2-3 0 0,-7 1 0 15,-3 4 0-15,-4 3 0 16,-4 3 0-16,-8 2 0 15,5-1 0-15,-2 1 0 16,5 4 0-16,-2-3 0 0,11-1 0 16,0-3 0-16,6-3 0 15,-1-2 0-15,8 1 0 16,5-13 0-16,-7 10 0 16,7-10 0-16,0 0 0 0,0 0 0 15,0 0 0 1,0 0 0-16,0 0 0 0,0 0 0 15,0 0 0-15,0 0 0 16,0 0 0-16,0 0 0 16,0 0 0-16,-5 12-20 0,5-12-71 15,0 0-3-15</inkml:trace>
  <inkml:trace contextRef="#ctx0" brushRef="#br3" timeOffset="455226.2246">15970 5937 304 0,'0'0'8'0,"0"0"6"0,0 0 2 15,0 0 3-15,0 0 4 16,-8-9 0-1,8 9 1-15,0 0 0 0,0 0-8 16,0 0-3-16,0 0-3 16,0 0-2-16,5 1-1 0,10 2-5 15,8 0-2-15,4-3 0 16,8 2 0-16,5-2 0 16,5 0 0-16,-3 0 0 0,2 0 0 15,-6 0 0-15,-8 0 0 16,-6 0 0-16,-4 0 0 0,-8 0 0 15,-12 0 0-15,12 0 0 16,-12 0 0-16,0 0 0 16,0 10 0-16,0-10 0 15,-12 19 0-15,3-7 0 0,-11 2 0 16,1 1 0-16,-2 2 0 16,-7 3 0-16,-1-2 0 15,-1 2 0-15,-3-3 0 16,8 2 0-16,-4-4 0 15,7 0 0-15,-2 0 0 0,11-3 0 16,-4-1 0 0,9-2 0-16,8-9 0 0,-13 10 0 15,13-10 0-15,0 0 0 16,0 0 0-16,0 0 0 16,0 0 0-16,0 0 0 0,0 0 0 15,13 3 0-15,-1-3 0 16,6 0 0-16,6-3 0 15,3 3 0-15,5-5 0 0,4 5 0 16,1-5 0-16,0 3 0 16,8 2 0-16,-5-2 0 15,-3 2 0-15,-5-3 0 0,0 3 0 16,-6 0 0-16,-6 0 0 16,-3 0 0-16,-7 0 0 15,-10 0 0-15,10 0 0 16,-10 0 0-16,0 0 0 15,0 0 0-15,0 0 0 0,0 0 0 16,0 0 0-16,0 0 0 16,0 0 0-16,0 0 0 15,0 0 0-15,0 0 0 16,0 0 0-16,0 0 0 16,0 0 0-16,0 0 0 0,0 0 0 15,0 0 0-15,-5 3 0 16,5-3 0-16,0 0 0 0,0 0 0 15,0 0 0-15,-11 9-65 16,11-9-29-16</inkml:trace>
  <inkml:trace contextRef="#ctx0" brushRef="#br3" timeOffset="457663.6915">13933 6334 159 0,'0'0'7'0,"0"0"5"16,0 0 6-16,0 0 5 15,0 0 2-15,4-10 3 0,-4 10 2 16,0 0 1-16,0 0-5 15,5-10-2-15,-5 10-7 16,0 0-3-16,0 0-3 0,0 0-3 16,0 0-1-16,0 0-1 15,0 0-1-15,0 0-1 16,-3 7 1-16,-5 4-1 16,1 1 0-16,0 2 0 15,-3 7 1-15,-1 1-1 0,2 2 0 16,-7 1 0-16,4 3 0 15,0-1-1-15,-1 0 0 16,1 1 0-16,-3-1-1 16,2 0 1-16,-2 0-1 15,0-3 0-15,1 7-2 0,-2-9 0 16,5 5 0-16,-4 0 0 16,0 1 0-16,2-3 0 15,-1 2 0-15,-2-2 0 0,4 0 0 16,2 0 0-16,-5-2 0 15,6 0 0-15,-2 0 0 16,1-1 0-16,-2 0 0 0,4 0 0 16,-2-2 0-16,3 1 0 15,-1-2 0-15,-4 1 0 16,5-1 0-16,-4-2 0 16,-1 4 0-16,3-1 0 0,-5-1 0 15,4-1 0-15,-1-1 0 16,-2 3 0-16,1-2 0 15,-1-1 0-15,2-3 0 16,3 4 0-16,-3-4 0 16,4 3 0-16,-3-1 0 15,3-2 0-15,-1 1 0 0,1 1 0 16,-1-2 0-16,1 1 0 16,1-1 0-16,-1 2 0 15,0-2 0-15,0 0 0 0,-1 0 0 16,0-2 0-16,1 1 0 15,-1-1 0-15,4 0 0 16,-2 1 0-16,2-5 0 0,-2 1 0 16,6-9 0-16,-4 15 0 15,4-15 0-15,-6 10 0 16,6-10 0-16,0 0 0 16,0 0 0-16,0 0 0 15,-1 10 0-15,1-10 0 0,0 0 0 16,0 0 0-16,0 0 0 15,0 0 0-15,0 0 0 16,0 0 0-16,0 0 0 16,0 0 0-16,0 0 0 0,0 0 0 15,0 0 0-15,0 0 0 16,-3-5 0-16,3 5 0 16,0-10-32-16,-10 3-56 15,10 7-3-15</inkml:trace>
  <inkml:trace contextRef="#ctx0" brushRef="#br3" timeOffset="458324.0406">13108 7475 379 0,'0'0'6'0,"0"0"3"15,0-11 2-15,0 11 1 0,0-12 2 16,0 12 1-16,5-13 1 16,-5 13-1-16,0 0-4 0,0 0-3 15,13 0-3-15,-13 0 0 16,10 15-2-16,-5-3-1 15,3 5-2-15,1 1 0 16,1 5 0-16,-2-2 0 16,-2 4 0-16,-2-3 0 0,-2 3 0 15,1-2 0-15,-3-1 0 16,0-2 0-16,-3-3 0 16,-3-1 0-16,5-2 0 15,-4-4 0-15,5-10 0 0,-3 10 0 16,3-10 0-16,0 0 0 15,0 0 0-15,0 0 0 16,9 0 0-16,7-10 0 16,2 0 0-16,4-8 0 15,5 1 0-15,3-3 0 0,5-2 0 16,-3-1 0-16,1 7 0 16,-6-2 0-16,-3 2 0 0,-4 7 0 15,-3 2 0-15,-4 0 0 16,-13 7 0-16,12-3 0 15,-12 3 0-15,0 0 0 16,0 0 0-16,0 0 0 16,0 0 0-16,0 0 0 0,0 0 0 15,0 0 0-15,0 0 0 16,0 0 0-16,0 0 0 16,0 0 0-16,-5 5 0 0,5-5 0 15,-7 12 0-15,7-12-11 16,-20 9-80-16,15 4-2 15</inkml:trace>
  <inkml:trace contextRef="#ctx0" brushRef="#br3" timeOffset="459345.2893">12951 8175 431 0,'0'0'7'0,"0"0"0"0,0 0 2 16,0-7 2-16,0 7 1 15,6-12-1-15,2 1 2 16,-2 2-3-16,4-2-10 16,4 4 0-16,0-1 0 15,2 5 0-15,0 0 0 0,0 6 0 16,-4 5 0-16,0 7 0 16,-2 0 0-16,-5 8 0 15,-5 4 0-15,-5 0 0 0,-5 0 0 16,-5 3 0-16,-5-1 0 15,-1-5 0-15,0 2 0 16,3-6 0-16,3-5 0 16,1-3 0-16,6-5 0 15,8-7 0-15,0 0 0 0,0 0 0 16,0-12 0-16,8-5 0 16,9-8 0-16,4-2 0 0,0-5 0 15,7-1 0-15,-1-1 0 16,-2 1 0-16,0 6 0 15,-8 5 0-15,-4 8 0 16,-3 0 0-16,-10 14 0 16,9-12 0-16,-9 12 0 15,0 0 0-15,0 0 0 0,0 12 0 16,0-2 0-16,-2 8 0 16,0 2 0-16,-2-1 0 15,4 3 0-15,0 1 0 0,6-3 0 16,2-2 0-16,4-4 0 15,3-4 0-15,2-7 0 16,5-1 0-16,1-2 0 16,2 0 0-16,-3-5 0 0,1-2 0 15,-6-1 0-15,-2 6 0 16,-3-5 0-16,-12 7 0 16,16-3 0-16,-16 3 0 0,0 0 0 15,0 0 0-15,0 0 0 16,0 0 0-16,0 0 0 15,0 0 0-15,-11 3 0 16,1-1-76-16,10-2-18 16</inkml:trace>
  <inkml:trace contextRef="#ctx0" brushRef="#br3" timeOffset="460457.166">13997 6430 52 0,'0'0'7'16,"0"0"9"-16,0-12 4 16,0 12 6-16,0-15 4 0,0 6 4 15,0-1 2-15,0-3 2 16,2 4-5-16,-2-4-3 16,0 2-6-16,2 2-1 0,-2-1-2 15,3-2-3 1,-3 12-1-16,1-15-2 0,-1 15-2 15,4-10-2-15,-4 10-2 16,0 0-3-16,0 0-1 16,0 8-1-16,-4 4-1 15,4 10-1-15,-1 3 0 0,1 10 2 16,0 6 0-16,0 4 1 16,5 5-2-16,-1 2-3 15,1 0 0-15,3 3 0 0,0 4 0 16,-4-5 0-16,1 3 0 15,2 1 0-15,-2-4 0 16,1 0 0-16,-2-2 0 16,-1-4 0-16,0-4 0 0,-1-2 0 15,-2-7 0-15,0-4 0 16,0-1 0-16,0-4 0 16,0-7 0-16,0 1 0 15,0-5 0-15,0-1 0 0,0-1 0 16,0-2 0-16,0-11 0 15,-2 12 0-15,2-12 0 16,0 0 0-16,0 0 0 16,0 0 0-16,0 0 0 15,0 0 0-15,0 0 0 16,0 0 0-16,0 0 0 0,0 0 0 16,0 0 0-16,0 0 0 15,2-6 0-15,-2 6 0 0,2-10 0 16,-2 10-24-16,16-9-66 15,-16 9-3-15</inkml:trace>
  <inkml:trace contextRef="#ctx0" brushRef="#br3" timeOffset="461096.4566">13945 7360 424 0,'0'0'6'0,"0"0"2"16,-6-13 3-16,6 13 1 16,-6-9 2-16,6 9 0 15,-7-10 1-15,7 10-8 16,0 0-7-16,-5-11 0 0,5 11 0 16,0 0 0-16,5 3 0 15,-5-3 0-15,18 11 0 0,-8-4 0 16,3 2 0-16,-1 4 0 15,6 1 0-15,-2 3 0 16,0-1 0-16,-2 1 0 16,2 1 0-16,-4-4 0 0,0 4 0 15,-2-4 0-15,-3-1 0 16,-2-3 0-16,0 0 0 16,-5-10 0-16,8 15 0 15,-8-15 0-15,0 0 0 0,0 0 0 16,5 7 0-1,-5-7 0-15,0 0 0 0,0 0 0 16,0 0 0-16,5-7 0 16,-3-4 0-16,3-3 0 15,2-4 0-15,4-1 0 16,-1-6 0-16,5-3 0 0,-1-2 0 16,4 3 0-16,-2 3 0 15,-2 4 0-15,-2 0 0 0,0 7 0 16,-1-1 0-16,-11 14 0 15,14-13 0-15,-14 13 0 16,0 0 0-16,0 0 0 0,7-10 0 16,-7 10 0-16,0 0 0 15,0 0 0-15,0 0 0 16,0 0 0-16,0 0 0 16,0 0 0-16,0 0 0 15,-4 6 0-15,4-6 0 16,-6 9 0-16,6-9 0 0,-6 10 0 15,2 2 0-15,4-12 0 16,-17 18-90-16,17-18-4 16</inkml:trace>
  <inkml:trace contextRef="#ctx0" brushRef="#br3" timeOffset="462563.5526">12786 8685 412 0,'0'0'6'16,"0"0"3"-16,0 0 3 0,0 0 1 16,0 0 2-16,0 0-1 15,0 0 2-15,0 0-2 16,2-12-14-16,8 12 0 0,5-3 0 15,2 3 0-15,1 0 0 16,1 3 0-16,1 2 0 16,1 7 0-16,-8 3 0 0,3 4 0 15,-12 1 0-15,0 6 0 16,-4-2 0-16,-10 3 0 16,-5 0 0-16,-2-1 0 15,-6 1 0-15,0-10 0 16,3 2 0-16,6-9 0 0,-2 0 0 15,7-4 0-15,9-6 0 16,0 0 0-16,-5-11 0 16,10-6 0-16,7-3 0 15,6-6 0-15,-1-5 0 16,3-3 0-16,5-1 0 0,-4 5 0 16,3-2 0-16,-8 10 0 15,3 2 0-15,-10 8 0 16,-4 2 0-16,-5 10 0 0,0 0 0 15,0 0 0-15,7 2 0 16,-7 11 0-16,0 2 0 16,4 4 0-16,-2 1 0 0,0 1 0 15,3 0 0-15,0-3 0 16,-3-1 0-16,8-2 0 16,-2-8 0-16,4 2 0 15,0-4 0-15,6 3 0 0,2-3-69 16,0-5-23-16</inkml:trace>
  <inkml:trace contextRef="#ctx0" brushRef="#br3" timeOffset="463072.6187">13228 8866 479 0,'0'0'4'0,"0"0"2"0,0 0 2 16,0 0 1-16,0 0-4 16,-12-9-5-16,12 9 0 15,-4-12 0-15,4 3 0 0,4 1 0 16,8-1 0-16,2-1 0 16,2 0 0-16,1 3 0 15,0 0 0-15,6 4 0 0,-5 0 0 16,-4 3 0-1,-1 6 0-15,-6 1 0 0,0 2 0 16,-2 4 0-16,-5-3 0 16,0 5 0-16,0-6 0 15,0 3 0-15,-2 2 0 16,-3-7 0-16,5 2 0 0,0-9 0 16,0 18 0-16,0-18 0 15,18 10 0-15,-8-3 0 16,4-4 0-16,1 4 0 15,2 1 0-15,-4-4 0 0,1 4 0 16,-4-3 0-16,-10-5 0 16,13 18 0-16,-13-9 0 15,-7 4 0-15,-6-1 0 0,-4 0 0 16,-9 3 0-16,0-3 0 16,-7 1 0-16,1-6 0 15,0-1 0-15,2-6 0 0,0-6-27 16,10-9-60-1,6-7-3-15</inkml:trace>
  <inkml:trace contextRef="#ctx0" brushRef="#br3" timeOffset="463689.4682">14068 7732 447 0,'0'0'4'0,"0"0"1"0,0 0 1 0,0 0-1 16,-5 4 2 0,3 6-1-16,0 2 0 0,2 3 1 15,0 2-4-15,4 6 0 16,8 0 0 0,6-3 0-16,4-6 0 0,1-5 0 15,2-1-3-15,-3-5 0 16,3-1 0-16,-6-4 0 0,-3-9 0 15,-6 2 0-15,-3-4 0 16,-3 1 0-16,0 0 0 16,-4 3 0-16,0-2 0 15,0 11 0-15,0-10 0 0,0 10 0 16,0 0 0-16,-4 4 0 16,4 9 0-16,6 3 0 15,6-2 0-15,-2 6 0 0,5 2 0 16,0 0 0-1,3-2 0-15,-6 3 0 0,3-6 0 16,-8 0 0-16,-2 0 0 16,-5 1 0-16,-7-6 0 15,-11 6 0-15,-1-6 0 16,-9 1 0-16,-5-4 0 16,2 1 0-16,-4 0 0 0,5-5 0 15,5-2 0-15,8-3-42 16,2 0-49-16,15 0-1 15</inkml:trace>
  <inkml:trace contextRef="#ctx0" brushRef="#br3" timeOffset="464210.4028">14491 7954 465 0,'0'0'5'15,"0"0"2"-15,-16-2 1 16,16 2 2-16,-12-5 1 16,12 5-6-16,-12-7-5 0,12 7 0 15,-5-11 0-15,5 11 0 16,8-15 0-16,5 11 0 16,6-7 0-16,0 4 0 0,3-3 0 15,4 3 0-15,-1 2 0 16,-6 3 0-16,1 2 0 15,-10 0 0-15,1 7 0 0,-11-7 0 16,7 17 0-16,-7-7 0 16,-5 2 0-16,0 2 0 15,-3-2 0-15,-2 0 0 16,3-3 0-16,2 4 0 16,3-4 0-16,-1-1 0 0,3 1 0 15,8 2 0-15,1-7 0 16,7 4 0-16,3-3 0 15,1 0 0-15,0 0 0 0,2 1 0 16,-1-1 0-16,-5-3 0 16,0 5 0-16,-7 0 0 15,-9-7 0-15,2 16 0 16,-8-4 0-16,-9-1 0 16,-10 5 0-16,-2 0 0 15,-6-2 0-15,-4-2 0 0,2 1 0 16,2-3 0-16,6-3 0 15,1-2-29-15,8-5-59 0,18 0-4 16</inkml:trace>
  <inkml:trace contextRef="#ctx0" brushRef="#br3" timeOffset="468815.7836">16584 6321 384 0,'0'0'6'0,"0"0"3"0,0 0 3 15,0 0 2-15,-7-10 2 16,7 10 1-16,-6-7 0 16,6 7 1-16,0-17-5 15,6 8-8-15,8-8-5 16,9 8 0-16,-2-3 0 0,9 0 0 15,6-1 0-15,-4 3 0 16,3 8 0-16,-5-1 0 0,-3 3 0 16,-7 5 0-16,-7 3 0 15,-5 1 0-15,-2 3 0 16,-6 3 0-16,-7 3 0 16,-5 2 0-16,-6 0 0 0,-5 2 0 15,2-2 0-15,0-3 0 16,-1 1 0-16,7-6 0 15,2 1 0-15,13-13 0 16,-7 19 0-16,7-19 0 16,7 13 0-16,9-6 0 0,3 1 0 15,4-2 0-15,2 2 0 16,0-3 0-16,0 0 0 16,-4 1 0-16,-3 1 0 15,-4-2 0-15,-3 0 0 0,-11-5 0 16,5 10 0-16,-5-10 0 15,-16 14 0-15,-3-4 0 16,-10-1 0-16,-4 2 0 0,-7-4 0 16,-2 3 0-16,-2 0 0 15,-2-2 0-15,8-3 0 16,5 0 0-16,5-3 0 16,6 3 0-16,4-5 0 0,8 0 0 15,1 0 0-15,-4 0-81 16,13 0-10-16</inkml:trace>
  <inkml:trace contextRef="#ctx0" brushRef="#br3" timeOffset="471541.1627">23691 4183 375 0,'0'0'5'0,"0"0"3"0,0 0 1 15,0 0 1-15,-9-12 1 16,9 12 0-16,0 0 0 15,-13-2 1-15,13 2-4 16,0 0-3-16,-8 11-1 0,6-4-1 16,2 2 0-16,0 2-1 15,0-11 1-15,14 14 0 16,-4-9 0-16,3-3 0 0,2-2 1 16,-3 0-1-16,1-2 1 15,0-6-1-15,-4 1 1 16,-2-5 0-16,-4 0-4 15,-3 5 0-15,-7-4 0 16,-8 5 0-16,-3 2 0 0,-4 4 0 16,-1 4 0-16,1 4 0 15,2 4 0-15,2 1 0 16,9 2 0-16,4 0 0 16,5 0 0-16,11-3 0 0,2-2 0 15,6-3 0-15,2-2 0 16,4-5 0-16,-2-2 0 15,-1-5 0-15,-4-9 0 0,-5 1 0 16,-6 1 0-16,-7 0 0 16,-5-4 0-16,-10 10 0 15,-5 4 0-15,-5 4 0 16,2 3 0-16,-1 6-2 0,7 6-56 16,-2 12-30-16,13 0-1 15</inkml:trace>
  <inkml:trace contextRef="#ctx0" brushRef="#br3" timeOffset="473308.0594">18446 5928 353 0,'0'0'9'15,"0"0"5"-15,0-8 4 0,0 8 0 16,0 0 3-16,0-10 0 16,0 10 0-16,0 0 0 15,0 0-8-15,0 0-11 16,0 6-2-16,0 10 0 16,0 10 0-16,0 3 0 0,0 4 0 15,0 9 0-15,0 2 0 16,0 1 0-16,2-1 0 15,-2-2 0-15,3-1 0 0,-3-2 0 16,0-4 0-16,0-1 0 16,-3-4 0-16,-3-5 0 15,5 0 0-15,-1-5 0 16,-4-3 0-16,4-7 0 0,-4-1 0 16,6-9 0-16,-4 7 0 15,4-7-14-15,-9-14-60 16,6 4-14-16</inkml:trace>
  <inkml:trace contextRef="#ctx0" brushRef="#br3" timeOffset="473653.9098">17981 5917 368 0,'0'0'7'16,"0"0"5"-16,-11-4 0 0,11 4 2 16,-4-13 2-16,4 6 0 15,4-5 1-15,10-3 1 16,15-2-6-16,8-1-2 16,18-2-3-16,7 1-5 0,10 1-2 15,3-2 0-15,2 7 0 16,-2-1 0-16,-11 4 0 15,-6 2 0-15,-14 3 0 16,-13 3 0-16,-7 2 0 0,-9 2 0 16,-15-2 0-16,10 17 0 15,-10 1 0-15,-5-3 0 16,0 13-12-16,-8 1-72 16,4 3-3-16</inkml:trace>
  <inkml:trace contextRef="#ctx0" brushRef="#br3" timeOffset="474053.364">18597 6292 461 0,'0'0'5'16,"0"0"2"-16,0 0 1 15,0 0 0-15,3-13 1 0,7 9 0 16,5 1-5-16,3-2-4 15,2 4 0-15,9 1 0 16,2 4 0-16,5 5 0 0,-3 7 0 16,-1 3 0-16,-8 3 0 15,-1 4 0 1,-8 1 0-16,-5 0 0 0,-8-1 0 16,-2 0 0-16,-9-1 0 15,-7-5 0-15,-1-6 0 16,0-4 0-16,2-2 0 0,-3-8 0 15,6 0 0-15,-1-13 0 16,8-6 0-16,5-4 0 0,0-7 0 16,7 3 0-16,9-5 0 15,1 2 0-15,6 3 0 16,2 7 0-16,2 0 0 16,3 13-2-16,-3 5-48 0,6 2-37 15,-4 7-2-15</inkml:trace>
  <inkml:trace contextRef="#ctx0" brushRef="#br3" timeOffset="474909.9914">19256 6358 402 0,'0'0'6'0,"0"0"2"0,0-9 2 16,0 9 2-16,-13-15-1 16,1 2 2-16,-4 3 0 15,3 1 1-15,-10-1-6 16,4 5-3-16,-2 3-1 0,4 4-2 15,2 6-1-15,2 8-1 16,6 5 0-16,5-1 0 16,2 4 0-16,2 1 0 0,5-1 2 15,6-4-2-15,-1-3 0 16,1-4 0-16,-1-2 0 16,-1-9 0-16,6-2 0 15,-8-2 0-15,4-12 0 0,-3-1 0 16,1-4 0-16,0-3 0 15,-2-3 0-15,5 0 0 16,-7 3 0-16,2 2 0 16,-1 3 0-16,0 5 0 15,-8 12 0-15,0 0 0 0,8-3 0 16,-6 10 0-16,1 5 0 16,1 3 0-16,3 3 0 15,4 0 0-15,-1-4-2 16,-1-1 1-16,7-1 0 15,-2-7-1-15,2-2 1 0,-2-3 0 16,4 0 0-16,-5-10 1 16,4 0 0-16,-5 0-1 0,3-3 0 15,-9 3 0-15,4 0-2 16,-10 10-2-16,7-8 0 16,-7 8 1-16,0 0-1 0,4 6 1 15,-4-6 0-15,5 18 1 16,-1-9 2-16,4-1 2 15,8-1 0-15,-2-4 0 16,7-3 1-16,4 0 1 16,2-10 1-16,-2-3 1 0,2-1 0 15,-7-2 0-15,-2-1 1 16,-9 0-1-16,-4 0 0 16,-5 2-2-16,0 3-3 15,-7 1 0-15,-3 4 0 16,-3 4 0-16,1 3 0 0,-3 5 0 15,5 5 0-15,0 5 0 16,5 5 0-16,5 2 0 16,0 3 0-16,5-1 0 0,12 2 0 15,6-1 0-15,1-4 0 16,4-1 0-16,2 0 0 16,2-4 0-16,-4 1 0 15,-2-7 0-15,-5 2 0 0,-6-5 0 16,-8 3 0-16,-7-10 0 15,-7 15 0-15,-11-11 0 16,-9 1 0-16,-3 1 0 16,-5-4 0-16,-2 3 0 15,-3-2 0-15,5-1-2 0,3-2-7 16,10 0-10-16,0 0-29 16,8 0-36-16,14 0-1 15</inkml:trace>
  <inkml:trace contextRef="#ctx0" brushRef="#br3" timeOffset="475611.4092">20079 6252 469 0,'0'0'4'0,"0"0"2"0,0 0 2 16,0 0 0-16,0 0 2 15,0 0-4-15,-5-10-6 16,5 10 0-16,0 0 0 15,8-2 0-15,4-1 0 0,13 3 0 16,0 0 0-16,7 0 0 16,5 0 0-16,6 0 0 0,-1 0 0 15,0 0 0-15,-9 3 0 16,-3-1 0-16,-6 1 0 16,-6 1 0-16,-6 5 0 15,-9 0 0-15,-3 2 0 0,-1 3 0 16,-9 3 0-16,-6 3 0 15,-7-3 0-15,-5 7 0 16,-4-3 0-16,-5-1 0 16,1 2 0-16,-2-2 0 15,10-1 0-15,0-1 0 16,9-3 0-16,3-5 0 0,9 0 0 16,7-10 0-16,7 7 0 15,14-7 0-15,0 0 0 16,15-3 0-16,1-4 0 0,5 2 0 15,3-2 0-15,-1 2 0 16,-1-2 0-16,-3 4 0 16,-7-2 0-16,-6 3 0 0,-3 2 0 15,-9 0 0-15,-4-2 0 16,-11 2 0-16,7 0 0 16,-7 0 0-16,0 0 0 0,0 0 0 15,-5 9 0-15,5-9 0 16,0 0 0-16,-11 10 0 15,11-10 0-15,-7 10 0 16,7-10 0-16,0 0 0 16,0 7-83-16,0-7-10 15</inkml:trace>
  <inkml:trace contextRef="#ctx0" brushRef="#br3" timeOffset="476306.5272">21183 5678 344 0,'0'0'8'16,"4"-12"5"-16,0 1 3 0,-2 2 2 15,1-5 0-15,-1 5 1 16,-2-1 0-16,0 10 1 16,-7 4-6-16,-6 25-4 15,-7 10-2-15,0 14-4 16,-2 10-4-16,-2 14 0 0,1 11 0 16,5 5 0-16,3-1 0 15,10-1 0-15,5-1 0 16,11-4 0-16,5-6 0 15,12-8 0-15,6-8 0 0,4-4 0 16,7-12 0-16,-1-5 0 16,4-11 0-16,-6-7 0 0,-7-8 0 15,-8-5 0-15,-5-6 0 16,-6-5 0-16,-7-1 0 16,-9 0 0-16,8-12 0 15,-6-8-55-15,-2 8-36 0</inkml:trace>
  <inkml:trace contextRef="#ctx0" brushRef="#br3" timeOffset="476903.9297">21516 6157 429 0,'0'0'5'16,"0"0"2"-16,0-9 1 15,0 9 0-15,-15-12 1 16,2 6 1-16,-4 4-1 0,0-2 1 15,-8 1-4-15,0 6-2 16,0 6-2-16,0 6 0 16,0 5 0-16,5 5-2 15,6 2 0-15,2 0 0 16,4 1 0-16,8-1 0 0,0 0 0 16,13-10 0-16,2 1 0 15,9-11 0-15,3-4 0 16,3-3 0-16,0-10 0 15,0-10 0-15,2-3 0 16,-4-11 0-16,-3-6 0 0,-6-7 0 16,-4-5 0-16,-7-7 0 15,-6-4 0-15,-2 4 0 0,-2 2 0 16,-8 3 0-16,-3 9 0 16,1 13 0-16,-3 7 0 15,5 18 0-15,0 13 0 16,0 13 0-16,5 15 0 0,5 11 0 15,0 7 0-15,9 11 0 16,0 0 0-16,8 7 0 16,3-6 0-16,4 1 0 15,2-11 0-15,1 2 0 16,-5-15-6-16,3-2-82 16,2-7-2-16</inkml:trace>
  <inkml:trace contextRef="#ctx0" brushRef="#br3" timeOffset="477373.7635">21901 6181 451 0,'0'0'6'16,"-7"-10"1"-16,7 10 3 16,-13-15 2-16,3 4 0 0,5 2 1 15,1-6-13-15,-3 3 0 16,7 2 0-16,11-3 0 15,7 6 0-15,4-1 0 0,8 7 0 16,-3-2 0-16,3 3 0 16,-2 3 0-16,-3 4 0 15,-8 7 0-15,-4 1 0 16,-13 4 0-16,0 1 0 16,-10 1 0-16,-3 1 0 0,-2-2 0 15,-2 0 0-15,1-3 0 16,-1-2 0-16,4-3 0 15,9-2 0-15,1 0 0 16,3-10 0-16,16 17 0 0,3-9 0 16,4-4 0-16,2 7 0 15,4-5 0-15,1 2 0 16,0 2 0-16,-5-2 0 0,-8 2 0 16,-4 0 0-16,-6 0 0 15,-7-1 0-15,-2 4 0 16,-14-4 0-16,-5 2 0 15,-7-2 0-15,-2 3 0 16,-9 1 0-16,3-5 0 0,2 0-4 16,-3-6-31-16,2 0-51 15,12-2-2-15</inkml:trace>
  <inkml:trace contextRef="#ctx0" brushRef="#br3" timeOffset="477755.8803">22244 5528 459 0,'0'0'5'0,"0"0"1"16,0 0 0-16,0-9 2 15,0 9 0-15,16 0 1 0,-2 15 1 16,6 8-10-16,10 13 0 15,7 12 0-15,5 13 0 16,1 14 0-16,1 4 0 16,-6 8 0-16,-7 2 0 0,-13 3 0 15,-11 1 0-15,-11-6 0 16,-17 5 0-16,-12-10 0 16,-8-3 0-16,-3-7 0 15,-4-5 0-15,3-9 0 16,3-9 0-16,12-13 0 0,3-11 0 15,8-2 0-15,6-11 0 16,13-12 0-16,-5 10 0 0,5-10 0 16,2-5 0-16,6-4-58 15,2-2-36-15</inkml:trace>
  <inkml:trace contextRef="#ctx0" brushRef="#br3" timeOffset="479573.3192">22870 6174 483 0,'0'0'3'0,"0"0"3"0,0 0 1 15,0 0 1-15,0 0-4 16,0 0-4-16,0 0 0 0,0 0 0 16,0 0 0-16,0 0 0 15,0 0 0-15,0 0 0 16,0 1-83-16,11 2-7 15</inkml:trace>
  <inkml:trace contextRef="#ctx0" brushRef="#br3" timeOffset="480418.7641">23728 5192 295 0,'0'0'8'0,"0"-15"4"0,0 5 4 15,0-4 0-15,-5 2 2 16,-7-6 3 0,-3 4-1-16,-8-3 0 0,-4 10-8 15,-5 5-3-15,-8 2-3 16,-2 12-2-16,0 5-1 0,0 13-1 15,0 5-1-15,1 7-1 16,11 8 2-16,5 12 1 16,9 2 0-16,11 13 0 0,5 5 1 15,5 10 1-15,14 3-2 16,1 6 2-16,3 6-1 16,-3 8 0-16,-4 2 1 15,-2 6-1-15,-9 3-1 0,-4 1-3 16,-1 2 0-16,-1 0 0 15,-2 5 0-15,-4-4 0 16,6 0 0-16,-1-1 0 0,-1 1 0 16,0-1 0-16,-3 3 0 15,-2 4 0-15,-2-2 0 16,-2 5 0-16,-6 2 0 16,2 0 0-16,2-3 0 15,-3-1 0-15,7-6 0 16,-2-5 0-16,2-9 0 0,2-9 0 15,3-6 0-15,0-8 0 16,0-10 0-16,0-4 0 16,1-7 0-16,-5-5 0 0,5-6 0 15,-6-8 0-15,3-4 0 16,-1-8 0-16,0-9 0 16,1-9 0-16,0-4 0 0,5-8 0 15,2-12 0-15,0 0 0 16,0 0 0-16,0 0 0 15,6-5 0-15,9-4 0 16,8-3 0-16,4-1 0 0,8-1 0 16,13-6 0-16,1 2 0 15,10 0 0-15,-1 1 0 16,-1 5 0-16,-7-6 0 16,-1 9-12-16,-1-1-78 15,-21-3-3-15</inkml:trace>
  <inkml:trace contextRef="#ctx0" brushRef="#br3" timeOffset="481089.7349">23992 5616 365 0,'0'0'7'16,"0"-11"4"-16,0 11 2 15,-2-12 0-15,2 12 0 16,-11-9 0-16,-1 9 0 16,-2 2 1-16,-5 8-6 0,2 7-4 15,0 8-2-15,2 3 0 16,3 3 0 0,5-1 0-16,7 0 0 0,7-1 0 15,10-9 0-15,5-1 0 16,6-5 0-16,4-4 0 15,3-10 1-15,-1 0-1 0,4-13 0 16,-5-7-1-16,-6-7 1 16,-5-3-1-16,-9-2 0 0,-6-5-1 15,-7 2 0-15,-12 3 0 16,-8 7-1-16,-10 5 1 16,-3 11-1-16,-1 6 0 15,-3 6 0-15,1 9-2 0,10 10-4 16,1 6-7-16,12 2-42 15,2 13-27-15,10 6-3 16</inkml:trace>
  <inkml:trace contextRef="#ctx0" brushRef="#br3" timeOffset="481586.5768">23964 6803 398 0,'0'0'5'0,"0"0"0"15,-10-5 2-15,-2 2 1 16,-2 3 0-16,-4 5 1 16,-2 2 0-16,-2 6 1 0,-1 4-5 15,5 3-1-15,4 5 0 16,9 2-2-16,5 0 1 16,5 0-1-1,15-5 1-15,7-4-1 0,6-8 0 16,6-5 1-16,3-5-1 15,1-3 1-15,-1-12-1 0,-2-7 0 16,-8-6 1-16,-7-3-1 16,-7-10 0-16,-11 0 0 15,-7-4 0-15,-7 0 0 0,-14 9-2 16,-8 1 0-16,-6 12 0 16,-2 8 0-16,-6 13 0 15,6 4 0-15,2 16-5 16,8 10-5-16,4 1-10 0,14-7-63 15,5 21-4-15</inkml:trace>
  <inkml:trace contextRef="#ctx0" brushRef="#br3" timeOffset="482051.8544">24002 7592 438 0,'0'0'2'15,"0"0"2"-15,0 0 1 16,-12 0 1-16,1 0 0 15,-1 7 0-15,-1 7 1 0,-4-2 0 16,3 10-2-16,-5 2-1 16,8 7-2-16,0-1 0 15,7-1 0-15,4-2 0 16,7 0-2-16,6-4 1 16,6-5 0-16,6-9-1 15,2-4 1-15,6-5-1 0,-1-10 1 16,0-5-1-16,-4-6 1 15,-1-13 0-15,-4-3 0 16,-9-5 0-16,-7-2 0 0,-7 2 0 16,-4 2 0-16,-8 11-1 15,-13 6 2-15,-3 9-2 0,-2 10 0 16,3 8 0-16,-5 5-4 16,4 13-2-16,6 3-8 15,9-10-55-15,6 23-18 16</inkml:trace>
  <inkml:trace contextRef="#ctx0" brushRef="#br3" timeOffset="482439.3486">24009 8715 493 0,'0'0'2'0,"0"0"1"16,0 0 2-16,-5 0 1 15,5 0-4-15,-7 12-2 16,4 0 0-16,1 5 0 15,2 9 0-15,-2 8 0 16,-1 7 0-16,0 3 0 0,3 7 0 16,0 4 0-16,-1-1 0 15,1 3 0-15,0-7 0 16,0-5 0-16,0-3 0 16,1-16 0-16,2 0 0 0,0-16 0 15,-3-10-7 1,25 0-82-16,-20-23-3 0</inkml:trace>
  <inkml:trace contextRef="#ctx0" brushRef="#br3" timeOffset="483423.2305">24465 5142 407 0,'0'0'4'0,"0"0"-1"0,0 0 1 16,14-12 1-16,3 3 1 15,8-2 0-15,3 1 1 16,9 2 0-16,1 1-4 16,4 5-1-16,-2 4 0 0,0 11 0 15,-6 12-2-15,-9 7 1 16,-6 15-2-16,-1 15 4 16,-8 8 1-16,-3 17 2 15,-1 5 0-15,-1 20 0 0,-5 4 0 16,0 17 1-16,0 0 0 15,0 5-2-15,0 7-2 16,0-2-3-16,0 3 0 0,0 0 0 16,0 3 0-16,-3-3 0 15,-1 0 0-15,-2-1 0 16,-6-2 0-16,0-7 0 16,-4-2 0-16,4-8 0 0,-3-9 0 15,2-6 0-15,3-4 0 16,0-11 0-16,6-4 0 15,1-5 0-15,0-2 0 16,-1-10 0-16,1 2 0 0,0-4 0 16,-1-10 0-16,1 0 0 15,0-2 0-15,-1-6 0 16,2-3 0-16,-2-5 0 16,4-2 0-16,-1-6 0 15,1-2 0-15,0-2 0 0,0-10 0 16,0 2 0-16,0-5 0 15,-3 1 0-15,0-5 0 16,3 3 0-16,-4-1 0 16,3 0 0-16,-1-1 0 0,2 2 0 15,-3-1 0-15,3-5 0 16,0-1 0-16,0-2 0 16,0-2 0-16,0-10 0 0,0 18 0 15,0-18 0-15,0 7 0 16,0-7 0-16,0 0 0 15,0 11 0-15,0-11 0 16,-9 7 0-16,-1-2 0 0,-5 3 0 16,-3-1 0-16,-6 0 0 15,-4 3 0-15,-4-3 0 16,0 1 0 0,0-4 0-16,4-1 0 0,10 2 0 15,4-5-87-15,6-10-6 16</inkml:trace>
  <inkml:trace contextRef="#ctx0" brushRef="#br3" timeOffset="535737.9002">6851 735 284 0,'0'0'6'0,"0"0"4"15,0 0 3-15,0 0 3 0,0 0 0 16,0 0 2-16,0 0 2 16,0 0-1-16,0 0-6 15,-2 6-3-15,2-2-2 16,0 4-2-16,-3-5-1 16,-1 60 0-16,4-43 1 15,0 3-2-15,0-1 0 0,0 5 0 16,0 0-2-16,0 6 0 15,2 1 0-15,-2 3-3 16,0 1 0-16,2 4 0 16,-2 0 1-16,0 0-1 0,0 0 1 15,0-5 1-15,0 1-1 16,0-6 2-16,0-7 0 16,-2 0 0-16,2-6 1 15,-5-7-1-15,3-2 1 0,2-10 0 16,-11 0 0-1,6-7-1-15,1-8-1 0,-1-7 1 16,0-7 0-16,5 29-1 16,-2-36-1-16,-7-41 0 15,7 36 0-15,2-4 0 0,0-2 0 16,0 3-1-16,5-7 0 16,3 7 2-16,4-1-1 15,6 5 0-15,-18 40 1 16,19-31-1-16,1-2 0 15,5 13 1-15,2 1-1 0,1 14 1 16,2-2-1-16,24 19 1 16,-27 5-1-16,-2-3 1 15,-4 12 0-15,-4-2-1 16,-4 6 0-16,-4 0 0 16,-4 2 0-16,-5-2-1 0,-5 2 1 15,-4-5 0-15,-4 1-1 16,-2-6 2-16,0-4-2 15,-2-2 1-15,1-2 0 16,2-5 0-16,3-4-1 16,2 2 1-16,9-7-1 0,-5 11 0 15,5-11 1-15,5 9 0 16,2-4-1-16,8-2 0 16,0 1 1-16,5 4-1 0,-2-3 1 15,4 4-1-15,-2 4 0 16,-1-1 0-16,0 1-1 15,0-1-2-15,-2 6-3 16,1-6-10-16,-9 3-23 0,4-3-45 16,-1-2-2-16</inkml:trace>
  <inkml:trace contextRef="#ctx0" brushRef="#br3" timeOffset="536094.9342">7513 1142 342 0,'0'0'5'0,"0"0"3"16,0 0 2-16,0 0 1 15,-7 4 1-15,7-4 0 0,-17 14 0 16,13-5-1-16,-1 3-4 16,1-1-3-16,-2 3 0 15,4-1-2-15,2 1 0 0,0 4 0 16,2-5 0-16,6-4 0 15,-1 3 0-15,5-1 0 16,4-4 1-16,-4-5-1 16,6-2 1-16,2 0-1 0,-1-4 1 15,-3-4-1-15,-2-7 1 16,-1 3-2-16,-6-1 0 16,-2-2 0-16,-5 3-1 15,0-3-1-15,-7 5-1 16,-4 3-3-16,-1 0-5 0,-2 0-7 15,-2 4-26-15,4-2-41 16,-1 2 0-16</inkml:trace>
  <inkml:trace contextRef="#ctx0" brushRef="#br3" timeOffset="536362.2921">7734 792 347 0,'0'0'7'0,"0"0"5"16,0 0 2-16,0 0 0 15,0 0 1-15,0 0 1 0,0 0 1 16,6 35 0-16,-6-18-5 16,4 4-6-16,-1 1-1 15,-3 2-1-15,2 3-1 16,0 6-1-16,1-6-1 16,4 7 0-16,-2-4-1 15,3 5 0-15,-1-2-1 16,3 1 1-16,3-2-2 15,-1-2-1-15,0-3-2 0,6-7-5 16,0-5-8-16,-1-5-21 16,5-5-45-16,-4-3-4 15</inkml:trace>
  <inkml:trace contextRef="#ctx0" brushRef="#br3" timeOffset="536515.98">7740 1092 341 0,'0'0'6'0,"0"0"3"15,0 0 3-15,0 0-1 16,0 0 2-16,0 0-1 16,-4 5 1-16,4-5 0 15,11 0-9-15,1 3-16 0,6-3-64 16,1 0-2-16</inkml:trace>
  <inkml:trace contextRef="#ctx0" brushRef="#br3" timeOffset="541508.5201">7980 1194 314 0,'0'0'8'0,"0"0"1"15,0 0 2-15,0 0 2 16,0-10 3-16,0 10 1 16,10-10 0-16,0 5 0 15,1 2-7-15,3 1-2 16,-2 2-3-16,3 0-1 0,-3 0-2 15,4 0 0-15,-2 5-1 16,-1 0-1-16,2 5 1 16,0 0 0-16,-5 2 0 15,-3 3 0-15,-2 2 0 0,-5 0 0 16,0-2 1-16,-3 3 0 16,-1-1 0-16,-6-5 1 15,5-2-1-15,5-10 0 16,-20 10 1-16,20-10 0 0,-10 0-1 15,10 0 1-15,0-20-1 16,0 6 0-16,5-5 1 16,5-1-1-16,-1 2 0 0,4-5-1 15,-1 1 1-15,1 2-1 16,-1 3 1-16,-2 2-1 16,2 5-1-16,-4 2 0 15,2 7 0-15,-10 1 0 16,11 0-1-16,-7 9 1 0,1 1 0 15,-2 3 0-15,1 2-1 16,0 0-1-16,7-1-2 16,-1 1-3-16,2 2-13 15,4-2-34-15,-5-2-32 0,8-3-5 16</inkml:trace>
  <inkml:trace contextRef="#ctx0" brushRef="#br3" timeOffset="541961.8628">8648 1233 404 0,'0'0'4'0,"0"0"2"0,0 0 2 16,0 0-1-16,0 0 2 15,0 0-1-15,0 0 0 0,0 0 1 16,0 0-4-16,0 0-3 16,-4 5 0-16,4-5-1 15,0 0 0-15,-10 13 0 16,10-13 0-16,0 0 0 0,-7 9-1 16,7-9 1-16,0 0-1 15,-13 10 1-15,13-10-1 16,0 0 0-16,-10 14 0 15,10-14 0-15,-5 9 0 16,5-9 0-16,-5 10 1 16,5-10-2-16,-5 14 1 15,0-4 1-15,0 0-2 0,0 3 1 16,0 1 1-16,0-1 0 16,-3 4-1-16,4 1 0 0,-4-1 0 15,4-2-1-15,-4 1-2 16,3 2-5-16,-3-2-11 15,6-4-35-15,-3 0-32 16,0 1-2-16</inkml:trace>
  <inkml:trace contextRef="#ctx0" brushRef="#br3">9362 735 416 0,'0'0'4'15,"0"0"2"-15,0 0 0 16,0 0 0-16,0 0 0 15,0 0 0-15,0 0 0 16,0 0 1-16,-2 41-3 0,2-22-2 16,2 3-1-16,3 3 1 15,0 2-1-15,0 3 1 16,-3-1 0-16,4 4-1 16,-4-3 0-16,3 2 1 15,-2 1-1-15,-1-4 1 0,0-5-1 16,1-6 0-1,-3-6 1-15,0-12-1 0,0 0 0 16,0 0 0-16,0 0-1 16,-5-9 1-16,-2-2 1 15,-21-48-1-15,21 29 0 16,-2-7-1-16,5-3 1 0,4 3-1 16,0 1 1-16,7-5-1 15,4 4 0-15,8 6-1 16,-3-7 1-16,6 20-1 0,0-3 1 15,3 13-2 1,2 0 1-16,-4 11 1 0,1 4 1 16,-24-7-2-16,26 25 2 15,14 25 0-15,-36-25 1 16,-4 2-2-16,0 2 2 16,-7-1-3-16,0 1 2 0,-6-2 0 15,0-2-1-15,2-2 0 16,2-1 0-16,5-2-1 15,1-3 0-15,3-5 0 16</inkml:trace>
  <inkml:trace contextRef="#ctx0" brushRef="#br3" timeOffset="542914.125">9854 988 392 0,'0'0'5'15,"0"0"2"-15,0 0 1 16,-9 0 0-16,9 0 1 16,-11 8 0-16,11-8 0 0,-9 12 0 15,3-5-4-15,6-7-2 16,-4 12 0-16,4-12 0 16,2 15-1-16,-2-15 0 15,17 14 1-15,-4-8-1 0,-1 0 1 16,6-1-1-1,1-5 0-15,-19 0 0 0,0 0 0 16,25-3-1-16,3-7 0 16,-28 10 0-16,18-18-1 15,4 3-1-15,-22 15-2 16,0 0-6-16,0-9-11 0,0-1-43 16,0 0-24-16</inkml:trace>
  <inkml:trace contextRef="#ctx0" brushRef="#br3" timeOffset="543094.6367">10056 744 411 0,'0'0'4'15,"0"0"1"-15,0 0 0 16,0 0 1-16,0 0 1 0,0 0-1 16,0 0 2-16,24 46 0 15,-14-26-4-15,0 0-1 16,0 5-5-16,0 1-11 15,5 2-34-15,-2 1-35 16,-1 4-3-16</inkml:trace>
  <inkml:trace contextRef="#ctx0" brushRef="#br3" timeOffset="543226.8178">10235 1026 374 0,'0'0'6'15,"0"0"3"-15,0 0-3 0,0 0 2 16,0 0-2-16,0 0-1 15,0 0-12-15,0 0-39 16,0-6-30-16,0 1-7 16</inkml:trace>
  <inkml:trace contextRef="#ctx0" brushRef="#br3" timeOffset="543594.9833">10463 894 338 0,'0'0'6'0,"0"7"3"16,0-7 1-16,0 10 2 15,0-10 0-15,0 17 0 16,0-7 2-16,3 0 0 16,-3-10-5-16,10 18-3 0,-10-18 0 15,20 15-1-15,-20-15 0 16,0 0-1-16,0 0-2 16,13 3 0-16,-4-2 0 15,3 2 1-15,21-3-2 16,-13-4 0-16,-20 4 0 0,19-5 0 15,19-10 1-15,-24 15 0 16,-1 0-3-16,0 0 1 16,-3 2 0-16,0 11 1 15,-1-1-1-15,0 5 0 16,0-2-1-16,-6 4 0 0,1 7 1 16,-4-4 0-16,0 0 1 15,0 5-1-15,-7-2-1 16,-6 0-1-16,-1-3-3 15,-4 0-9-15,-4-2-28 16,2 0-41-16,-3-5-5 16</inkml:trace>
  <inkml:trace contextRef="#ctx0" brushRef="#br3" timeOffset="543792.4555">11132 984 426 0,'0'0'4'0,"0"0"2"16,0 0 0-16,2 9 0 16,-2-1 1-16,0 4 0 0,0 2 0 15,3 1 0-15,-3 5-4 16,2 1-6-16,3 1-19 16,8 0-61-16,-6 2-2 15</inkml:trace>
  <inkml:trace contextRef="#ctx0" brushRef="#br3" timeOffset="544525.1925">11654 640 338 0,'0'0'7'0,"0"0"4"15,0 0 4-15,0 0 1 16,0 0 1-16,0 0 0 16,-12 1 0-16,2 7 0 15,-3 2-7-15,-8 19-3 0,5 18-2 16,14-19-1-16,2 7-3 16,0-3 1-16,0 5-1 15,0-1 1-15,2-1-1 0,3 3 0 16,2-4 0-16,1 1-1 15,0 0 1-15,-1-3 0 16,-2-5 0-16,3-4 0 0,-3-11 0 16,-5-12 1-16,0 0 0 15,0 0-1-15,0 0-1 16,0-10 1-16,0-5-1 16,0-51 0-16,-3-14 0 15,3 38 0-15,4 0-1 16,6 0 0-16,4-1 1 15,-14 43 0-15,16-34 0 0,2-3-1 16,4 9 1 0,-2 1-1-16,3 15 0 0,-4 2 2 15,-19 10-2-15,25 8 0 16,-2 4 1-16,-11 35 1 16,-9-23 0-16,-3 4-1 0,0-2 0 15,-8 8 0-15,-2-3 1 16,-2-8 1-16,-1 4-2 15,4-2 0-15,-2-5-1 16,6-3 1-16,5-2 1 16,0-3-1-16,11-5-1 0,3 3-3 15,7-4-7-15,4-2-27 16,2 2-47-16,3-4-1 16</inkml:trace>
  <inkml:trace contextRef="#ctx0" brushRef="#br3" timeOffset="544827.6574">12136 928 368 0,'0'0'6'0,"0"0"3"16,0 0 1-16,-12 3 1 15,12-3 1-15,-9 12 0 0,3-2 1 16,1 1 0-16,3 1-5 16,2 0-3-16,0 1 0 15,2-1-2-15,9 2 0 16,-2-1-1-16,6-3 1 15,4 0-1-15,1 3 0 16,5-6 0-16,0-2-1 0,-2-2 2 16,2-3-1-16,-25 0-2 15,39-11 0-15,-39 11 1 16,23-19-1-16,-23 19 0 0,0 0-2 16,0 0-1-16,-7-40-2 15,7 40-2-15,0 0-9 16,-50-25-11-16,29 20-57 15,7 1-2-15</inkml:trace>
  <inkml:trace contextRef="#ctx0" brushRef="#br3" timeOffset="545070.5756">12570 614 439 0,'0'0'3'15,"0"0"1"-15,0 0-1 16,0 0 3-16,0 0 0 15,0 7 0-15,0 3 1 16,-9 53 0-16,5-39-2 0,1 3-2 16,1 5 1-16,2 3-2 15,0 1 0-15,0 0 0 16,2-1-2-16,3 2 0 16,0-2-1-16,5-3-3 15,0-3-6-15,4-1-12 0,2-3-45 16,2-8-19-16</inkml:trace>
  <inkml:trace contextRef="#ctx0" brushRef="#br3" timeOffset="545209.1998">12559 839 340 0,'0'0'8'0,"0"0"2"16,0 0 2-16,0 0 1 16,0 0-2-16,0 0 1 15,0 0 0-15,0 0-4 16,0 0-24-16,0 0-60 15,0 0-3-15</inkml:trace>
  <inkml:trace contextRef="#ctx0" brushRef="#br3" timeOffset="545581.9944">12935 834 404 0,'0'0'6'16,"0"0"3"-16,0 0 1 15,0 0 1-15,0 0 1 16,0 0 0-16,0 0 0 16,0 0 1-16,0 0-6 15,0 0-2-15,0 0-3 16,0 0 0-16,2 5 0 0,1 4-2 16,41 20 1-16,6-12-1 15,-50-17 0-15,35 7 0 16,-17 6 1-16,-4-6 1 0,-4 7-2 15,0-3 0-15,-7 7 0 16,-3-3 0-16,-3-1 0 16,-5 1 0-16,-4 3 0 15,0-4 0-15,-3 2 0 0,3-2 0 16,3 4 0-16,5-9 0 16,4 3 0-16,0-12 0 15,22 13 0-15,3-8 0 16,0-5 0-16,12 4-10 15,8-4-76-15,-3 0-4 0</inkml:trace>
  <inkml:trace contextRef="#ctx0" brushRef="#br3" timeOffset="546840.1331">14401 505 372 0,'0'0'8'16,"0"0"2"-16,0 0 2 15,0 0 1-15,0 0-2 16,0 0 3-16,0 0 0 16,0 0 1-16,0 0-9 0,0 2-1 15,-2 6-3-15,-25 61 1 16,27-10 0-16,0-26-1 16,2 4-1-16,0 3 0 15,3-1-1-15,0 3-2 16,1 4-5-16,-4-5-7 15,3 4-17-15,2-3-55 16,-4-10 0-16</inkml:trace>
  <inkml:trace contextRef="#ctx0" brushRef="#br3" timeOffset="547075.5054">13921 652 378 0,'0'0'6'0,"0"0"0"15,0 0 2-15,0 0 1 16,0 0 2-16,0 0 1 16,0 0 1-16,-2-5 0 15,2-1-4-15,-2 2-1 0,22-46-1 16,12 30-3-16,4 2 1 16,47-14-2-16,-33 14-4 15,2 4-3-15,4 7-11 16,3 2-42-16,0 5-26 15,-5 0-4-15</inkml:trace>
  <inkml:trace contextRef="#ctx0" brushRef="#br3" timeOffset="547427.146">14610 919 413 0,'0'0'5'16,"0"0"2"-16,0 0 1 15,0 0 1-15,0 0 0 16,0 0 0-16,0 0 1 16,0 0-1-16,37 7-3 0,-19 1-2 15,1-1-2-15,2 0 0 16,1 6-1-16,-5-1 0 16,6 0 0-16,-5 4-1 0,-2-4-1 15,-4 2 0-15,3 1 0 16,-5 1 1-16,-1-4-1 15,-5 1 1-15,-4-4 0 16,0-9 0-16,0 0 0 16,0 0 0-16,0 0 1 15,0 0 0-15,-4-4 0 16,-7-4-2-16,1 1-2 0,1-28-8 16,9 10-12-16,0 25-50 15,19-25-13-15</inkml:trace>
  <inkml:trace contextRef="#ctx0" brushRef="#br3" timeOffset="548213.6213">15286 822 349 0,'0'0'6'15,"0"0"2"-15,0 0 1 16,0 0 3-16,0 0 0 16,0 0 2-16,-6 2-1 15,-6 5 2-15,-34 29-7 16,30-26-1-16,4 0-2 0,3 2-1 15,0 3-2 1,0-3-1-16,2 3 0 0,4 0-1 16,-2-5 1-16,5 3-1 15,0-13 2-15,5 12-2 16,2-5 2-16,-7-7-1 16,0 0-1-16,0 0 1 0,16 0 0 15,-4-2-1-15,-3-1 0 16,26-17 0-16,-15 3-2 15,-20 17 2-15,0 0 0 16,4-10-1-16,4-1 0 0,-2-1 1 16,6 3-1-16,4-9 2 15,-16 18-1-15,0 0 0 16,0 0 0-16,21 5 0 16,-21-5 0-16,0 0 1 15,0 0-1-15,0 0 0 16,11 5 0-16,1 0 0 15,-2 0 1-15,24-2-2 16,-9-6 2-16,-25 3-2 16,18-10 1-16,2 0-1 0,-20 10 1 15,0 0-1-15,0 0 0 16,0 0-1-16,0 0 2 16,10-4-1-16,-2-4 1 15,4 1-1-15,0-1 1 0,-12 8 0 16,0 0 0-16,0 0 0 15,6 0 0-15,5 0 0 16,2 3 0-16,17-3 1 16,-10-3-1-16,-20 3 1 15,22-9-1-15,0-3 1 0,-22 12-1 16,0 0 1-16,0 0-1 16,8-9 0-16,5 1 0 15,-4 1 0-15,3-2 0 16,-12 9 0-16,0 0 0 15,0 0 0-15,-7 33 0 16,7-21 1-16,0 0 0 16,2 3-1-16,1-1 1 15,5 1-1-15,2 3 0 0,-1-6 1 16,-2 1-2-16,4-1 1 16,-4-2 0-16,0 2 0 15,-4-4 0-15,-3-1 0 0,0-7-1 16,-3 18-3-16,-9-14-4 15,-1 4-14-15,1 1-59 0,-2-4-2 16</inkml:trace>
  <inkml:trace contextRef="#ctx0" brushRef="#br3" timeOffset="549076.228">15982 848 419 0,'0'0'3'15,"0"0"2"-15,0 0 1 16,0 0 1-16,0 0 0 16,0 0 0-16,0 0 1 15,0 0-1-15,0-4-2 16,5 4-2-16,48 5 0 15,-44 8-1-15,-2-6-1 16,-1 8 1-16,1-3-1 0,-4 3 0 16,-2 2 0-16,-1 1 0 15,0 0-1-15,0-1 0 16,-6 0 1-16,-1-2 0 0,0-2 0 16,-3-4 0-16,10-9-1 15,0 0 1-15,0 0-1 16,0 0 1-16,0 0-1 15,0 0 0-15,0-9 0 0,0-4 0 16,0 1 0-16,26-25 0 16,0 8 0-16,-26 29 0 15,21-16-1-15,4-4 1 16,-25 20 0-16,50-10 1 16,-35 13-1-16,-2 4 0 0,-4 5-2 15,3 3-5-15,-6 2-20 16,1 1-57-16,3 2-2 15</inkml:trace>
  <inkml:trace contextRef="#ctx0" brushRef="#br3" timeOffset="549260.7337">16625 1100 377 0,'0'0'4'0,"0"0"3"0,0 9 0 16,0-9 1-16,-11 18 0 15,6-6 0-15,-5 0 0 16,2 6 0-16,1 0-5 16,0 1-10-16,-5 3-30 0,6 1-42 15,-1-1-4-15</inkml:trace>
  <inkml:trace contextRef="#ctx0" brushRef="#br3" timeOffset="549507.0739">17133 606 440 0,'0'0'5'0,"0"0"0"16,0 0 1-16,0 0 1 15,0 0 0-15,0 0 0 0,0 0 1 16,0 3-1-16,-17 74-3 15,12-50-1-15,1 5-2 16,1 6 0-16,3-2-3 16,-5 5-3-16,2 2-6 0,-1 0-15 15,-1 2-60-15,1-1-2 16</inkml:trace>
  <inkml:trace contextRef="#ctx0" brushRef="#br3" timeOffset="549705.5566">16748 611 411 0,'0'0'4'0,"0"0"1"15,0 0 2-15,0 0 0 16,0 0 1-16,0 0 1 16,7-5 0-16,8 2 0 15,35-13-5-15,-24 11-5 16,13 5-17-16,-4-2-62 0,7 2-2 15</inkml:trace>
  <inkml:trace contextRef="#ctx0" brushRef="#br3" timeOffset="550028.9069">17327 1026 409 0,'0'0'5'0,"0"0"2"16,0 0 1-16,-2-6 1 15,2 6 1-15,0 0 1 16,0 0 0-16,10 0 1 16,-3 3-6-16,5 4-2 15,-2 3-1-15,3 0-1 0,1 2 0 16,-1 2-3-16,-1-2 1 16,1 0 0-16,-5 5 0 15,1 0 0-15,-1-2-1 16,-3 0 1-16,-2-2-1 0,-3-1 2 15,0-12-1-15,-8 10 0 16,8-10 1-16,-15 0-1 16,5-7 1-16,8-5 0 0,2 12-1 15,0 0-1-15,-6-26-3 16,1-1-12-16,5 9-68 16,21-21-2-16</inkml:trace>
  <inkml:trace contextRef="#ctx0" brushRef="#br3" timeOffset="550492.6681">17722 1068 327 0,'0'0'4'15,"0"0"1"-15,0 0 0 16,0 0 1-16,0 0 2 16,0 0-1-16,0 0 3 15,0 0-2-15,0 0-1 0,0 0-3 16,11-3 0-16,-11 3 0 15,16-3-2-15,-8 1 1 0,5 0-1 16,-4 0 0-16,7-2-1 16,-4 2 1-16,-12 2-1 15,0 0 1-15,0 0 1 16,10-8 1-16,3 1 0 16,-4 2 0-16,1-2 0 15,-10 7 1-15,8-10-1 16,-3 0 0-16,3-22-2 15,-8 32 0-15,0 0-1 16,0 0-1-16,0 0 1 16,0 0-1-16,-13-12 2 0,13 12-1 15,0 0 1-15,0 0-1 16,0 0 0-16,0 0 2 16,0 0-1-16,0 0-1 0,0 0 0 15,0 0 1-15,0 0-1 16,0 0-1-16,-2 12 1 15,2-12-1-15,0 0 1 16,0 0-2-16,0 0-6 0,4 2-12 16,-4-2-63-16,0 0 1 15</inkml:trace>
  <inkml:trace contextRef="#ctx0" brushRef="#br3" timeOffset="551425.2694">17976 1030 348 0,'0'0'4'0,"0"0"3"0,0 0 2 15,0 0 1-15,0 0 3 16,0 0-2-16,0 0 2 16,-46-34 0-16,35 31-3 15,-2 3-4-15,-1 0 0 16,1 3-4-16,-2-1 0 0,3 3-1 16,-1 2 0-16,4-2-1 15,1 7 1-15,5-1 0 16,3 1-1-16,0 0 2 0,11-4-1 15,-2 2 1-15,7-2 0 16,-2-6 0-16,4-2-1 16,-1 0 1-16,-17 0-1 15,0 0 1-15,25-10-1 16,0-5-1-16,-25 15 0 16,20-15-1-16,12-15 1 0,-32 30 0 15,12-10-1-15,-12 10 1 16,0 0-2-16,0 0 2 15,0 0-1-15,0 0 2 16,7 13-1-16,-7-4 0 0,5 1 1 16,-1 0-1-16,3 0 1 15,0 1 0-15,3-4 0 16,0-4 0-16,2-1 0 0,-12-2 0 16,0 0 0-16,0 0-1 15,10-5 0-15,3-2-1 16,-1-1 1-16,1 1-1 15,-1-4 0-15,-5 2 1 16,36-31-1-16,-43 40 0 16,15-10 1-16,-15 10 0 0,10 0-1 15,-10 0 2-15,0 0-1 16,12 8 0-16,-12-8 0 16,7 14 1-16,-7-14-1 15,16 16 1-15,-7-10-1 16,1-3 0-16,1 2 1 0,1-3 0 15,0-2-1-15,-2 0 1 16,2 0-1-16,-12 0 0 16,0 0 0-16,0 0 0 0,30-24 0 15,-30 24-2-15,3-10 2 16,-3 10-1-16,0 0 0 16,-8-7 1-16,8 7 0 15,-12 7 0-15,12-7 0 16,-10 15 0-16,5-3 0 15,3 0 0-15,-1 1 0 0,3 4 0 16,0-2 0-16,0 2-1 16,3-2 1-16,-1 3 1 15,-2-4-2-15,0 2 1 16,0-4 0-16,-2 0-2 0,-6-2-2 16,-2 0-6-16,0 0-23 15,10-10-50-15,-14 9-2 16</inkml:trace>
  <inkml:trace contextRef="#ctx0" brushRef="#br3" timeOffset="551823.5316">18625 1026 408 0,'0'0'3'0,"0"0"1"16,0 0 2-16,0 0 0 15,0 0 1-15,-5 4-1 16,5-4 2-16,-2 10 0 15,2-10-2-15,0 10-1 0,0-10-1 16,12 10 0-16,1-2-1 16,-4-3 0-1,6-2 0-15,0-2-1 0,2 2-1 16,-2-3 0-16,3 0 0 16,1 0 0-16,2 3-1 0,-7-3 0 15,2 2 0-15,-2 3 0 16,1 0 0-16,-5 2 0 15,0 3 0-15,-5 2 0 0,0 3 0 16,-2 6-1-16,-3 0 0 16,0 4 1-16,-8 2-1 15,0 0 1-15,-1 6 1 16,-9-6-1-16,-1 5 0 0,-2-2 0 16,-1-3-1-16,-3 0-3 15,-2-4-7-15,0-4-23 16,-1-1-52-16,6-5-1 15</inkml:trace>
  <inkml:trace contextRef="#ctx0" brushRef="#br3" timeOffset="551993.0786">19291 1253 432 0,'0'0'1'0,"0"0"1"16,0 7 1-16,0-7-2 15,-5 21 2-15,0-6 0 16,-1-1-1-16,2 3-6 16,-8 20-55-16,9-12-23 0</inkml:trace>
  <inkml:trace contextRef="#ctx0" brushRef="#br3" timeOffset="552376.259">19905 741 475 0,'0'0'2'16,"0"0"0"-16,0 0 0 16,0 0 1-16,0 0 0 15,0 0 0-15,-12 47 0 0,9-25 0 16,-1 5-2-16,-2 5 0 15,1 0 0-15,3 8-1 16,2 0-2-16,-3 2-5 16,3 0-6-16,-2 0-15 0,-1 0-58 15,3 1-3-15</inkml:trace>
  <inkml:trace contextRef="#ctx0" brushRef="#br3" timeOffset="552558.769">19544 756 445 0,'0'0'3'16,"0"0"0"-16,0 0 2 16,0 0 0-16,0 0 0 15,0 0 1-15,0 0-1 16,0 0 2-16,2-3-4 16,7-5-4-16,70-29-12 15,-2 30-69-15,-28 7-3 16</inkml:trace>
  <inkml:trace contextRef="#ctx0" brushRef="#br3" timeOffset="553388.1074">20181 1047 438 0,'0'0'1'0,"0"0"1"0,0 0 1 16,0 0 1-16,0 0 0 15,0 11 2-15,0-11 0 16,8 12 0-16,2-2-1 15,-1 0-1-15,7 2-1 0,-4 5 0 16,1-2-3-16,1 2 1 16,-2 4-1-16,1-4 0 15,-3 3 0-15,-1-1 0 16,0-1 0-16,-5 0 1 0,-1-6 0 16,-3-4 0-16,0-8 0 15,-5 12 1-15,5-12-1 16,-19 0 1-16,13-8-2 15,-1-2 0-15,1-4-1 0,6 1-2 16,0-7-4 0,6 5-4-16,3-5-6 0,6 5-5 15,3-2-1-15,7 4 0 16,0 1 1-16,7 3 7 16,-2 1 8-16,2 1 9 15,0 1 7-15,-2-1 8 0,-3 5 2 16,-1-3 0-16,-10 5-1 15,-3 0-4-15,-13 0-5 16,12 0-4-16,-12 0-2 0,0 10-2 16,0-10 0-16,-14 10-1 15,3-3 0-15,2 2 0 16,9-9 1-16,-16 15-1 0,12-7 1 16,-1 2 0-16,5-10 1 15,0 16 0-15,0-16 0 16,7 12 1-16,4-12-1 15,1 0 0-15,3-3-1 16,-1 1 1-16,2-4-2 16,-4-3 0-16,0 1-1 15,1 0 0-15,-1 3-1 0,-5 3 0 16,-7 2 1-16,16-3-1 16,-16 3 1-16,9 0 0 15,-9 0 2-15,6 10-1 0,-6-10 1 16,12 16-1-16,-5-8 1 15,-7-8 1-15,18 12-1 16,-8-5 0-16,2-5 1 0,0-2-1 16,3 0 0-16,3-5 0 15,-4-2 0-15,2-2-1 16,-2-2 0-16,2 4-1 0,-4-4 0 16,1 2 0-16,-4 3-1 15,-9 6 1-15,12-9-2 16,-12 9 2-16,0 0-1 15,13 0 1-15,-13 0 1 16,3 9-1-16,-3-9-1 16,5 20-2-16,-3-10-7 15,5 4-30-15,6-2-41 0,2-3-3 16</inkml:trace>
  <inkml:trace contextRef="#ctx0" brushRef="#br3" timeOffset="553723.7666">21300 1035 452 0,'0'0'3'16,"0"0"0"-16,0 0 2 0,0 0 0 15,0 0 0-15,0 0 0 16,0 0 0-16,0 0 0 16,0 0-2-16,13-5-1 15,-4 5-1-15,6 0-1 16,-2 5 0-16,1 0-1 0,1 2 1 15,-2 2 0-15,-1 3-2 16,-4 0 1-16,-3 0 0 16,-5 3 0-16,0 0 1 15,0 2 0-15,-5 0 1 16,-3-1 0-16,-2 4 2 0,-5-6 1 16,2 3 0-16,1-5 1 15,8 6 0-15,4-5-5 16,0-3 0-16,14 2 0 0,9-4 0 15,9 4-13-15,13-5-75 16,7-5-3-16</inkml:trace>
  <inkml:trace contextRef="#ctx0" brushRef="#br1" timeOffset="569736.0406">9103 1248 239 0,'0'0'5'0,"0"0"6"16,-14-2 2-16,7 2 4 16,-4 0 2-16,1-3 2 15,1 0-2-15,9 3 2 0,-13-2-1 16,13 2-7-16,0 0-1 16,13-15-2-16,9 8-2 15,18-5-1-15,4-5 0 0,11-1-1 16,18-2 0-16,11-2-1 15,10 0 1-15,9-3-1 16,13-3-2-16,3 3 2 16,5-4-1-16,6 4 0 15,-1-5-1-15,-2 6 0 16,-8-1-1-16,-8 3 0 0,-11-1 2 16,-12 4-2-1,-14 6 0-15,-16 3-1 0,-9 1 1 16,-49 9-1-16,28-8 2 15,1 3-3-15,-29 5-2 16,0 0-3-16,0 0-9 16,0 0-71-16,0 0-3 15</inkml:trace>
  <inkml:trace contextRef="#ctx0" brushRef="#br1" timeOffset="571653.0542">16766 1085 189 0,'0'0'5'15,"0"0"3"-15,0 0 2 0,0 0 2 16,0 0 3-16,0 0 3 16,0 0 3-16,0 0 2 0,16 0-3 15,8 0-2-15,15 0-1 16,8-2-1-16,10-1-2 16,15-1-3-16,14-2-2 15,12 1-2-15,9 2 0 0,13-1-2 16,6-2 1-16,13 4-2 15,6-3 1-15,1 0-1 16,4 3-1-16,-4-1 0 16,-5 0-2-16,-8 3 1 0,-14 0-1 15,-10 0 0-15,-15 0 0 16,-16 6 0-16,-14-4 0 16,-16 3 0-16,-16 0 1 15,-17 1-1-15,-15-6 0 16,-15 12-1-16,-19-7 0 15,-16 2-1-15,-17-2 0 0,-16 0 0 16,-9 2 1-16,-17 1-2 16,-11-1 1-16,-11 0 1 15,-8 4 0-15,-5-5 0 0,-5 2 0 16,-3-3 0-16,5 2 0 16,0 1 1-16,8 0-1 0,7-8 0 15,10 5 1-15,18-5-1 16,12 0 0-16,23 0 1 15,22 0-1-15,24-11 0 16,23 1 1-16,26 0-1 16,25-5 1-16,21 6 0 15,18-4-1-15,15 4-1 0,11-1-3 16,11 3-12-16,5 0-64 16,9-1-1-16</inkml:trace>
  <inkml:trace contextRef="#ctx0" brushRef="#br1" timeOffset="606149.9596">9128 631 254 0,'0'0'0'0,"0"0"0"0,0 0 0 16,0 0 0-16,0 0 0 15,0 0 0-15,0 0 1 16,0 0 1-16,0 0 1 16,5 0 3-16,3 3 0 15,-3 0 4-15,57 12 0 16,-33-15-1-16,4-5 0 0,39-8-1 16,-31 0 0-16,3-2-2 15,4 3-2-15,4-2-2 16,7 1-1-16,3 1 1 15,0 2-1-15,2 0 0 0,4 0 0 16,-1-2 0 0,3 1 0-16,-4 4 0 0,5-3 0 15,-4 5 0-15,0 1 0 16,2 1 0 0,-4 3 0-16,-2 0 1 0,1 0-1 15,-7 3 1-15,3 4-1 16,-8 2 0-16,-2 4 1 15,-4 1-1-15,-3 2-1 16,-1 1 0-16,-42-17 0 0,37 25 0 16,1-3 1-16,-8 6 1 15,-3 1-2-15,-5-1 0 16,14 32 4-16,-24-27-2 16,-3 0 0-16,-4 5-1 15,1-5 1-15,-6 5-1 0,0-4-1 16,-6 6 2-16,-3-1-3 15,-3 6 1-15,-4-7 0 16,-3 7 0-16,-4-4 0 0,-4 4 0 16,-21 12 3-1,-19 28-1-15,-6-13 0 0,-3-4 0 16,1-8 0-16,-4-13-1 16,5-13 0-16,1-11 1 15,4-6-2-15,-3-7 0 16,-3-3 0-16,1-7 1 0,-4 0 0 15,2-5 0-15,-2-2 0 16,-2-2 1-16,41 4-3 0,-3-3 1 16,-1-2-1-16,-4-3 1 15,1 0 0-15,0-4 1 16,1 3-1-16,1-6 0 16,-1 0 3-16,-2-2 0 15,8-6-1-15,-4 2 0 16,6-6-1-16,-3-1 1 0,8-2-1 15,-1-4 1-15,2-6-3 16,10 4 1-16,1-3 0 16,8 3 0-16,5-4-1 15,6 0 0-15,2 1 1 0,10-3-1 16,7 2 3 0,7 0 1-16,4 1-1 0,12-6 0 15,1 6 1-15,3-1 0 16,9 3-1-16,3 0 0 15,3 12 0-15,4-7-2 16,1 8 1-16,-1 1-1 16,2 4-1-16,1 3-1 0,-7 5-1 15,-1 0-6-15,-7 7-13 16,0-3-46-16,-4 1-10 16</inkml:trace>
  <inkml:trace contextRef="#ctx0" brushRef="#br1" timeOffset="607917.6804">16651 971 209 0,'0'0'-2'16,"0"0"1"-16,0 0 1 16,0 0 1-16,0 0 2 15,0-10 0-15,0-3 3 0,0 3 0 16,10-22 5-16,0 10 3 15,-10 22-1-15,24-22-2 16,-3-3 1-16,-1 5-1 0,5 1-2 16,5-6-1-1,2 3-1-15,5-2-4 0,45-12 1 16,-33 16 0 0,1 5 1-16,1-4-1 0,7 5 1 15,2-6 0-15,5 9 0 16,0-1 0-16,3 2-1 15,2 3 1-15,3 1-2 16,1 1-1-16,1 2-1 16,2 3 0-16,-2 3-1 0,-1 0 1 15,4 7-1-15,-4-3 0 16,-2 5 0-16,0-2-1 16,-5 7 1-16,0 3 0 15,-2 2-1-15,-1-2 0 0,-2 5 1 16,-2-5-1-16,-4 6 2 15,3 1-1-15,-9 4 0 16,-6-2 0-16,-1 7 1 16,-4-2 0-16,-4 3-1 15,-4-2 1-15,-2 5-1 16,-4-3 1-16,-5 5 0 16,-3-4 0-16,-10 6 1 0,-1-7-2 15,-6 7 0-15,-6-1 0 16,-18 23 1-16,-17 11 1 15,-11-7-1-15,-9-9 0 16,-9-6 0-16,-5-9-1 0,-12-5 0 16,3-4 0-16,-11-5-2 15,-6 3 0-15,-7-3 0 16,-9-7-1-16,-2 5 2 0,-5-5 1 16,-1-6 0-16,-5-7 0 15,5-6 1-15,3-6 0 16,0-8 1-16,9-9 0 15,4-11 1-15,5-2-1 0,12-4 1 16,8-10 1-16,44 24-3 16,1-7 1-16,1-1 0 15,1-3 0-15,2-2-2 16,3-4 1-16,2-3 0 16,2-5-1-16,3-2 2 15,6-3-1-15,1-1 0 0,3-9-1 16,7 1-1-16,6-3 1 15,2-3-1-15,7 4 0 16,11-6 1-16,10 10 0 16,6-6 0-16,11 9 1 0,10 3 1 15,7 0-1-15,10 10 0 16,7 6-2-16,11-2-8 16,7 6-25-16,8 15-39 15,3-4-7-15</inkml:trace>
  <inkml:trace contextRef="#ctx0" brushRef="#br1" timeOffset="609598.2172">9710 260 63 0,'0'0'6'0,"0"0"6"0,0 0 5 16,0 0 6-16,-7-9 3 15,2-4 4-15,-2 3 0 16,2-1 2-16,5 11-3 15,-11 0-2-15,2 0-6 16,-14 14-2-16,21 7-4 16,6 17-5-16,19 48 1 0,-5-31 1 15,4 13-2-15,7 5-3 16,6 16 2-16,8 1-3 16,6 1 1-16,-14-56 3 15,77 164-1-15,2-15-2 16,-4-32-4-16,-18-21 0 0,-13-30 0 15,-12-21 0-15,-17-27 1 16,-25-21-3 0,-5-8 0-16,-5-5 2 0,-7-1 1 15,-1-7 0-15,-7-11 1 0,0 0-1 16,0 0 1 0,0 0 0-16,-8 0 0 15,8 0-1-15,-14-14-1 0,14 14-2 16,-16-10 1-16,16 10-2 15,-7-5-5-15,7 5-4 0,0 0-16 16,0 0-59-16,7-22-3 16</inkml:trace>
  <inkml:trace contextRef="#ctx0" brushRef="#br1" timeOffset="610591.6058">17375 515 374 0,'0'0'-1'15,"0"0"-1"-15,0 0 0 16,0 0 1-16,0 0-1 15,0 0 4-15,0 0 0 0,0 0 3 16,0 0 3-16,0 0 3 16,0 0 0-16,0 0 1 0,-3 2 0 15,-11 65 0-15,31-28-2 16,5 9-2-16,5 14-1 16,3 3-3-16,24 36 3 15,22 60-2-15,5 0 0 16,-1 3-1-16,-3-1 0 15,-12-17 0-15,-26-30-2 0,-14-25 2 16,-8-28-4-16,-4-6 0 16,-4-7 0-16,-1-11 0 15,3-11 0-15,-7-9 0 16,1-4 1-16,0-3 0 0,-3-1 0 16,-2-11 0-16,0 12-1 15,0-12 2-15,-12 15-4 16,3-7-1-16,-2-1-6 15,-3-7-15-15,-2 0-61 0,4-12-4 16</inkml:trace>
  <inkml:trace contextRef="#ctx0" brushRef="#br6" timeOffset="776566.3638">10918 13884 336 0,'0'0'7'0,"0"0"2"16,0 0 2-16,0 0 1 15,0 0 1-15,0 0-2 16,0 0 0-16,-5-1 0 15,5 1-5-15,0 0-4 0,3 7 0 16,-3-7 0-16,7 12-1 16,-7-12 3-16,16 17-1 15,-7-10 1-15,1 1 1 0,-2-3 0 16,4 0 1-16,1-5 0 16,4-3 0-16,8-9 0 15,5-5 1-15,12-11-1 16,7-5-1-16,11-8 0 0,10-5-1 15,-1-2 1-15,6 4-5 16,-6 4 0-16,-11 5 0 16,-8 9 0-16,-13 6 0 15,-13 9 0-15,-9 4 0 0,-15 7 0 16,11-3 0-16,-11 3 0 16,0 0 0-16,0 0 0 15,0 0 0-15,0 0 0 16,0 0 0-16,0 0 0 15,0 0 0-15,0 0 0 0,0 0 0 16,0 0 0-16,0 0 0 16,0 0 0-16,0 0 0 15,0 0 0-15,0 0 0 16,0 0 0-16,0 0 0 0,0 0 0 16,0 0 0-16,0 0 0 15,0 0 0-15,-6 7-24 16,6-7-65-16,0 0-4 15</inkml:trace>
  <inkml:trace contextRef="#ctx0" brushRef="#br6" timeOffset="778739.1866">9770 9189 288 0,'0'0'7'0,"0"0"4"16,0 0 2-16,0 0 4 15,0 0 1-15,0 0 2 16,-8-12 1-16,8 12-2 16,0 0-5-16,0 0-4 15,0 0-4-15,0 0-2 0,0 6-1 16,0-6-1-16,5 15 0 16,0-5 0-16,2 0 1 15,-1 4-1-15,1-2 0 0,-2 1-1 16,0-3 0-16,2 1 0 15,-1-2 1-15,-6-9-1 16,12 7 2-16,-5-7 0 16,6-2 1-16,4-11 1 0,3-2 1 15,3-9 1-15,4-6 0 16,3-3-1-16,7-4-6 16,0-2 0-16,3-1 0 15,-2 3 0-15,1 0 0 16,-6 7 0-16,-1 1 0 0,-5 9 0 15,-4 1 0-15,-6 6 0 16,-7 6 0-16,-10 7 0 16,15-11 0-16,-15 11 0 15,0 0 0-15,0 0 0 0,0 0 0 16,0 0 0-16,0 0 0 16,0 0 0-16,0 0 0 15,0 0 0-15,0 0 0 16,0 0 0-16,0 0 0 0,0 0 0 15,0 0 0-15,0 8 0 16,0-8 0-16,2 10 0 16,9-5-79-16,-11-5-12 15</inkml:trace>
  <inkml:trace contextRef="#ctx0" brushRef="#br6" timeOffset="783580.696">8375 6295 0 0,'0'0'1'0,"0"0"1"15,0 0-1-15,0 0 1 16,0 0 0-16,0 0 0 15,0 0-1-15,0 0-12 16</inkml:trace>
  <inkml:trace contextRef="#ctx0" brushRef="#br6" timeOffset="833504.6446">9089 5511 151 0,'0'0'7'0,"0"0"7"15,0 0 2-15,0 0 2 0,0 0 0 16,0 0 1-16,0 0-2 16,0 0 1-16,0 0-7 15,0 0-4-15,0 0-3 16,0 0 0-16,7 2 1 0,-7-2 4 16,18 0 5-16,1-4 0 15,9-16 1-15,15-15 0 16,14-15 0-16,19-11-2 15,16-16-2-15,20-10-4 16,5-7-4-16,4 3-2 0,2 10-5 16,-12 13-4-16,-19 16-8 15,-19 15-50-15,-18 32-12 16</inkml:trace>
  <inkml:trace contextRef="#ctx0" brushRef="#br6" timeOffset="1.11655E6">11455 14395 374 0,'0'0'6'0,"0"0"4"15,0 0 2-15,0 0 1 16,0 0 1-16,-4 0 1 16,4 0 2-16,0 0 0 0,-11 0-5 15,11 0-2-15,0 0-3 16,-9 2-3-16,9-2-4 16,0 0 0-16,0 0 0 15,0 0 0-15,0 0 0 16,0 0 0-16,0 0 0 0,0 0 0 15,0 0 0-15,0 0 0 16,0 0 0-16,0 0 0 16,0 0 0-16,0 0 0 15,0 0 0-15,-8 8 0 0,8-8 0 16,0 0 0-16,0 0 0 16,0 0 0-16,0 0 0 15,0 0 0-15,0 0 0 16,0 0 0-16,0 0 0 0,0 0 0 15,0 0 0-15,0 0 0 16,0 0 0-16,0 0 0 16,0 0 0-16,0 0 0 0,0 0 0 15,0 0 0-15,0 0 0 16,0 0 0-16,0 0 0 16,0 0 0-16,-2 10 0 15,2-10 0-15,0 0 0 0,0 0 0 16,0 0 0-16,0 0 0 15,0 0 0-15,0 0 0 16,0 0 0-16,0 0 0 16,0 0 0-16,0 0 0 15,0 0 0-15,0 0 0 0,0 0 0 16,0 7 0-16,0-7 0 16,0 0 0-16,0 0 0 15,0 0 0-15,0 0 0 16,0 0 0-16,0 0 0 0,0 0 0 15,0 0 0-15,0 0 0 16,0 0 0-16,0 0 0 16,0 0 0-16,0 0 0 0,0 0-7 15,0 0-5-15,0 0-6 16,0 10-7-16,0-10-22 16,0 0-39-16,0 0-1 15</inkml:trace>
  <inkml:trace contextRef="#ctx0" brushRef="#br6" timeOffset="1.11844E6">10695 9261 299 0,'0'0'3'0,"0"0"1"16,0 0 0-16,7 0 0 16,-7 0 1-16,0 0 2 15,10 3-1-15,-10-3 3 0,8 5-1 16,6-2 3-16,2-3 3 16,8-8 1-16,12-14 1 15,15-14 0-15,19-13 1 16,16-14-3-16,17-14-2 15,12-5-2-15,5-5-4 0,3 9-1 16,-9 5-3-16,-16 14 0 16,-22 19-1-16,-19 8 0 15,-17 17 0-15,-20 9-1 16,-20 6 1-16,10-5-1 0,-10 5 0 16,0 0-1-16,0 0 0 15,0 0 1-15,-10 11-1 16,10-11 1-16,-10 13-1 15,10-13 1-15,-13 12 0 0,13-12 0 16,-13 10 1-16,13-10-2 16,0 0 1-16,0 0 0 15,0 0 1-15,0 0-1 0,0 0 0 16,0 0 0 0,0 0 0-16,0 0 0 0,0 0 0 15,0 0 0-15,0 0 0 0,0 0-1 16,0 0 0-1,0 0 1-15,0 0-1 16,0 0 1-16,0 0-1 0,0 0 0 16,0 0 0-16,0 0 0 15,0 0 1-15,0 0-1 16,0 0 0-16,0 0 1 16,0 0-1-16,0 0 1 0,0 0 0 15,0 0 0-15,0 0 0 16,0 0 0-16,-1 7 0 15,1-7 0-15,0 0 0 0,0 0 0 16,0 0 1-16,0 0-1 16,0 0 0-16,0 0 0 15,0 0 0-15,0 0 0 0,0 0 0 16,0 0 0-16,0 0 0 16,0 0-1-16,0 0 1 15,0 0 0-15,0 0 0 16,0 0-1-16,0 0 1 15,0 0 0-15,0 0 0 16,0 0 0-16,0 0 0 0,0 0 0 16,0 0 0-16,0 0 0 15,0 0 1-15,0 0-1 16,0 0 0-16,0 0 0 0,0 0 0 16,0 0 0-16,0 0 0 15,0 0 0-15,0 0 0 16,0 0 0-16,0 0 0 0,0 0 1 15,0 0-1-15,0 0 0 16,0 0 0-16,0 0 0 16,0 0 0-16,0 0 1 15,0 0-1-15,0 0 0 0,0 0 0 16,0 0-1-16,0 0-3 16,0 0-3-16,0 0-5 15,0 0-11-15,0 0-44 16,0 0-15-16</inkml:trace>
  <inkml:trace contextRef="#ctx0" brushRef="#br6" timeOffset="1.12021E6">8390 6272 0 0,'0'0'0'15,"0"0"1"-15,0 0 1 16,0 0-1-16,0 0 0 16,0 6 0-16,0-6-1 15,0 0 1-15,0 0-2 0,0 0 0 16,0 9 0-16,0-9-2 15,0 0 2-15,0 0 1 16</inkml:trace>
  <inkml:trace contextRef="#ctx0" brushRef="#br6" timeOffset="1.12073E6">8390 6272 6 0,'0'23'11'0,"0"-23"2"16,0 0 0-16,0 0 0 15,0 0-1-15,0 0-2 0,0 0-1 16,0 0-3-16,0 0-2 15,0 0-1-15,0 0-3 16,0 0 0-16,0 0-2 0,0 0 2 16,0 0-1-16,0 0 0 15,0 0 0-15,0 0 1 16,0 0 0-16,0 0 0 16,0 0 0-16,0 0 0 15,0 0 0-15,0 0 0 16,0 0 0-16,0 0-1 0,0 0 1 15,0 0 0-15,0 0 0 16,0 0 0-16,0 0 0 16,0 0 0-16,0 0 0 15,0 0 0-15,0 0 0 16,0 0 1-16,0 0-1 0,0 0 0 16,0 0 0-16,0 0 1 15,0 0-1-15,0 0 0 16,0 0 0-16,0 9 0 0,0-9 1 15,0 0-1-15,0 0 0 16,0 0 0-16,0 0 0 0,0 0 0 16,0 0 0-16,0 0 0 15,0 0-1-15,0 0 1 16,0 0 0-16,0 0 0 16,0 0-1-16,0 0 0 15,0 0 0-15,0 0-1 16,0 0 0-16,5 10-3 15,-5-10-2-15,0 0-1 0,0 0-3 16,0 0-2-16,0 0-5 16,0 10-8-16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37:57.19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9427 3646 111 0,'0'0'10'15,"0"0"3"-15,0 0 4 16,0 0 4-16,7 0 1 16,-7 0 0-16,0 0 2 0,0-9 0 15,0 9-8-15,0-19-4 16,0 10-2-16,0-8-3 15,0 0-1-15,3-9 0 16,1 4-1-16,5-7-1 0,-2 4 0 16,0-6 0-16,6 7-1 15,4-5-1-15,-3 4 1 16,5 3-2-16,2-1 1 16,5 1-1-16,1 0 0 15,3 2-1-15,2-1 1 0,3 4-1 16,4 0 0-16,3 2 0 15,1 3 0-15,1 2 0 16,-1 6 0-16,-1-1-1 16,1 2 1-16,-1 3 0 15,-5 0 0-15,-2 5 1 0,3 1-1 16,-4-2 0-16,-1 3 1 16,6-2 1-16,-2 2-1 15,1-1 0-15,2-2 0 0,1 3 1 16,7 1-1-16,-6-1 0 15,8 6 0-15,-7-3 1 16,8 2-1-16,2-1 1 0,-2 3-1 16,4-2 1-16,-3-2 0 15,6 0-1-15,4-2 1 16,0-1 0-16,0-5 0 16,5 4-1-16,0-6 2 15,6 5-2-15,-1 0 0 0,5 0 0 16,-3 0 0-16,5-1 0 15,-1 2 0-15,-1-1-1 16,3-1 1-16,-1-1 0 16,3-1-1-16,1-2 1 15,3 0 0-15,1-2 1 0,5-8-1 16,2 1 0-16,-2-4 0 16,4 0 0-16,-2-2 0 15,0 0 0-15,-3 1-1 0,2-4 1 16,-8 3-1-16,-1 1 1 15,-5-2-1-15,-1-1 1 16,-8 0-1-16,-4-3 1 16,-3 3-1-16,-6 0 1 0,-13-4 0 15,0 4 0-15,-8 0 0 16,-6 2 0-16,-7-2 0 16,-7 4 1-16,-3-1 0 15,-3 0-1-15,-5 5 0 0,-3-1 0 16,-2 10 0-16,0-10-2 15,0 10 1-15,0 0-2 16,-9 5 1-16,6 5-1 16,0 4 1-16,3 1 0 15,0 6 0-15,3-1 0 0,9 2 1 16,1-2 0-16,6-3 0 16,9 3 0-16,4-5 1 15,6 0-1-15,-2-3 0 0,12-4 0 16,0-4 0-16,4 1 1 15,5-3-1-15,3-2 0 16,6 0 0-16,4 0 0 16,2 0 1-16,6 0-1 15,-1 0 0-15,4 0 0 0,2-2 0 16,-1 2 0-16,2 0 0 16,2-5 1-16,2 1-1 15,-1-2 0-15,5-4 1 0,0 3-1 16,-5 1 0-16,5-2 0 15,-5 0 0-15,3 0 0 16,-2 4 0-16,1 0 0 16,-3-1 0-16,-2 4 0 15,4-2 0-15,1-5-1 16,-4 4 1-16,-3-4 0 0,4 3 0 16,-3-4-1-16,1 1 1 15,4-2-1-15,-4 0 1 0,2 3 0 16,-1-6-1-16,1 6 1 15,0-1-1-15,-1 1 1 16,-1-4-1-16,0 5 1 16,-4-2-1-16,-1 3 0 0,-1-2 1 15,-1 0 0-15,-3-1-1 16,-2 1 1-16,1-3 0 16,-2 2 0-16,0-2-1 15,5 2 3-15,-4-1-1 0,1-4 0 16,3 3 1-1,-1 1-1-15,0-1 0 0,0 1 0 16,-4 1 1-16,1 0-3 16,-4-2 1-16,-1 5-1 15,-3-2 1-15,1 2-1 0,-3-5 1 16,3 2 0-16,-3-1-1 16,-3-2 1-16,8-1-1 15,-1 2 1-15,-4 1 0 16,5-2-1-16,-3-1 1 0,-2 3 0 15,3 0 0-15,-1 0 0 16,-2 1-1-16,1-2 1 16,4 3 0-16,-2 0 0 0,-3-1 0 15,3 1 0-15,-1 2 0 16,1-2 0-16,-6 0 0 16,3 4 0-16,-4-2-1 15,-1 0 1-15,-2 0 0 0,-4 3-1 16,2-1 1-16,-4 0 0 15,0 3 0-15,0-3-1 16,1 1 2-16,1 0-1 16,-6-1 0-16,5 1 0 15,-3-1 0-15,-2-2 0 16,2 1 0-16,-7-4 0 0,3 3 0 16,-2 0 0-16,-1-2 1 15,0-3-1-15,-3 3 0 16,3 2 0-16,-1-5 0 0,4 2 1 15,-6-1-2-15,2 0 1 16,2 2 0-16,-1 2 0 16,-1-4-1-16,2 3 1 15,0-1 0-15,-3 0 0 0,7 2 1 16,-1-3-1-16,-1 3 0 16,1 3 0-16,-1-3 0 15,4 3 0-15,-2 2 1 0,2 0-2 16,-1 0 1-16,0 0 0 15,4 2 0-15,-1 3 0 16,3-3 0-16,-2 6 1 16,3 2-1-16,-4-1 0 15,-1 2 1-15,1 5-1 16,-4 1 1-16,-3 4-1 0,1 1 1 16,-7 3 0-16,2 2 0 15,1 3 1-15,-1 0-1 16,-3 2 1-16,0 6-1 15,-5-7 0-15,2 1-1 0,-5 9 1 16,-2-5 0-16,-6-1 0 16,2 0 0-16,-7-3 0 15,-3-3 1-15,-2 1 1 0,-1-5 0 16,0-2 1-16,-8-9-1 16,2 1 2-16,-2-1-1 15,0-3 0-15,0-11 0 0,0 10 0 16,0-10 1-16,0 0-1 15,0 0 1-15,0 0-1 16,0 0-1-16,0 0 1 16,0 0-1-16,0 0 0 15,0 0-2-15,0 0-1 16,0 0-8-16,0 0-14 0,-5 8-58 16,5-8-4-16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30:18.0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12820 13884 323 0,'0'0'7'0,"0"0"3"16,0 0 2-16,0 0 1 16,0 0 0-16,0 0-1 0,0 0-1 15,0 0 2-15,0 0-5 16,0 6-3-16,12 4-2 16,4-1 2-16,1 4 0 15,8-1 3-15,5 3 0 0,1-3-1 16,4-4-2-16,4 2 0 15,-5-5 0-15,1 0-2 16,-5 0-1-16,-3-3 0 16,-2 1-1-16,-13-1 0 15,0 1-1-15,-12-3 0 0,11 10 0 16,-14-1 2-16,-7 6 1 16,-6 2 0-16,-8 3-1 15,-6 5 1-15,1 0 0 0,-6 4 0 16,-2 0 0-16,1-5-1 15,4 0-2-15,5-4 0 16,6-1 0-16,2 0 0 16,7-4-6-16,-3-3-29 0,12 0-48 15,3-5-5-15</inkml:trace>
  <inkml:trace contextRef="#ctx0" brushRef="#br0" timeOffset="1848.2473">13429 14241 447 0,'0'0'4'16,"0"0"3"-16,0 0 1 0,0 0 1 15,-13-12 0-15,13 12 1 16,0-7 0-16,0 7-3 16,9-13-7-16,7 13 0 15,2 0 0-15,5 7 0 16,-2 3 0-16,7 5 0 0,-3 2 0 15,-5 9 0-15,-5-3 0 16,-11 3 0-16,-4-1 0 16,-4 2 0-16,-11-2 0 15,-5-3 0-15,-5-4 0 0,-3-4 0 16,7-1 0-16,-2-7 0 16,3-2 0-16,3-4 0 15,17 0 0-15,-8-16 0 0,14-1 0 16,11-5 0-16,8-5 0 15,2-3 0-15,5-2 0 16,3 0 0-16,0 5 0 16,-8 1 0-16,-4 7 0 0,-6 4 0 15,-7 7 0-15,-10 8 0 16,3 8 0-16,-3 4 0 16,-5 6 0-16,-3 7 0 15,0 0 0-15,6 4 0 16,2 0 0-16,0 2 0 0,10-4 0 15,10-3 0-15,5-6 0 16,14-18-67-16,4 9-24 16</inkml:trace>
  <inkml:trace contextRef="#ctx0" brushRef="#br0" timeOffset="4241.1111">11692 11868 312 0,'0'0'7'0,"0"0"4"0,0 0 1 16,0 0 0-16,-11-2 2 15,11 2-2-15,0 0 2 16,0 0 1-16,0 0-4 0,5-6-3 16,11 4 0-16,4-1 0 15,6-4 1-15,2 2 0 16,7-2 0-16,1 0-2 16,4-1-2-16,0 1-1 0,-7 2-1 15,-6 2-1-15,-2 1 0 16,-5-1-1-16,-8 3-1 15,1 0 0-15,-5 3 0 16,-8-3 1-16,9 15 0 16,-6-3 0-16,-3 8 1 0,0-3 0 15,-3 8 0-15,-4 3 1 16,-3 1-1-16,-3 1 0 16,1 2-2-16,-1 0 0 15,-1-5 0-15,-2 0 0 0,4-2 0 16,5-5 0-16,2-3 0 15,0-2 0-15,5-5 0 16,0-10-6-16,0 16-10 0,0-16-13 16,0 0-56-16,0 0-1 15</inkml:trace>
  <inkml:trace contextRef="#ctx0" brushRef="#br0" timeOffset="4786.018">12303 11572 409 0,'0'0'6'0,"0"0"2"0,0 0 1 16,-4-4 1-16,4 4-2 15,0 0 1-15,-6 5 0 16,3 6 0-16,3 1-6 16,0 3-2-16,3 4-2 0,3 1 1 15,3 2 1-15,3-4 0 16,6-6 1-16,2 1 0 16,2-11 1-16,3 0 1 15,-2-2 0-15,-2-7 1 16,2-8 2-16,-3 3-5 15,-8-3-2-15,1 0 0 0,-6 0 0 16,-2 3 0-16,-2 2 0 16,-3 10 0-16,2-10 0 15,-2 10 0-15,0 0 0 0,0 10 0 16,2 2 0-16,-2 2 0 16,4 10 0-16,-2-4 0 15,3 7 0-15,0 0 0 0,-3-2 0 16,3 0 0-16,-3-3 0 15,-2 3 0-15,-4-6 0 16,-6 1 0-16,-5 0 0 0,-7-8 0 16,-6 3 0-16,-1-3 0 15,-1-2 0-15,-4-2 0 16,8-3 0-16,-1-5 0 16,11-3-70-16,4 3-20 15</inkml:trace>
  <inkml:trace contextRef="#ctx0" brushRef="#br0" timeOffset="8148.6893">8296 11943 258 0,'0'-13'9'0,"0"1"5"0,0-5 5 15,0-4 4-15,-5 1 1 16,3 0 2-16,2 1-1 15,-7 2-2-15,7 17-6 0,0 0-5 16,0 32-3-16,0 8-3 16,0 17-2-16,0 15 0 15,3 14 1-15,1 12 1 0,0 9-2 16,-1 6 0 0,-1-1-1-16,1 1-1 0,-3-1 0 15,0-6 0-15,0 3-1 16,0-8 1-16,0-1-1 0,-3-8-1 15,-2-8-1-15,3-8 1 16,0-11-1-16,-2-7 1 16,1-12-3-16,3-12-1 15,0-7-3-15,0-14-10 16,0-13-25-16,7 5-44 0,-7-15-3 16</inkml:trace>
  <inkml:trace contextRef="#ctx0" brushRef="#br0" timeOffset="9745.7652">8321 11613 281 0,'0'0'9'16,"0"0"4"-16,0 0 2 15,0 0 4-15,-2-12 1 16,2 12 4-16,-4-12 1 0,4 12 1 16,-5-13-6-16,5 13-4 15,0 0-4-15,-9-4-2 16,1 10-2-16,-4 12-3 0,-6 11-1 16,-1 6-2-16,-6 10 0 15,-3 1-2-15,-4 7 0 16,4 1 0-1,-1-7 0-15,4-5 0 0,5-5 0 16,0-7 0-16,8-7 0 16,1-6 0-16,7-7 0 0,4-10 0 15,-8 10 0-15,8-10 0 16,0-8 0-16,3-10 0 16,2-1 0-16,5-8 0 0,0-11 0 15,8-3 0-15,-2-4 0 16,7-4 0-16,0 2 0 15,1 0 0-15,-2 0 0 0,1 3 0 16,0 8 0-16,-4 6 0 16,-1 0 0-16,-6 8 0 15,-2 5 0-15,-2 2 0 16,-1 6 0-16,-7 9 0 16,5-11 0-16,-5 11 0 0,0 0 0 15,0 0 0-15,0 0 0 16,0 0 0-16,0 0 0 15,0 0 0-15,0 0 0 0,0 0 0 16,0 0 0-16,0 0 0 16,-3 8 0-16,3-8 0 15,0 0 0-15,-2 10 0 16,2-10 0-16,0 0 0 16,0 0 0-16,0 0 0 0,0 8 0 15,0-8 0-15,0 0 0 16,0 0 0-16,0 0 0 15,0 0 0-15,0 0 0 0,0 0 0 16,0 0 0-16,0 0 0 16,0 0 0-16,0 0 0 15,-10 9 0-15,10-9 0 0,-7 12 0 16,-1 1 0-16,1 4 0 16,-5 8 0-16,-1 3 0 15,-4 6 0-15,-4 6 0 16,1 1 0-16,-1 8 0 15,-2-3 0-15,0 0 0 16,3-8 0-16,6-3 0 16,-5-6 0-16,8-7 0 0,6-4 0 15,0-8 0-15,5-10 0 16,-9 7 0-16,9-7 0 16,0-7 0-16,7-3 0 0,0-8 0 15,0-9 0-15,9-2 0 16,3-9 0-16,1-4 0 15,8-5 0-15,-1 0 0 0,0 1 0 16,0 0 0-16,-2 5 0 16,0 6 0-16,-8 7 0 15,-4 4 0-15,-4 11 0 0,-1 1 0 16,-5 3 0-16,-3 9 0 16,0 0 0-16,5-11 0 15,-5 11 0-15,0 0 0 16,0 0 0-16,7 11 0 0,-3 0 0 15,3 9 0-15,2 3 0 16,3 7 0-16,6 4 0 16,-1 3 0-16,3 4 0 15,3 0 0-15,-2-2 0 16,5-1 0-16,-4-6 0 16,3 0 0-16,-3-2 0 0,-3-5 0 15,2-1 0-15,-4-5 0 16,-4-1 0-16,2-4 0 15,-5 0 0-15,-3-7 0 0,-7-7 0 16,8 12 0-16,-8-12 0 16,0 0 0-16,0 0 0 15,-5 3 0-15,5-3 0 16,-18-5 0-16,6-2 0 0,-3 0 0 16,0-4 0-16,3-1 0 15,-3-3 0-15,0-2 0 16,-3-3 0-16,3-5 0 0,-2 1 0 15,-1-6 0 1,4 5 0-16,-4-2 0 0,4 5 0 16,2 1 0-16,-1 4 0 15,5 6 0-15,8 11 0 16,-13-11 0-16,13 11 0 16,0 0 0-16,0 0 0 0,-2 7 0 15,2 8 0-15,11 8 0 16,1 4 0-16,3 3 0 0,2 2 0 15,3 5 0-15,3-1 0 16,1-5 0-16,-4-6 0 16,5-3-30-16,-5-5-56 15,-3-9-4-15</inkml:trace>
  <inkml:trace contextRef="#ctx0" brushRef="#br0" timeOffset="10390.2698">8413 11090 436 0,'0'0'6'0,"0"0"1"0,-13-7 2 16,13 7 1-16,0 0 0 15,-10-10 0-15,10 10 1 16,0 0 1-16,-2-9-12 15,7 6 0-15,13 1 0 0,1-1 0 16,6 0 0 0,5 1 0-16,4 0 0 0,3-1 0 15,-2 3 0-15,-5 0 0 16,-5 3 0-16,-5-1 0 16,-8 8 0-16,-5 0 0 0,-7 7 0 15,-7 2 0-15,-10 4 0 16,-3 4 0-16,-7 3 0 15,-1 0 0-15,1-1 0 0,-3-2 0 16,8 1 0-16,2-8 0 16,7-3 0-16,4-5 0 15,4-2 0-15,5-2 0 16,0-8 0-16,14 5 0 0,4-5 0 16,9 0 0-16,3-8 0 15,7-2 0-15,9-5 0 16,3-2 0-16,1 2 0 15,-6-1 0-15,-1 3 0 16,-6 0 0-16,-5 7 0 16,-9 0 0-16,-11 6 0 0,-12 0 0 15,15 10 0-15,-7 2-65 16,-8-2-28-16</inkml:trace>
  <inkml:trace contextRef="#ctx0" brushRef="#br0" timeOffset="11990.8938">14038 14587 457 0,'0'0'4'0,"0"0"0"16,0 0 3-16,-4-4 0 0,4 4 0 15,-19 0 1-15,9 10 0 16,-4 1 1-16,2 1-9 15,0 8 0-15,0-1 0 16,8 3 0-16,-2 6 0 0,6-8 0 16,4-3 0-16,8-2 0 15,6-8 0-15,4-5 0 16,6-2 0-16,-4-2 0 16,6-8 0-16,-8-5 0 0,1-2 0 15,-9-5 0-15,-5-1 0 16,-9-2 0-16,-9 3 0 15,-3 5 0-15,-10 3 0 0,-1 2 0 16,-7 8 0-16,9 8 0 16,-8 17-71-16,12-11-19 15</inkml:trace>
  <inkml:trace contextRef="#ctx0" brushRef="#br0" timeOffset="12789.2124">12848 11863 413 0,'0'0'6'0,"0"0"2"16,0 0 3-16,0 0-2 15,-11-3 1-15,11 3 2 16,-12 11 0-16,5 1 0 0,2 6-5 16,-1 2-2-16,6 3-2 15,0 3 0-15,0-2-3 16,11-4 0-16,6-2 0 16,1-6 0-16,7-5 0 15,5-7 0-15,-1 0 0 0,1-10 0 16,-6-4 0-16,-4-5 0 15,-6-2 0-15,-10-4 0 16,-4 3 0-16,-18-2 0 0,-4 4 0 16,-8-4 0-16,0 12 0 15,-2 3 0-15,2 9 0 16,3 0 0-16,12 9 0 16,0 14-73-16,10-8-18 0</inkml:trace>
  <inkml:trace contextRef="#ctx0" brushRef="#br0" timeOffset="13576.2148">9082 11135 383 0,'0'0'8'0,"0"0"2"0,0 0 3 16,0 0 2-16,0 0 0 16,0 0 1-16,0 0 1 15,-3 7 1-15,3-7-8 0,-13 18-4 16,6-6-6-16,2 3 0 16,0 2 0-16,1 2 0 15,3 0 0-15,1-1 0 0,8-5 0 16,4 3 0-16,3-9 0 15,7-2 0-15,1-2 0 16,-1-3 0-16,6-6 0 0,-7-6 0 16,-3-2 0-16,-6-7 0 15,-6-1 0-15,-6 0 0 16,-13 0 0-16,-4 2 0 0,-6 2 0 16,-4 6 0-16,-3 4 0 15,3 8 0-15,-3 5 0 16,18 8-12-16,1 7-79 15,9-3-2-15</inkml:trace>
  <inkml:trace contextRef="#ctx0" brushRef="#br0" timeOffset="18066.8376">8246 9624 224 0,'0'0'8'16,"0"0"6"-16,-7-7 4 0,7 7 3 15,0 0 2-15,0 0 4 16,-10-10-1-16,10 10 3 16,0 0-10-16,0 0-4 15,-13 0-4-15,13 0-4 16,-13 12-2-16,6 0-3 0,0 1-1 16,2 1 0-16,0 6 0 15,3-4 0-15,2-2 1 16,4-1 0-16,6-3 0 0,8-3 1 15,-1-7 0-15,3 0 1 16,0 0 0-16,-1-10 1 16,2 0-1-16,-6-5 1 15,2 0 0-15,-10-3-1 0,-1-1 1 16,-6 2-1-16,0 0-1 16,-13 2 0-16,1 3-3 15,-4 3 0-15,-3 4 0 16,-1 5 0-16,1 0 0 15,3 8 0-15,1 0 0 0,3 2 0 16,2-1 0-16,7 2 0 16,-1-2 0-16,4-9 0 15,10 15-2-15,-1-10 2 0,2-3 0 16,3 3 0-16,-4-5-1 16,3 0-2-16,-3 0-2 15,-1 0-9-15,-9 0-23 16,-7-5-47-16,7 5-3 0</inkml:trace>
  <inkml:trace contextRef="#ctx0" brushRef="#br1" timeOffset="22644.488">8156 9688 244 0,'0'0'3'0,"0"0"1"16,0 0-1-16,5 6 3 16,-5-6 4-16,11 3 3 15,-4 1 2-15,5-2 1 16,0-2 0-16,11 0 0 0,-1 0 1 15,12 0 0-15,3 0-2 16,9 0-3-16,2 0-1 16,12 0-2-16,4 0-1 15,8 0-1-15,15-6-2 16,5 5 0-16,10-1-1 0,7-4-1 16,13 1 0-16,5 0-1 15,4 0 0-15,2 2 0 16,3-2-1-16,1 4 0 0,-1-2 0 15,3 3 0-15,-4 0 0 16,1 0 0-16,-1-3-1 16,-5 3 1-16,-6-5-1 15,-5 3 1-15,-3-3-1 16,-6 0 1-16,-6-5-1 0,-12 3 1 16,-7 0 0-16,-10 0 0 15,-13-1 0-15,-7-1 1 16,-13 6 0-16,-12-3 0 0,-8 3 0 15,-5-2-1-15,-4 3 1 16,-13 2-1-16,12 0 0 16,-12 0-1-16,0 0 1 15,0 0-1-15,0 0 0 0,0 0 0 16,0 0 0-16,0 0 0 16,0 0 1-16,0 0-1 15,0 0 0-15,0 0 0 16,0 0 1-16,0 0 0 0,0 0 0 15,0 0 0-15,0 0 0 16,0 0 0-16,0 0 0 16,0 0 0-16,0 0-2 15,0 0-2-15,0 0-6 16,0 0-16-16,-9 0-57 16,9 0-4-16</inkml:trace>
  <inkml:trace contextRef="#ctx0" brushRef="#br1" timeOffset="24496.0871">11500 9448 321 0,'0'0'6'16,"0"0"4"-16,0 0 2 15,0 0 4-15,0 0 0 0,-12 0 4 16,12 0-2-16,-10-3 2 16,10 3-6-16,0 0-4 15,-8-2-3-15,8 2-1 16,0 0-1-16,0 0-1 0,2 5 1 15,11 0 1-15,7-1 0 16,5 1 1-16,2 1-5 16,8-2-2-16,5-1 0 15,2-1 0-15,-2-2 0 16,-2 0 0-16,-4 0 0 0,-4 0 0 16,-5 0 0-16,-6 3 0 15,-3 0 0-15,-9 0 0 16,-7-3 0-16,7 9 0 15,-7 2 0-15,-13 1 0 0,-6 2 0 16,-6 6 0-16,-2 2 0 16,-6 3 0-16,-4 0 0 15,0-3 0-15,3 2 0 16,1 0 0-16,7-4 0 16,7-8 0-16,2 2 0 0,4-9 0 15,13-5 0-15,-12 10 0 16,12-10 0-16,0 0 0 15,0 0 0-15,0 0 0 0,0 0 0 16,0 0 0-16,7 0 0 16,9-5-26-16,-2 2-63 15,2-1-4-15</inkml:trace>
  <inkml:trace contextRef="#ctx0" brushRef="#br1" timeOffset="25704.2675">12134 9480 422 0,'0'0'6'16,"0"0"4"-16,0 0-1 0,0 0 2 16,0 0 1-16,0-11 0 15,0 11 1-15,7-7 0 16,6 2-10-16,2 5-3 15,2 0 0-15,4 0 0 16,-2 5 0-16,1 5 0 0,0 4 0 16,-5 3 0-16,-6 2 0 15,-6 1 0-15,-6 2 0 16,-6 1 0-16,-9 0 0 0,-1-7 0 16,-7 2 0-16,2-4 0 15,-1-2 0-15,3-1 0 16,3-4 0-16,8-1 0 15,0-4 0-15,11-2 0 0,-2-8 0 16,4 1 0-16,10-9 0 16,6 0 0-16,4-7 0 15,6-1 0-15,-3-4 0 16,5 3 0-16,-5 1 0 0,-5 6 0 16,-3-1 0-16,-5 8 0 15,-4 2 0-15,-8 9 0 16,0 0 0-16,5 7 0 15,-5 6 0-15,0 5 0 0,-2 3 0 16,-1 4 0-16,3 2 0 16,0 1 0-16,0-4 0 15,0-2 0-15,5-2 0 16,3-5 0-16,6-6 0 0,4 0 0 16,2-7 0-16,2 1 0 15,3-3 0-15,-1 0 0 16,-3-8 0-16,-2-5-60 15,-1 11-30-15,-8-1-1 16</inkml:trace>
  <inkml:trace contextRef="#ctx0" brushRef="#br1" timeOffset="27235.2042">8266 9622 257 0,'0'0'6'0,"-7"0"2"15,7 0 4-15,-11 2 2 16,11-2-1-16,0 0 1 0,-7 5 1 16,7-5 3-16,0 0 0 15,15-3-2-15,5-9-3 16,12-5 0-16,8-8 0 15,12-5 1-15,13-9-2 0,10-7-2 16,9-5-4-16,7-4 0 16,9-2-1-16,7-2-1 15,5-1 0-15,5-1 0 0,-1-2 0 16,7 5-1-16,-6-3 0 16,-1 5 0-16,-2 4 0 15,-9 2-3-15,-8 5 0 16,-12 6 0-16,-11 10 0 0,-14 0 0 15,-10 10 0-15,-16 4 0 16,-6 6 0-16,-11 4 0 16,-7-1 0-16,-10 6 0 15,0 0 0-15,10-2 0 16,-10 2 0-16,0 0 0 0,0 0 0 16,0 0 0-16,0 0 0 15,0 0 0-15,-6 2 0 16,6-2 0-16,-11 8 0 15,11-8 0-15,-11 5-4 0,11-5-15 16,-14 10-14-16,12 0-46 16,2-10-9-16</inkml:trace>
  <inkml:trace contextRef="#ctx0" brushRef="#br1" timeOffset="27621.4472">10150 8472 307 0,'0'0'9'0,"0"0"5"0,-7-4 3 16,7 4 1-16,-10-3 1 15,10 3-1-15,-10 0 0 16,10 0 2-16,0 0-7 0,0 9-4 16,7-1-1-16,9-3-1 15,0 0 1-15,10-5 0 16,3 2 0-16,4-2-1 15,-1-2-4-15,0-1-3 0,-4-1 0 16,-3-1 0-16,-5 2 0 16,-6 3 0-16,-1 0 0 15,-13 0 0-15,5 8 0 16,-3 1 0-16,-2 4 0 16,-4 4 0-16,-5-1 0 0,0 5 0 15,-3 2 0-15,-1-1 0 16,-2 0 0-16,2-5 0 15,1 1 0-15,3-3 0 0,-2-5 0 16,9 2-9-16,2-12-11 16,-5 10-27-1,5-10-39-15,5 0-1 0</inkml:trace>
  <inkml:trace contextRef="#ctx0" brushRef="#br1" timeOffset="28038.5223">10650 8266 446 0,'0'0'4'0,"0"0"1"0,0 0 0 15,0 0 0-15,0 0 1 16,0 13-1-16,-5-1 1 0,2 3 0 16,1 2-4-16,2 4 0 15,0-1 0-15,7-1 0 16,4-2 1-16,3-5-1 15,6-4 1-15,0-6 0 0,2-2 1 16,3-5-4-16,-2-7 0 16,-4-3 0-16,4-2 0 15,-5-3 0-15,-7 3 0 16,2-1 0-16,-6 6 0 16,1 2 0-16,-8 10 0 15,0 0 0-15,0 0 0 16,0 0 0-16,10 17 0 0,-8-2 0 15,1 7 0-15,2 4 0 16,0-2 0-16,0 3 0 0,-3 0 0 16,-2-1 0-16,0-5 0 15,-4 4 0-15,-9-3 0 16,-7 4 0-16,-9-9-8 16,1-15-57-16,-9 20-21 0,-3-5-1 15</inkml:trace>
  <inkml:trace contextRef="#ctx0" brushRef="#br1" timeOffset="29770.8936">8246 9658 202 0,'0'0'5'15,"0"0"4"-15,-7-5 5 16,7 5 1-16,0 0 3 16,0 0 0-16,0 0 1 0,0 0-1 15,0 0-2-15,0 0-4 16,0 0-2-16,0 0-3 15,0 0 2-15,0 0 0 16,2 5 2-16,-2-5 2 0,0 0 0 16,0 0 0-16,11 0 0 15,-11 0 0-15,9-9-1 16,-4-1-2-16,0-5-2 0,0-5-1 16,0-3-1-16,-4-1-1 15,2-6-1-15,1-2-2 16,-2-3-2-16,0-2 0 15,1-3 0-15,-3 3 0 16,0-4 0-16,5 0 0 0,-5 2 0 16,2-3 0-16,3-1 0 15,-3 2 0-15,0-5 0 16,1 3 0-16,1-3 0 16,-4 0 0-16,0 2 0 15,0 1 0-15,0 1 0 16,-4 2 0-16,1 3 0 0,3 0 0 15,-2 0 0-15,0 2 0 16,2 4 0-16,-2-2 0 0,-1-2 0 16,3 3 0-16,-2 0 0 15,2-1 0-15,0 4 0 16,0 1 0-16,0-2 0 16,0 3 0-16,0 0 0 0,0 3 0 15,0 4 0-15,0-3 0 16,0 6 0-16,0-3 0 15,0 3 0-15,0 2 0 0,-3 0 0 16,3 3 0-16,0-1 0 16,0 4 0-16,0 1 0 15,0 8 0-15,0-12 0 16,0 12 0-16,0-12 0 16,0 12 0-16,0-8 0 15,0 8 0-15,0 0 0 16,-2-9 0-16,2 9 0 0,0 0 0 15,0 0 0-15,0 0 0 16,0 0 0-16,0 0 0 0,0-9 0 16,0 9 0-16,0 0 0 15,0 0 0-15,0 0 0 16,0 0 0-16,0 0 0 16,0 0 0-16,0 0 0 0,0 0 0 15,0 0 0-15,-3-9 0 16,3 9 0-16,0 0 0 15,0 0 0-15,0-11 0 0,0 11 0 16,0 0 0-16,0 0 0 16,0 0 0-16,-2-9 0 15,2 9 0-15,0 0 0 16,0 0 0-16,0 0 0 16,0 0 0-16,0 0 0 0,-9 14 0 15,3 4 0-15,-7 0 0 16,1 6 0-16,-3 6 0 15,0 2 0-15,-3 3 0 16,-1-1 0-16,4-4 0 0,0-2 0 16,5-6 0-16,0-5 0 15,3-5 0-15,-1-2 0 16,8-10 0-16,0 0 0 0,-7 10 0 16,7-10 0-16,0-8 0 15,5-4 0-15,5-5 0 16,0-2 0-16,-3-11 0 15,5-1 0-15,4-3 0 0,-2-1 0 16,3 3 0-16,-4 0 0 16,3 3 0-16,-4 6 0 15,-4 3 0-15,-1 3 0 16,0 7 0-16,-7 10 0 16,7-10 0-16,-7 10 0 15,0 0 0-15,8 12 0 0,-4 1 0 16,2 7 0-16,4-1 0 15,-3 6 0-15,4-2 0 16,1 3 0-16,2-3 0 0,-1 3 0 16,4-7 0-16,1 1 0 15,4-1 0-15,2-7 0 16,-3 4-72-16,12-1-20 0</inkml:trace>
  <inkml:trace contextRef="#ctx0" brushRef="#br1" timeOffset="31002.9776">12790 9644 478 0,'0'0'4'0,"0"0"3"16,0 0 1-16,0 0 1 0,0 0-4 15,0 0-5 1,0 0 0-16,0 0 0 0,0 0 0 16,-2 9 0-16,0 3 0 15,-4 6 0-15,4 2 0 16,-1 0 0-16,3-3 0 15,-2 0 0-15,-1 3 0 0,3-8 0 16,0 0 0-16,0-12 0 16,0 18 0-16,10-12-76 15,-10-6-17-15</inkml:trace>
  <inkml:trace contextRef="#ctx0" brushRef="#br1" timeOffset="31806.1771">11323 8430 461 0,'0'0'4'0,"0"0"4"0,0 0 1 16,0 0 3-16,0 0 0 15,0 0-7-15,0 0-5 0,0 0 0 16,0 0 0-16,0 14 0 16,0 4 0-16,0-3 0 15,-2 5 0-15,-1 4 0 16,3 0 0-16,-2 3 0 15,2-6 0-15,0 1 0 0,0-9 0 16,0 4 0-16,0-7 0 16,0-10 0-16,0 10 0 15,0-10 0-15,0 0 0 0,0 0 0 16,0 0 0-16,0 0 0 16,0 0 0-16,0 0 0 15,0-4 0-15,0 4-83 16,7-12-10-16</inkml:trace>
  <inkml:trace contextRef="#ctx0" brushRef="#br1" timeOffset="33657.4673">8629 7991 356 0,'0'0'6'0,"0"0"5"0,-8-5 2 15,8 5 2-15,0 0 2 16,-14-5 1-16,14 5 1 16,0 0 1-16,-10-9-6 0,10 9-3 15,10-12-3-15,4 4-5 16,4-2-3-16,4 0 0 15,1 0 0-15,7 2 0 16,-6 4 0-16,2-2 0 16,-2 4 0-16,-7 2 0 0,-4 0 0 15,-1 5 0-15,-8 7 0 16,-4-2 0-16,0 8 0 16,-6 2 0-16,-9 2 0 15,0 0 0-15,-8 3 0 0,3 3 0 16,-4-7 0-16,1 1 0 15,0-4 0-15,7-3 0 16,1-5 0-16,7 0 0 16,8-10 0-16,-12 8 0 0,12-8 0 15,0 0 0-15,7 2 0 16,6-2 0-16,4 0 0 16,1-2 0-16,7-4 0 15,1 1 0-15,2-2 0 0,2-1 0 16,-3 4 0-16,-2-2 0 15,-7 2 0-15,-1 1 0 16,-4 0 0-16,-13 3 0 16,12-2 0-16,-12 2 0 15,0 0 0-15,0 0 0 0,0 0 0 16,0 0 0-16,0 0-20 16,0 0-69-16,0 0-3 15</inkml:trace>
  <inkml:trace contextRef="#ctx0" brushRef="#br1" timeOffset="33854.9388">9158 8033 483 0,'0'0'4'16,"0"0"0"-16,0 0 1 15,0 0-1-15,0 0 0 16,-5 8 1-16,3 4-3 0,0 3-2 15,2 5 0-15,0-1-12 16,-18 6-72-16,26 3-2 16</inkml:trace>
  <inkml:trace contextRef="#ctx0" brushRef="#br1" timeOffset="40521.4383">6928 12587 133 0,'0'0'8'0,"0"0"3"15,-11-6 6-15,11 6 2 16,0 0 4-16,0 0 2 0,-8-7 3 15,8 7 3-15,0 0-7 16,0 0 0-16,0 0-2 16,0-10-2-16,0 10-3 15,0 0-2-15,0 0-3 0,0 0-2 16,0 0-3-16,0 0-2 16,0 0-2-16,0 0-2 15,0 0 0-15,0 0-1 16,-12 10 0-16,12-10 1 15,-11 19-1-15,6-8 1 0,-2 4 0 16,2 0 0-16,-2 2 1 16,1 0 0-16,-1-2 0 15,2 2 0-15,-2 0-1 16,2 1 1-16,-1-5 0 0,1 1-1 16,5 1 1-16,-2-3-1 15,2 3 0-15,0-1 0 16,0-2 0-16,0 3 1 15,0-1 0-15,0 3 1 16,2-2-1-16,-2 3 1 0,3-4-1 16,-3 4 1-16,5-4-1 15,-5 2 0-15,3-4-1 16,-1 1 0-16,1-1 0 0,-3 0 0 16,2 3 0-16,1-3 0 15,-3 0 0-15,0 1 0 16,2 2 1-16,-2-1-2 15,2-1 0-15,1 3 0 0,-1-4 0 16,1 3 0-16,2-3 0 16,-2 2 0-16,2 1 0 15,0-5 0-15,-1 3 0 16,4-4 0-16,-5 4 0 0,7-2 0 16,-6 1 0-16,6-3 0 15,-5 1 0-15,3 0 0 16,2 0 0-16,-3-1 0 15,6 2 0-15,-4-4 0 16,1 4 0-16,3-4 0 0,-3 2 0 16,-1-1 0-16,4 0 0 15,-3-1 0-15,0 0 0 16,0 1 0-16,-10-8 0 0,17 14 0 16,-6-7 0-16,1-1 0 15,-5-1 0-15,4-1 0 16,-2 1 0-16,1 1 0 15,-1-3 0-15,4 4 0 0,-3-2 0 16,2-2 0-16,-1 1 0 16,1 1 0-16,1-2 0 15,-1 2 0-15,3-3 0 16,-3 3 0-16,6 0 0 16,-6 0 0-16,6 0 0 0,-1-3 0 15,0 3 0-15,-2 0 0 16,5 0 0-16,-5 2 0 15,5-2 0 1,2 1 0-16,0 0 0 0,-3 3 0 16,2-5 0-16,2 4 0 15,-1-3 0-15,-2 2 0 0,3-2 0 16,-4 0 0-16,1 0 0 16,0 0 0-16,2-3 0 15,-4 3 0-15,0 0 0 16,-4-3 0-16,4 3 0 0,-1-2 0 15,-2-1 0-15,0 4 0 16,2-5 0-16,0 2 0 16,1 0 0-16,0-1 0 15,1 1 0-15,1-3 0 16,1 3 0-16,-2-3 0 0,3 1 0 16,-1-1 0-16,-2 0 0 15,6 0 0-15,-5 0 0 16,1 0 0-16,5 0 0 15,-3 0 0-15,-1 0 0 16,3 0 0-16,-1-1 0 0,1 1 0 16,0-3 0-16,0 0 0 15,-2 1 0-15,0-1 0 0,1 3 0 16,-7-3 0-16,5 3 0 16,-4 0 0-16,0-1 0 15,-4 1 0-15,4-3 0 16,-6 0 0-16,2 3 0 15,2-2 0-15,-4-1 0 16,6 1 0-16,-4-1 0 0,4 1 0 16,-3-3 0-16,5 0 0 15,-3 3 0-15,0-6 0 16,1 6 0-16,2-5 0 0,-3 4 0 16,3-1 0-16,-3 1 0 15,4-5 0-15,-1 6 0 16,-1-5 0-16,1 2 0 15,0-1 0-15,0-1 0 16,-3 4 0-16,2-2 0 0,-3 2 0 16,2-4 0-16,-4 7 0 15,4-7 0-15,-6 2 0 16,6 0 0-16,-3-4 0 0,2 1 0 16,0 1 0-16,6-3 0 15,-3 0 0-15,2 0 0 16,-2-1 0-16,0 2 0 15,-1-1 0-15,-1 2 0 0,-3-1 0 16,0-1 0-16,-1 2 0 16,-1 1 0-16,0-3 0 15,2 0 0-15,-1 1 0 16,2-2 0-16,-2-1 0 0,3 1 0 16,1-1 0-16,-3 2 0 15,1-2 0-15,-2 3 0 16,1-3 0-16,0-2 0 15,-3 4 0-15,1-2 0 16,-1-1 0-16,0 4 0 0,1-6 0 16,-3 3 0-16,3-3 0 15,-6 3 0-15,3-4 0 16,-1 4 0-16,-2-1 0 0,2-1 0 16,0 2 0-16,-1-4 0 15,-4 4 0-15,4-2 0 16,0-2 0-16,-1 4 0 15,-4 0 0-15,7-3 0 0,-8 0 0 16,5-2 0-16,1 2 0 16,-2-3 0-16,1 3 0 15,0-4 0-15,-1 2 0 16,3-3 0-16,-4 3 0 0,0 1 0 16,0-4 0-16,-3 8 0 15,1-3 0-15,-1 6 0 16,0-3 0-16,1-1 0 15,0 2 0-15,-3-1 0 16,0 0 0-16,0 2 0 16,0 0 0-16,0 1 0 0,0-4 0 15,0 6 0-15,0-3 0 16,-3-1 0-16,0 1 0 0,3 4 0 16,-2-5 0-16,2 11 0 15,-2-15 0-15,2 15 0 16,-3-9 0-16,3 9 0 15,0 0 0-15,0 0 0 0,-5-10 0 16,5 10 0-16,0 0 0 16,0 0 0-16,0 0 0 15,0 0 0-15,0 0 0 16,0 0 0-16,0 0 0 0,-10 0 0 16,3 12 0-16,-10 5 0 15,-1 5 0-15,-4 6 0 16,-5 2 0-16,-3-1 0 15,-2 9 0-15,-4-11 0 16,10-3 0-16,0 2 0 0,6-9 0 16,6-7 0-16,1 0 0 15,13-10 0-15,-10 7 0 16,10-7 0-16,0 0 0 0,0 0 0 16,5-9 0-16,6-4 0 15,6-6 0-15,3-2 0 16,6-6 0-16,2-5 0 15,4-6 0-15,6 6 0 0,-3-5 0 16,-3-1 0-16,-2 7 0 16,-3 4 0-16,-8 1 0 15,-1 9 0-15,-6 2 0 0,-4 6 0 16,-8 9 0 0,10-13 0-16,-10 13 0 15,0 0 0-15,2 10 0 0,1 2 0 16,-1 3 0-16,3 6 0 15,-2 3 0-15,2 1 0 16,0 2 0-16,2-3 0 0,1 4 0 16,2-8 0-16,-3-1 0 15,5 1 0-15,-1-6 0 16,1 2 0-16,0 0-28 0,-1-12-67 16</inkml:trace>
  <inkml:trace contextRef="#ctx0" brushRef="#br1" timeOffset="41952.9042">6666 12661 296 0,'0'0'6'16,"0"0"3"-16,0 0 2 16,0 0 1-16,0 0 0 0,0 0 2 15,0 0 0-15,-8 7 2 16,8-7-7-16,0 0-2 15,-12 12 0-15,12-12-1 0,0 0-1 16,-1 11 1-16,1-11 2 16,0 0 1-16,0 0 1 15,6 0 0-15,3-6 0 16,6-3 0-16,2-3 0 0,6-3 0 16,1-3-6-16,6-4-4 15,0 0 0-15,-3-1 0 16,1 4 0-16,-6 1 0 15,-1 0 0-15,-7 6 0 16,-1 0 0-16,-13 12 0 0,12-10 0 16,-12 10 0-16,0 0 0 15,0 0 0-15,0 0 0 16,-5 8 0-16,-5 1 0 16,-5 6 0-16,-4 5 0 0,-1 3 0 15,-8 1 0-15,1 1 0 16,-5 2 0-16,4-2 0 15,3-3 0-15,4-4 0 16,2-1 0-16,4-4 0 0,3-4 0 16,12-9 0-16,-9 11 0 15,9-11 0-15,0 0 0 16,0 0 0-16,0 0 0 0,0 0 0 16,0-8 0-16,4-4 0 15,4 2 0-15,5-10 0 16,6 0 0-16,1-2 0 15,-1-4 0-15,6 2 0 16,-2 1 0-16,0 1 0 0,-7 3 0 16,0 2 0-16,-4 2 0 15,-2 1 0-15,-2 5 0 16,-8 9 0-16,7-10 0 16,-7 10 0-16,0 0 0 0,0 0 0 15,0 0 0-15,0 0 0 16,0 0 0-16,0 0 0 15,0 0 0-15,0 7 0 0,0-7 0 16,0 0 0-16,0 12 0 16,0-12 0-16,0 0 0 15,0 0 0-15,0 8 0 16,0-8 0-16,0 0 0 16,0 0 0-16,0 0 0 15,0 0 0-15,0 0 0 0,0 0 0 16,0 0 0-16,0 0 0 15,0 0 0-15,0 0 0 16,0 0 0-16,0 0 0 0,0 0 0 16,0 0 0-16,0 18 0 15,2-11 0-15,6 6 0 16,2 2 0-16,0 1 0 0,3 2 0 16,7 2 0-16,4-1 0 15,-8-1 0-15,8-1 0 16,-4-2 0-16,-1-3 0 15,-4-4 0-15,0 2 0 16,-7-2 0-16,2-5 0 0,-10-3 0 16,12 3 0-16,-12-3 0 15,0 0 0-15,0 0 0 16,0 0 0-16,0 0 0 0,0-3 0 16,0 3 0-1,-5-14 0-15,5 14 0 0,-3-7 0 16,3 7 0-16,0 0 0 15,18 0-91-15,-8 0-5 16</inkml:trace>
  <inkml:trace contextRef="#ctx0" brushRef="#br1" timeOffset="47442.632">693 4364 365 0,'0'0'7'0,"0"-9"4"15,0 9 1-15,0-13 3 0,0 13 1 16,-2-17 0-16,2 17 0 16,-2-9 1-16,2 9-7 15,-6 16-3-15,6 4-3 16,0 7-2-16,6 8-1 16,-2 7-1-16,5 0 0 15,0 5 1-15,1-7-2 0,-3 0 1 16,1-6 0-16,-3-4 0 15,-3-5 2-15,-2-5-1 16,0-5 1-16,0-15-1 16,-7 10 1-16,7-10-1 0,-15-6 0 15,5-8 1-15,1-11-2 16,-2-5 0-16,1-12 0 16,2-2 0-16,1-6 0 0,5-5 0 15,2 1 0-15,0-1 0 16,8 8 0-16,6 3 0 15,7 6 0-15,-2 9 0 0,6 7 0 16,2 7 0-16,1 7 0 16,2 8 0-16,-2 6 0 15,-4 8 0-15,-5 9 0 16,-3 1 0-16,-9 6 0 16,-5 3 0-16,-2-2 0 15,-8-2 0-15,-3 0 0 0,-8-5 0 16,-2-5 0-16,-2-1 0 15,1-8 0-15,0 0 0 16,-1-5 0-16,11-3 0 16,-3 2 0-16,5-3 0 0,10-1 0 15,0 0 0-15,10 3 0 16,5 2 0-16,5 3 0 16,-1 1 0-16,7 6 0 0,2 0 0 15,1 0 0-15,1 2 0 16,-3-1 0-16,1 1 0 15,-4-2 0-15,1-1 0 16,-5 1 0-16,0-4 0 0,-5-3 0 16,-2 0 0-16,-4-3 0 15,-9-5 0-15,12 11 0 16,-12-11 0-16,0 0 0 16,0 0 0-16,0 0 0 15,-5 0-2-15,5 0-14 0,-9 0-36 16,9 0-37-16,-13-4-1 15</inkml:trace>
  <inkml:trace contextRef="#ctx0" brushRef="#br1" timeOffset="47851.8716">1293 4592 404 0,'0'0'5'0,"0"0"2"0,0 0 1 16,-5-2 0-16,5 2 1 15,-15 0 0-15,3 6 1 16,4 0-1-16,-2 8-4 16,0 0-2-16,5 3-1 15,5 0-1-15,0 1 1 16,7-4-1-16,7 2 0 0,0-7 1 15,9-1 0-15,2-5-1 16,-1-3 1-16,3 0 0 16,-4-11 0-16,2 2 0 15,-2-7 0-15,-10-1 1 0,-5 0-1 16,-5-3 0-16,-3-2 0 16,-8 2 1-16,-6 2-3 15,-6 2 0-15,-5 8 0 0,-3 3 0 16,1 5-4-16,-3 2-2 15,6 10-7-15,-2 1-20 16,-1 3-53-16,18 1-3 16</inkml:trace>
  <inkml:trace contextRef="#ctx0" brushRef="#br1" timeOffset="48142.3316">1559 4320 430 0,'0'0'6'0,"0"0"1"0,3-7 2 16,-3 7 0-16,0 0 1 15,0 0 0-15,0 0 0 16,4 10 1-16,-4 9-5 0,3 9-3 16,-3 7-3-16,2 6 0 15,1 5 0-15,-1 0 0 16,4-2 0-16,3-1 0 0,-1-4 0 15,5-7 0-15,1-4 0 16,1-9 0-16,5-3 0 16,2-7 0-16,-1-6 0 15,2-3 0-15,0-5-10 0,2-20-63 16,-7 13-18-16</inkml:trace>
  <inkml:trace contextRef="#ctx0" brushRef="#br1" timeOffset="48289.1496">1582 4563 392 0,'0'0'7'0,"0"0"1"16,-8-3 2-16,8 3 0 15,0 0 2-15,0 0-1 16,8 0 1-16,11 0 0 0,16 6-22 16,22-6-69-16,-5-3-4 15</inkml:trace>
  <inkml:trace contextRef="#ctx0" brushRef="#br1" timeOffset="49720.907">1947 4567 346 0,'0'0'6'0,"0"0"3"16,0 0 5-16,0 0 1 15,0 0 0-15,7 0 3 16,-7 0 0-16,0 0 0 0,0 0-4 16,12 0-3-16,0-1-2 15,6-2-1-15,7-2-2 16,2 0-2-16,11 0-4 16,5-2 0-16,-6-1 0 15,2 3 0-15,-5 1 0 0,-4 1 0 16,-10 3 0-16,-7 4 0 15,-8 9 0-15,-10-1 0 16,-8 5 0-16,-7 6 0 16,-4-3 0-16,-3 5 0 0,-6-5 0 15,1 1 0-15,2-3 0 16,0 0 0-16,11-6 0 16,-1 0 0-16,5-5 0 0,15-7 0 15,-6 10 0-15,6-10 0 16,21 0 0-16,1 0 0 15,6 0 0-15,9-4 0 16,2 1 0-16,2-4 0 0,5 2 0 16,-3 0 0-16,-3 2 0 15,-8-2 0-15,-2 4 0 16,-10 1 0-16,-8-3 0 16,0 3 0-16,-12 0 0 15,0 0 0-15,0 0 0 0,0 0 0 16,-12 4 0-16,5-1 0 15,7-3-2-15,-25 0-39 16,25 0-49-16,-12 0-2 16</inkml:trace>
  <inkml:trace contextRef="#ctx0" brushRef="#br1" timeOffset="50382.4445">2862 4163 421 0,'0'0'5'0,"0"0"1"0,0 0 2 16,0 0 0-16,-7-4 0 15,-4 8 0-15,-1 13 2 16,-3 4-1-16,-2 12-4 0,-2 8-2 16,-1 7-1-16,6 6 0 15,-1 5 0-15,4-2 0 0,10-2-1 16,1-3 0-16,1-5 1 15,13-8 0-15,1-4 0 16,5-7 0-16,5-6 0 16,5-7-5-16,0-5-1 15,2 0-16-15,3-10-64 0,-3-6-5 16</inkml:trace>
  <inkml:trace contextRef="#ctx0" brushRef="#br1" timeOffset="50800.795">3170 4267 421 0,'0'0'5'0,"0"0"3"0,-10-4 0 15,0 1 1-15,0 3 0 16,-3 3 1-16,-2 4 0 0,-2 7 1 16,-2 7-6-16,1 6-1 15,3 5-2-15,7 4 0 16,3 3-1-16,5-3-1 0,2-2 1 15,12-7 0-15,2-5 1 16,4-5 0-16,8-10-2 16,0-4 0-16,-1-3 0 15,1-7 0-15,-4-8 0 0,-4-5 0 16,-7-7 0-16,-6-3 0 16,-7-2 0-16,-2-2 0 15,-10 2 0-15,-4 1 0 16,-4 6 0-16,-3 9 0 15,-1 5 0-15,-1 6 0 16,5 8 0-16,3 11 0 0,1 6 0 16,12 5 0-16,4 1 0 15,2 0 0-15,16 1 0 16,4 0 0-16,8-3 0 0,7-7-11 16,1-8-28-16,4-2-48 15,3-4-2-15</inkml:trace>
  <inkml:trace contextRef="#ctx0" brushRef="#br1" timeOffset="50967.515">3538 4412 440 0,'0'0'4'0,"0"0"1"15,-7 8 1-15,-1 1 1 0,2 5 0 16,2 6 0-16,-5 3 0 16,6 2 1-16,0 2-4 15,3 1-2-15,3-2-2 16,4-5-3-16,2-2-5 15,0-9-17-15,-9-10-60 16,18 7-1-16</inkml:trace>
  <inkml:trace contextRef="#ctx0" brushRef="#br1" timeOffset="51205.5738">3625 4079 467 0,'0'0'4'0,"0"0"0"16,0 0 2-16,0 0-1 15,0 0 1-15,0 0 0 16,0 13 0-16,9 4 1 16,2 11-7-16,6 9 0 0,3 5 0 15,5 15 0-15,-1 0 0 16,-1 7 0-16,-3 1 0 16,-9-3 0-16,-5-1 0 15,-6-1 0-15,-12-6 0 0,-12-4 0 16,-2-10 0-16,2-1 0 15,-12 3-65-15,12-22-24 16</inkml:trace>
  <inkml:trace contextRef="#ctx0" brushRef="#br1" timeOffset="52383.2429">4204 4509 438 0,'0'0'4'0,"0"0"2"0,0 0 1 16,0 0 1-16,5-11 0 15,-5 11 1-15,0 0-1 16,0 0 0-16,0 0-4 0,0 0-6 16,0 0-8-16,7-6-50 15,-7 6-26-15,13 9-2 16</inkml:trace>
  <inkml:trace contextRef="#ctx0" brushRef="#br1" timeOffset="62664.9635">8266 6252 357 0,'0'0'8'0,"0"0"3"0,0-7 3 16,0 7 1-16,-7-13 1 15,7 13 2-15,-8-12 2 16,8 12-1-16,-5-10-5 0,5 10-4 16,0 0-4-1,0 0-3-15,0 0-3 0,-10 0 0 16,10 0 0-16,-3 10 0 15,3-1 0-15,0 2 0 0,0-2 0 16,6 2 0-16,1-1 0 16,-1-5 0-16,8-1 0 15,1-1 0-15,2-3 0 16,-3-4 0-16,2-4 0 0,1-2 0 16,-4-5 0-16,-1 2 0 15,-7-4 0-15,-5 0 0 16,0 0 0-16,-5 2 0 15,-4 3 0-15,-4 1 0 16,-2 4 0-16,-3 1 0 0,1 6 0 16,1 3 0-16,0 2 0 15,1 5 0-15,3 3 0 16,2 0 0-16,3 1 0 0,7-2 0 16,0 3 0-16,7-2 0 15,0-1 0-15,3-5 0 16,7-2 0-16,1-3 0 15,-1-2 0-15,4 0 0 0,-4-7 0 16,0-3 0-16,-2-2 0 16,-2-3 0-16,-6 0 0 15,-5 1 0-15,-2-1 0 16,0 5 0-16,-7-1 0 0,-3 4 0 16,-2 5 0-16,-4 2 0 15,4 5 0-15,-2 5 0 16,3 2 0-16,-1 0 0 15,5 4 0-15,0-2 0 0,7-2 0 16,0-1 0-16,0-11 0 16,19 12 0-16,-8-10 0 15,5-2 0-15,4-2 0 16,0-9 0-16,-2 2 0 0,-2-6 0 16,-3 1 0-16,-3-2 0 15,-5-2 0-15,-5 4 0 16,-7 1 0-16,-5 4 0 15,-6 1 0-15,-2 6 0 16,-2 2 0-16,-6 2 0 0,6 9 0 16,2-2 0-1,-2 6 0-15,9-2 0 0,0 0 0 16,9-1 0-16,1-3 0 16,6 1 0-16,7-5 0 15,-3 0 0-15,10-5 0 0,-2 0 0 16,3-5 0-16,-2 0 0 15,0-2 0-15,-6-3 0 0,3 0 0 16,-13 10 0-16,2-15 0 16,-2 15 0-16,-13-6 0 15,1 6 0-15,-4 4 0 16,0 1 0-16,2 4 0 0,-7 2-20 16,12 1-69-16,9-2-3 15</inkml:trace>
  <inkml:trace contextRef="#ctx0" brushRef="#br2" timeOffset="79642.8912">8310 5303 264 0,'0'0'8'16,"0"0"5"-16,0 0 3 16,0 0 2-16,0 0 3 0,0 0 0 15,0 0 2-15,0 0-1 16,0 0-8-16,0 0-3 15,-2 10-3-15,2 0-3 16,0 3-1-16,0 9 1 16,0 5 0-16,0 5 0 0,0 8 1 15,2 2 0-15,0 5 0 16,5 3 1-16,-5 0-1 16,0-4-2-16,1 3 1 15,-3-1-2-15,0-1 2 16,0 0-5-16,0-7 0 0,0 0 0 15,0-3 0-15,-3-5 0 16,1-2 0-16,2-3 0 16,-2-3 0-16,2-1 0 15,0-5 0-15,0-4 0 0,-4-1 0 16,4-6 0-16,0-7 0 16,0 12 0-16,0-12 0 15,0 0 0-15,0 0 0 16,0 0 0-16,0 0 0 0,0 0 0 15,0 0 0-15,6-9 0 16,-6 9 0-16,5-13 0 16,-3 3 0-16,1-1-4 0,-1 2-14 15,-2-3-20-15,0-3-48 16,0 3-1-16</inkml:trace>
  <inkml:trace contextRef="#ctx0" brushRef="#br2" timeOffset="80443.8094">8282 5366 322 0,'0'0'7'0,"0"0"4"16,7-10 3-16,-7 10 3 16,2-10 2-16,-2 10 0 15,0-10 1-15,0 10 1 0,0 0-7 16,0 0-5-16,-9 0-1 15,3 7-4-15,-4 8 1 16,-4 5-1-16,3 2-1 16,-8 8 0-16,4 0 0 15,-3-1 1-15,1 1 0 0,4 0-4 16,-2-5 0-16,2-6 0 16,4-4 0-16,-1 0 0 15,2-7 0-15,8-8 0 16,0 0 0-16,-7 4 0 0,7-4 0 15,0-10 0-15,2 1 0 16,6-7 0-16,0 0 0 16,1-7 0-16,4 1 0 15,4-4 0-15,-2 2 0 0,0 0 0 16,4 1 0-16,-1 2 0 16,-3 3 0-16,0-2 0 15,0 5 0-15,-5 3 0 0,-1 2 0 16,2 0 0-16,-11 10 0 15,5-7 0-15,-5 7 0 16,0 0 0-16,0 0 0 16,0 0 0-16,0 0 0 15,11 5 0-15,-4 4 0 0,-3 4 0 16,6-1 0-16,2 8 0 16,1-4 0-16,4 7 0 15,1-3 0-15,2 5 0 16,-3-5 0-16,6-3 0 15,-3 1 0-15,-1 0 0 0,-4-6 0 16,0-3 0-16,-3 1 0 16,1-5 0-16,-13-5 0 15,12 7 0-15,-12-7 0 0,0 0 0 16,0 0 0-16,10 3 0 16,-10-3 0-16,0 0 0 15,0 0 0-15,0 0 0 16,0 0-8-16,0 0-83 0,0 0-3 15</inkml:trace>
  <inkml:trace contextRef="#ctx0" brushRef="#br2" timeOffset="84131.489">8310 6242 263 0,'0'0'6'15,"0"0"5"-15,0 0 2 0,0 0 3 16,0 0 2-16,-9 0 0 16,9 0 2-16,0 0 2 15,0 0-8-15,-8-2-3 16,8 2-3-16,0 0-3 0,0 0-1 15,0 0-1-15,5 0 1 16,7 2-1-16,4-2 1 16,6 3 1-16,5-3 0 0,9 0 1 15,3 0-1-15,10 0 0 16,1-3-1-16,5 1 0 16,5-4-1-16,2 4-1 15,0-2 0-15,5 1 0 0,-3 0-1 16,1 1 1-1,-4-1-1-15,6 3 0 0,-10-2-1 16,2 0 1-16,-5-1 0 16,1 3-1-16,0-2 1 15,-6 2-1-15,-1-3 1 0,-3 1-1 16,-3-1 1-16,-5 3-1 16,-2-2 0-16,-5 2 1 15,-5 0-1-15,-3-3 0 16,-1 3 0-16,-7 0 0 0,0 0 0 15,-3 0 0-15,-11 0 1 16,13 0-1-16,-13 0 0 16,0 0 1-16,15 0-1 0,-15 0 0 15,0 0 1-15,0 0-1 16,0 0 0-16,0 0 1 16,0 0-1-16,0 0 1 15,0 0 0-15,0 0 0 0,0 0-1 16,0 0 1-16,0 0-1 15,0 0 0-15,0 0 0 16,0 0-2-16,0 0-3 16,0 0-3-16,-5 0-10 15,5 0-22-15,0 0-44 0,0 0-1 16</inkml:trace>
  <inkml:trace contextRef="#ctx0" brushRef="#br2" timeOffset="84658.7281">9670 6064 384 0,'0'0'6'15,"0"0"3"-15,0 0 2 16,-4-7 1-16,4 7 0 0,0 0 0 16,0 0 0-16,0 0 1 15,0 0-5-15,0 0-3 0,9 0-1 16,9 5-1-16,5 0 0 16,3 2 0-16,4 1 1 15,7 1-1-15,1-1-1 16,-1-1 0-16,0 0 1 15,-2 1-3-15,-2-4 0 0,-3 1 0 16,-11 3 0-16,2-3 0 16,-9 0 0-16,-3 3 0 15,-9-8 0-15,6 18 0 0,-8-6 0 16,-9 2 0-16,-2 1 0 16,-4 4 0-16,-6 1 0 15,-1 1 0-15,-5 1 0 16,1-2 0-16,-2-1 0 15,3-3 0-15,7-2 0 16,-3-1 0-16,11-3 0 0,0 0 0 16,12-10 0-16,-17 12 0 15,17-12 0-15,-1 7 0 0,1-7 0 16,0 0 0-16,0 0-73 16,5 0-14-16</inkml:trace>
  <inkml:trace contextRef="#ctx0" brushRef="#br2" timeOffset="86008.4184">10235 6168 371 0,'0'0'7'0,"0"0"3"15,0-11 1-15,0 11 2 16,5-9 0-16,-5 9 1 0,12-12 1 16,-1 6 0-16,-3 6-6 15,8 0-3-15,-2 3-1 16,2 5-2-16,-2 7 0 16,1-3-2-16,-2 6 0 0,-3 1 1 15,-3 1-1-15,-3 0 0 16,-4 2 0-16,-4 1 0 15,-8-4 1-15,-2 1-1 16,-2-5 1-16,1-1-1 16,-3-2 1-16,4-8-2 0,2-2 0 15,2-2 0-15,10 0 0 16,-11-18 0-16,11 1 0 0,3 0 0 16,7-5 0-16,5-2 0 15,0-5 0-15,2 8 0 16,0-4 0-16,2 5 0 15,-5 5 0-15,-2 3 0 16,-4 4 0-16,-8 8 0 0,12 0 0 16,-12 0 0-16,8 18 0 15,-6-3 0-15,0 4 0 16,4 3 0-16,-1 1 0 16,-3-2 0-16,3-2 0 0,5-5 0 15,1-2 0-15,3-2 0 16,4-5 0-16,1-2 0 15,6-3 0-15,3-3 0 16,-1-4 0-16,0 2 0 16,-4 0 0-16,-1-2 0 0,-5 7-2 15,-17 0-85-15,17 0-3 16</inkml:trace>
  <inkml:trace contextRef="#ctx0" brushRef="#br2" timeOffset="88060.9921">8090 5008 302 0,'0'0'7'16,"0"0"5"-16,0 0 2 16,-3-9 2-16,3 9 4 15,0 0-1-15,-5-11 0 0,5 11 0 16,0 0-6-16,0-9-3 15,10 6-3-15,5-2-1 16,5-2-2-16,7 0 1 16,3-3-1-16,7 0 1 0,1-2-2 15,-1 4 0-15,-7 4-1 16,0-5-1-16,-11 7 0 16,-1 2 0-16,-18 0 0 0,7 20-1 15,-12-5 1-15,-9 5 0 16,-4 2-1-16,-7-1 1 15,-1 5 0-15,-4-1 0 16,0-1 0-16,4-4-1 16,2-3 1-16,1-4-1 0,5-2 0 15,6-2 0-15,12-9 0 16,-12 5 1-16,12-5-1 16,15 0 0-16,2-5 1 15,5 1-1-15,8-4 1 0,0 0 0 16,8-2 0-16,-4-1-1 15,4 5 1-15,-6-1 0 16,-2 1 0-16,-5 1-1 16,-6 0 2-16,-1 3-2 15,-6 0 0-15,-12 2 0 0,10 0 0 16,-10 0 0-16,0 0 0 16,0 0-2-16,0 0-4 15,0 0-9-15,0 0-31 16,0 0-41-16,0 0-1 0</inkml:trace>
  <inkml:trace contextRef="#ctx0" brushRef="#br2" timeOffset="89415.8437">8338 6191 200 0,'0'0'7'16,"0"0"6"-16,0 0 3 15,0 0 3-15,0 0 3 16,0 0 0-16,-10-3 3 0,10 3-1 15,0 0-4-15,0 0-4 16,0 0-5-16,0 0-2 16,0 0-2-16,0 0-1 15,0 0-1-15,5-7-1 0,7 0 1 16,4-4 2-16,6-4-2 16,6-3 3-16,9-3 1 15,5-9-1-15,10 1 0 0,8-9 0 16,9-4-1-16,5 0-1 15,6-3-1-15,0-2-2 16,0 0 0-16,4 3 0 16,-4 1-3-16,-6 4 0 0,-11 4 0 15,-3 5 0-15,-9 8 0 16,-11 5 0-16,-13 3 0 16,-4 3 0-16,-11 5 0 15,-12 6 0-15,13-3 0 16,-13 3 0-16,0 0 0 0,0 0 0 15,0 0 0-15,0 0 0 16,0 0 0-16,0 0 0 16,0 0 0-16,-4 3 0 15,4-3 0-15,-9 9 0 16,9-9 0-16,-12 9-13 0,12-9-8 16,-16 11-14-16,9-11-48 15,7 0-5-15</inkml:trace>
  <inkml:trace contextRef="#ctx0" brushRef="#br2" timeOffset="89842.2904">9379 5470 324 0,'0'0'8'0,"0"0"3"15,0 0 3-15,0 0 1 16,0 0 1-16,0 0-2 15,0 0 1-15,0 0 2 0,0 0-5 16,0 0-3-16,13 0-2 16,-1 0 1-16,11 0-1 15,4-3 1-15,3 1-1 16,2-1-2-16,0-2-2 0,1 1-1 16,-3-2-1-16,-5 4 0 15,-8-1 0-15,-2 3-1 16,-5 0 1-16,-10 0 0 0,5 5 0 15,-5 8 2-15,-5-1-3 16,-3 5 0-16,-4 3 0 16,-1-1 0-16,-4 7 0 15,2-2 0-15,0-2 0 16,-5-2 0-16,9 1 0 0,-3-7 0 16,5-1 0-16,2-3 0 15,7-10 0-15,-10 12 0 16,10-12 0-16,0 0-3 15,0 0-16-15,7 0-46 16,3 0-21-16,-1 0-3 0</inkml:trace>
  <inkml:trace contextRef="#ctx0" brushRef="#br2" timeOffset="90359.2061">9819 5182 406 0,'0'0'6'0,"0"0"1"16,-2-10 3-16,2 10 0 16,-8-10 1-16,8 10-1 0,-7-7 0 15,7 7 0-15,0 0-5 16,-7 10-3-16,7 2-1 15,2 3-1-15,5 2 0 16,6 1 1-16,2-3 0 16,0-3 0-16,7-2 0 0,-2-5 0 15,0-5 1-15,3 0 1 16,-4-3-1-16,-1-4 1 0,-4-3 0 16,-1 0 0-16,-3 0-1 15,-3 3-2-15,-7 7 0 16,6-13 0-16,-6 13 0 15,0 0 0-15,0 0 0 0,5 7 0 16,0 4 0-16,-4 1 0 16,7 3 0-16,2 0 0 15,2 2 0-15,-1 3 0 16,-2-6 0-16,1 2 0 16,-2-2 0-16,-3 2 0 15,-5-4 0-15,-3 0 0 0,-9 2 0 16,-8 3 0-16,-7-5 0 15,-3 2 0-15,-5 1 0 16,1-5 0-16,4 7 0 16,2 1-82-16,8-12-6 0</inkml:trace>
  <inkml:trace contextRef="#ctx0" brushRef="#br2" timeOffset="95958.5725">11560 6234 373 0,'0'0'7'0,"0"0"4"0,0 0 1 16,0 0 3-16,10-6 2 16,-10 6 0-16,0 0 1 15,0 0 0-15,0 0-5 16,0 0-5-16,0 0-6 15,0 0-2-15,0 0 0 0,-8 0 0 16,8 0 0-16,-7 17 0 16,4-10 0-16,1 7 0 15,0-2 0-15,2-3 0 16,0-9 0-16,7 10 0 0,-7-10 0 16,18 5 0-16,-9-5 0 15,3-5 0-15,0 0 0 16,-4-5 0-16,0-2 0 15,-5 0 0-15,4-4 0 16,-7-1 0-16,0 0 0 0,-2 4 0 16,-4-1 0-16,-1 4 0 15,-4 2 0-15,3 2 0 16,-3 6 0-16,-1 6 0 0,-1 2 0 16,3 2 0-16,-2 4 0 15,4 4 0-15,3-2 0 16,0 0 0-16,5 0 0 15,3 1 0-15,4-3 0 0,6-4 0 16,4-5 0-16,3-3 0 16,0-2 0-16,0 0 0 15,0-7 0-15,0-3 0 16,-3-3 0-16,-4 0 0 0,-3-4 0 16,-6 0 0-16,1-2 0 15,-5 1 0-15,-2 1 0 16,-5 2 0-16,-1 3 0 15,-5 6 0-15,-2 2 0 0,-2 4 0 16,0 2 0-16,2 6 0 16,-2 4 0-16,4 0 0 15,2 6 0-15,5-1 0 16,4 1 0-16,2-4 0 0,2-2 0 16,10 1 0-16,0-5 0 15,6-4 0-15,-5-4 0 16,11 0 0-16,-4-4 0 0,1-4 0 15,-7-5 0-15,4 1 0 16,-6-1 0-16,-5-3 0 16,-5-2 0-16,-2 4 0 15,-2-1 0-15,-5 3 0 16,-3 1 0-16,-8 6 0 16,4 3 0-16,-4 2 0 0,-1 2 0 15,3 5 0-15,1 4 0 16,3-4 0-16,2 1 0 15,10-8 0-15,-10 15 0 16,10-15 0-16,0 9 0 16,0-9 0-16,10 5 0 0,-2-5 0 15,1 0 0-15,4-5 0 16,-3 1 0-16,-1-1 0 16,-9 5 0-16,14-11 0 0,-14 11 0 15,4-9 0-15,-4 9 0 16,0 0 0-16,-7-5 0 15,7 5-26-15,0 5-60 0,0-5-3 16</inkml:trace>
  <inkml:trace contextRef="#ctx0" brushRef="#br0" timeOffset="100140.6593">11560 6260 235 0,'0'0'9'0,"0"0"4"16,0 0 5-16,0 0 4 16,0 0 2-16,0 0 2 0,0 0 1 15,0 0 2-15,0 0-7 16,0 0-5-16,0 0-4 15,0 0-2-15,-3-11-3 16,3 11-1-16,7-4-2 0,-7 4 0 16,18-5-1-16,-6 2 0 15,6 0 0-15,2-2-1 16,8 4 0-16,4-5-1 16,5 1-2-16,5 1 0 0,6-1 0 15,4 2 0-15,2-2 0 16,1 5 0-16,2-5 0 15,-2 5 0-15,1 0 0 16,-8 0 0-16,2 0 0 16,-3 0 0-16,-4 0 0 15,-4 0 0-15,-4 0 0 0,-3 0 0 16,-7 0 0-16,-3 0 0 16,-7 0 0-16,-2 0 0 15,-13 0 0-15,15 0 0 0,-15 0 0 16,0 0 0-16,0 0 0 15,0 0 0-15,0 0 0 16,0 0 0-16,8-4 0 0,-8 4 0 16,0 0 0-16,0 0 0 15,0 0 0-15,0 0 0 16,0 0 0-16,0 0 0 0,0 0 0 16,0 0 0-16,0 0 0 15,0 0 0-15,0 0 0 16,0 0 0-16,0 0 0 15,0 0 0-15,0 0 0 16,0 0 0-16,0 0 0 16,0 0 0-16,-4 4 0 0,4-4-6 15,0 0-24-15,-12 15-46 16,12-15-12-16</inkml:trace>
  <inkml:trace contextRef="#ctx0" brushRef="#br0" timeOffset="100942.4375">12418 6067 293 0,'0'0'10'0,"0"0"4"15,0 0 6-15,-6-8 1 0,6 8 4 16,0 0-1-16,-7-12 3 15,7 12 0-15,0 0-8 16,0 0-6-16,0 0-6 0,0 0-1 16,0 0-1-16,0 0-5 15,0 0 0-15,7 0 0 16,9 3 0-16,0 0 0 16,5 6 0-16,6-4 0 0,-2 2 0 15,5 1 0-15,-3-1 0 16,3 0 0-16,-6-2 0 15,1 0 0 1,0 0 0-16,-7-3 0 0,1 3 0 16,-6-2 0-16,-3-3 0 15,-10 0 0-15,15 3 0 0,-15-3 0 16,0 0 0-16,0 0 0 16,0 0 0-16,0 0 0 15,0 0 0-15,0 0 0 0,0 0 0 16,-5 9 0-16,5-9 0 15,-15 10 0-15,8-2 0 16,-4 2 0-16,-1 3 0 0,-2 1 0 16,3 3 0-16,-1 3 0 15,-1 0 0-15,-1 2 0 16,-2 3 0-16,2 0 0 16,-4-4 0-16,1-1 0 0,0 1 0 15,0-4 0-15,1-2 0 16,4-3 0-16,-1-2 0 15,3-5 0-15,10-5 0 16,-15 10 0-16,15-10 0 16,0 0 0-16,0 0 0 0,-7 5 0 15,7-5 0-15,0 0 0 16,0 0 0-16,0 0 0 16,0 0 0-16,0 0 0 15,0 0 0-15,0 0 0 0,0 0 0 16,0 22-57-16,0-22-34 15</inkml:trace>
  <inkml:trace contextRef="#ctx0" brushRef="#br0" timeOffset="102506.7963">12843 6094 415 0,'0'0'6'16,"0"0"3"-16,0 0 2 15,-6-12 1-15,6 12 1 0,0-11 0 16,0 11 1-16,3-9 1 16,10 4-12-16,1 1-3 15,6 4 0-15,-2 0 0 16,4 4 0-16,0 3 0 0,3 3 0 16,-8 5 0-16,-4 2 0 15,-3 1 0-15,-8 3 0 16,-2 0 0-16,-7 1 0 15,-7-2 0-15,-2 4 0 0,-4-9 0 16,1-1 0-16,-1 0 0 16,8-7 0-16,-1-2 0 15,13-5 0-15,-10 0 0 16,10-9 0-16,5-3 0 0,8-5 0 16,1-3 0-16,6-4 0 15,2 0 0-15,0-3 0 16,1-2 0-16,-6 5 0 15,1 5 0-15,-6 4 0 16,-4 5 0-16,-8 10 0 0,5-10 0 16,-5 10 0-16,0 5 0 15,0 10 0-15,-2-3 0 16,2 10 0-16,-3-2 0 16,3 4 0-16,0-1 0 0,7 2 0 15,1-5 0-15,7-4 0 16,4-3 0-16,4-6 0 15,7-4 0-15,0-3 0 0,-1 0 0 16,3-5 0-16,-4 0 0 16,-3 3 0-16,-6-10 0 15,-19 12-59-15,11-3-36 16</inkml:trace>
  <inkml:trace contextRef="#ctx0" brushRef="#br0" timeOffset="104587.6367">11530 6222 252 0,'0'0'7'15,"0"0"3"-15,0 0 4 0,0 0 1 16,0 0 2-16,0 0 3 16,0 0 1-16,0 0 2 15,0 0-4-15,0 0-2 0,0 0-3 16,0-12 0-16,8 5-2 16,2-5-1-16,4-4-1 15,9-2-1-15,4-3 0 16,7-6-2-16,6-8 0 0,8-3-4 15,4-1-3-15,9-5 0 16,5-6 0-16,1-2 0 16,6 0 0-16,1-2 0 15,0 1 0-15,-1 2 0 16,-2 3 0-16,-4 0 0 0,-5 4 0 16,-2 5 0-16,-10 0 0 15,-2 8 0-15,-11 5 0 16,-6 3 0-16,-7 6 0 15,-10 8 0-15,-1-2 0 0,-13 11 0 16,12-7 0-16,-12 7 0 16,0 0 0-16,0 0 0 15,0 0 0-15,0 0 0 16,0 0 0-16,0 0 0 0,0 0 0 16,0 0 0-16,-3 4 0 15,3-4 0-15,-4 10 0 16,4-10 0-16,-11 16-8 0,11-16-20 15,-17 12-59-15,13-4-3 16</inkml:trace>
  <inkml:trace contextRef="#ctx0" brushRef="#br0" timeOffset="105019.4672">12616 5232 371 0,'0'0'6'0,"0"0"3"0,0 0 2 15,-7-5 2-15,7 5 0 16,0 0 2-16,0 0-2 16,0 0 2-16,0 0-3 0,0 0-4 15,12-8-1-15,3 3-1 16,7 0 0-16,6-5 0 15,7 0-6-15,2-2 0 16,-2 0 0-16,2 2 0 0,-7 3 0 16,-3 1 0-16,-4 2 0 15,-9 4 0-15,-3 3 0 16,-6 6 0-16,-5 8 0 16,0 0 0-16,-3 8 0 0,-5 3 0 15,0 1 0-15,-2 1 0 16,4 0 0-16,-7 0 0 15,2-6 0-15,5-1 0 0,-2-5 0 16,6-6 0-16,-1-3 0 16,3 2 0-16,0-11 0 15,0 0 0-15,0 9-19 16,5-17-63-16,-5 8-10 16</inkml:trace>
  <inkml:trace contextRef="#ctx0" brushRef="#br0" timeOffset="105504.2191">13121 4904 469 0,'0'0'3'16,"0"0"-1"-16,0 0 1 0,0 0 0 15,0 0 0-15,-8 6 0 0,3 4 0 16,5 2 0-16,-2 1-2 16,2 1-1-16,2 3 1 15,6 1 0-15,4-6 0 16,6-1 0-16,2-4 1 16,2-5 0-16,1-2 0 15,-4 0 1-15,3-9 0 0,-3-4-1 16,-5 3-2-16,-1-3 0 15,-6-1 0-15,-2 4 0 16,-3 0 0-16,-2 10 0 16,0-10 0-16,0 10 0 15,0 0 0-15,0 12 0 0,0-2 0 16,3 5 0-16,4 2 0 16,-1 0 0-16,1 4 0 15,0-4 0-15,0 0 0 0,1 0 0 16,-5-2 0-16,-3 2 0 15,-13 4 0-15,-4-4 0 16,-10 5 0-16,-8 1 0 0,-5-4 0 16,-2 6-15-16,-8-3-71 15,5-4-2-15</inkml:trace>
  <inkml:trace contextRef="#ctx0" brushRef="#br0" timeOffset="107002.1341">11564 6267 329 0,'0'0'4'15,"0"0"4"-15,0 0 5 0,0 0 3 16,0 0 2-16,0 0 1 15,0 0 1-15,6-9 1 16,-3-2-3-16,-1-2-3 16,-1-4-3-16,5 0-3 0,-1-8 0 15,-3-5-9-15,3-2 0 16,1-4 0-16,-4-7 0 16,1-4 0-16,-2-5 0 15,-1-2 0-15,0-3 0 0,0 0 0 16,0-1 0-16,-4 7 0 15,0 1 0-15,-5 8 0 16,5 1 0-16,-5 3 0 16,3 4 0-16,0 2 0 0,2-1 0 15,1 6 0-15,1 2 0 16,2 6 0-16,0-2 0 16,0 6 0-16,0 5 0 15,0 10 0-15,0-12 0 0,0 12 0 16,0 0 0-16,0-10 0 15,0 10 0-15,0 0 0 16,0 0 0-16,0 0 0 16,0 0 0-16,0 0 0 0,0 0 0 15,0 0 0-15,0 0 0 16,0 0 0-16,0 0 0 16,0 0 0-16,0 0 0 15,0 0 0-15,0 0 0 0,0 0 0 16,0 0 0-16,0 0 0 15,0 0 0-15,0 0 0 16,0-10 0-16,0 10 0 16,0 0 0-16,0-10 0 0,0 10 0 15,0 0 0-15,0-10 0 16,0 10 0-16,0 0 0 16,0-10 0-16,0 10 0 0,0 0 0 15,0-7 0-15,0 7 0 16,0 0 0-16,0 0 0 15,0 0 0-15,0 0 0 16,0 0 0-16,0 0 0 16,0 0 0-16,0 0 0 15,-15 11 0-15,5 3 0 0,-5 8 0 16,-3 0 0-16,-1 10 0 16,-8 1 0-16,-1 1 0 15,3 0 0-15,3-5 0 16,-1-5 0-16,9-4 0 0,-2-3 0 15,9-10 0-15,7-7 0 16,-7 10 0-16,7-10 0 16,0 0 0-16,7-7 0 0,6-5 0 15,1-6 0-15,2-3 0 16,3-5 0-16,1-4 0 16,3 1 0-16,-6-3 0 15,0-1 0-15,-2 1 0 0,-4 7 0 16,-2 1 0-16,-2 1 0 15,1 6 0-15,-5 5 0 16,-1-1 0-16,-2 13 0 16,3-9 0-16,-3 9 0 0,0 0 0 15,5 5 0-15,-1 4 0 16,6 6 0-16,-2 3 0 16,4 0 0-16,0 6 0 15,6-2 0-15,0-2 0 16,-1 1 0-16,-2-3 0 0,2 0 0 15,0-5 0-15,1 1 0 16,-6-4 0-16,3 2 0 16,-4-9 0-16,3-1-44 0,-7 8-49 15,-7-10 0-15</inkml:trace>
  <inkml:trace contextRef="#ctx0" brushRef="#br0" timeOffset="107826.5605">11724 5061 365 0,'0'0'8'0,"0"0"4"0,0 0 1 16,-13-10 2-16,13 10 1 16,0 0 2-16,-9-10 1 0,9 10 0 15,0 0-6-15,-6-9-3 16,6 9-7-16,10-14-3 15,6 4 0-15,3-2 0 0,1 2 0 16,5-5 0-16,3 3 0 16,-1 2 0-16,-5 3 0 15,0-1 0-15,-6 6 0 0,-2 0 0 16,-4 2 0-16,-10 0 0 16,8 12 0-16,-8 0 0 15,-6 3 0-15,-6 4 0 16,0 1 0-16,-4 6 0 0,0-4 0 15,-9 5 0-15,5-6 0 16,-3 0 0-16,6-5 0 16,2-4 0-16,5 0 0 15,-3-2 0-15,13-10 0 16,-7 9 0-16,7-9 0 0,5 3 0 16,8-3 0-16,4 0 0 15,5-3 0-15,3 1 0 16,8-5 0-16,1-1 0 15,-1 3 0-15,-1-4 0 0,-5 1 0 16,-2 4 0-16,-4-1 0 16,-7 2 0-16,-3 0 0 15,-11 3 0-15,9-2 0 16,-9 2 0-16,0 0 0 0,0 0 0 16,0 0 0-16,0 0 0 15,0 0 0-15,0 0 0 16,-5 10 0-16,5-10 0 0,-22 10-83 15,22-1-10 1</inkml:trace>
  <inkml:trace contextRef="#ctx0" brushRef="#br3" timeOffset="161697.7074">11679 6321 219 0,'0'0'6'0,"0"0"3"0,0 0 4 15,0 0 4-15,0 0 0 16,0 0 2-16,0 0 2 0,0 0-1 16,0 0-3-16,0 0-2 15,0 0-2-15,0 0-2 16,0 0-2-16,0 0 0 15,0 0-2-15,0 0-1 16,0 0 0-16,0 0-1 0,0 0 0 16,0 0-2-16,0 0 1 15,0 0-1-15,0 0 0 16,0 0-1-16,0 0 1 16,0 0 0-16,0 0 0 15,0 0 0-15,0 0 0 0,-5 5 0 16,5-5 0-16,-12 20 0 15,1-2 0-15,-1 4 0 16,-3 8-1-16,-4 2 2 0,-4 8-1 16,-4-1 0-16,2 4-1 15,-5-2 0-15,2 4 1 16,2-5 0-16,1-1-3 0,2-4 0 16,1-2 0-16,5-7 0 15,-1 2 0-15,8-7 0 16,0 0 0-16,3-9 0 15,-1 1 0-15,4-3 0 0,4-10 0 16,-8 9 0-16,8-9 0 16,0 0 0-16,0 0 0 15,0 0 0-15,0 0 0 16,0 0 0-16,0 0 0 16,0 0 0-16,0 0 0 0,0 0 0 15,0 0 0-15,0 0 0 16,0 0 0-16,0 0 0 15,0 0 0-15,0 0 0 16,0 0 0-16,0 0 0 0,0 0 0 16,0 0 0-16,0 0 0 15,0 0 0-15,0 0 0 16,0 0 0-16,0 0 0 0,0 0 0 16,0 0 0-16,0 0 0 15,0 0-12-15,0 0-12 16,0 0-35-16,0 0-28 0,0-7-2 15</inkml:trace>
  <inkml:trace contextRef="#ctx0" brushRef="#br3" timeOffset="162363.687">11249 6778 386 0,'0'0'6'0,"0"0"4"16,0 0 1-16,0 0 2 15,0 0 0-15,5-10 1 16,-5 10 0-16,0 0-1 16,0 0-5-16,0 0-4 15,2 10-1-15,-2 7-1 0,-2 0-1 16,-3 3-1-16,0 2 1 16,0 6 0-16,-3-3 0 15,1-1-1-15,-3-2 0 0,3-2 1 16,-1-2-1-16,1-3 0 15,2-3 0-15,0-5 0 16,5-7 0-16,-2 13 0 0,2-13 0 16,0 0 1-16,0 0 0 15,7 0 0-15,5-3 1 16,3-4 0-16,8-3 0 0,1-2-2 16,9-1 0-16,2 1 0 15,0-1 0-15,-1-2 0 16,-4 3 0-16,2-1 0 15,-7 4 0-15,0 1 0 0,-10 4 0 16,-2-1 0-16,-13 5 0 16,12-6 0-16,-12 6 0 15,0 0 0-15,0 0 0 16,0 0 0-16,0 0 0 16,0 0 0-16,0 0 0 15,0 0 0-15,0 0 0 16,0 0 0-16,0 0 0 0,0 0 0 15,0 0 0-15,0 0 0 16,-5 3 0-16,5-3 0 0,-7 10-50 16,7-10-40-16,0 0-1 15</inkml:trace>
  <inkml:trace contextRef="#ctx0" brushRef="#br3" timeOffset="165498.7263">10842 7320 366 0,'0'0'8'15,"0"0"3"-15,0 0 1 16,0 0 2-16,0 0 1 16,7-9 0-16,-7 9 2 0,10-6-1 15,-10 6-5-15,13-8-5 16,-13 8-1-16,19 0-2 16,-12 0-1-16,4 8-1 0,-2-2 0 15,-1 3-1-15,-1 3 1 16,1 1-1-16,-6-1 1 15,-2 2 1-15,0 4-1 16,-7 0 2-16,-3-4-3 0,-3 1 0 16,3-2 0-16,0-4 0 15,-2-1 0-15,4 0 0 16,8-8 0-16,0 0 0 16,-11-3 0-16,11-7 0 15,11-2 0-15,2-5 0 0,2 0 0 16,2-9 0-16,6 1 0 15,2 3 0-15,-6 3 0 16,-1 1 0-16,-4 6 0 16,-1 0 0-16,-13 12 0 0,10-8 0 15,-10 8 0-15,0 0 0 16,0 9 0-16,0 4 0 16,0-1 0-16,0 4 0 0,0-1 0 15,0 1 0-15,0 0 0 16,5-1 0-16,3-3 0 15,4-5 0-15,3-2 0 16,7-3 0-16,0-2 0 0,4 0 0 16,-3 4-53-16,3-4-34 15,-1-4-3-15</inkml:trace>
  <inkml:trace contextRef="#ctx0" brushRef="#br3" timeOffset="167310.1104">11692 6295 198 0,'0'0'7'0,"0"0"7"0,0 0-1 15,0 0 6-15,0 0 0 16,-6-8 3-16,6 8 1 15,0 0 1-15,0 0-5 16,-10-9-2-16,10 9-3 0,0 0-3 16,0 0-2-16,0 0-2 15,0 0-2-15,0 0 0 16,0 0-3-16,0 0 0 16,0 0-1-16,0 0 1 15,0 0-1-15,0 0 0 16,8-3 2-16,2 3-2 0,0-3 1 15,2 3 1-15,8 0 1 16,5-2-2-16,0 2 1 16,5-4 0-16,0-1-1 0,9 4 1 15,3-1-2-15,1-2 1 16,4 2-1-16,3-1 0 16,1-1 0-16,4 1 0 0,0 1 0 15,3-4-1-15,1 4 1 16,3-2-1-16,0-2 0 15,5 1 1-15,-1 3-1 16,-2-3 0-16,0 3 1 0,-1-1-1 16,-6 1 0-16,-2-1 1 15,-6 3-1-15,-2-2 0 16,-2-1 0-16,-2 3 1 16,-6-2-1-16,3 0 0 15,-6 2 0-15,-6-3 0 0,-4 3-1 16,-5-2 1-16,-5 2 0 15,-4 0 0-15,-10 0 0 16,10 0 1-16,-10 0-1 0,0 0 1 16,0 0 0-16,0 0 0 15,0 0 0-15,0 0 0 16,0 0 0-16,0 0 0 16,0 0-1-16,0 0 1 0,0 0-1 15,0 0 0-15,0 0 0 16,0 0-1-16,0 0 1 15,0 0 0-15,0 0-1 16,0 0 1-16,0 0 0 0,0 0-1 16,0 0 1-16,0 0 0 15,0 0 0-15,0 0 1 16,0 0-1-16,0 0 1 16,0 0-1-16,0 0 1 0,0 0-1 15,0 0 1-15,0 0-1 16,0 0 0-16,0 0 0 15,0 0 0-15,0 0 0 16,0 0-1-16,0 0 1 0,0 0-1 16,0 0 1-16,10 0-1 15,-10 0 1-15,13-3 1 16,-6 3-1-16,5 0 0 0,1-2 0 16,-1 2 0-16,3 0 1 15,0-3-1-15,-3 3 1 16,1-3-1-16,-1 3 0 15,-1 0 0-15,-11 0 0 16,13 0 1-16,-13 0-2 0,10-1 1 16,-10 1 0-16,0 0 0 15,0 0 0-15,0 0-1 16,0 0-1-16,0 0-2 16,0 0-2-16,0 0-6 0,5 4-11 15,-5-4-33 1,0 0-25-16,-7 8-4 0</inkml:trace>
  <inkml:trace contextRef="#ctx0" brushRef="#br3" timeOffset="167843.2613">13310 6064 361 0,'0'0'7'0,"0"0"3"16,0 0 3-16,0 0-1 16,0 0 0-16,-10-2 1 15,10 2-1-15,0 0 1 16,0 0-5-16,0 0-3 16,5 0-2-16,7 5 1 15,1-2-1-15,2 1 1 0,5 1 1 16,5 0-1-16,-1-3-1 15,3 3 0-15,-2-2-1 16,-2 2-1-16,0 0 1 16,-6-3-2-16,-4 3 0 0,-4 0 0 15,-9-5 1-15,7 12 0 16,-7-4-1-16,-7 4 2 16,-2 1-1-16,-7 1 1 0,2 4-1 15,-9-1 0-15,3 5 1 16,-3-5-2-16,-1 4 0 15,5-4 0-15,0-2 0 16,2 0 0-16,4-3 0 16,1-3 0-16,5-1 0 0,7-8 0 15,-7 12 0-15,7-12 0 16,0 12 0-16,0-12 0 16,0 0 0-16,7 4 0 15,-7-4-2-15,14 2 0 16,-3 1-2-16,-1-3-7 0,-1 0-10 15,4 0-35-15,-3 0-29 16,0 0-2-16</inkml:trace>
  <inkml:trace contextRef="#ctx0" brushRef="#br3" timeOffset="168359.475">13593 6208 409 0,'0'0'5'0,"0"0"2"16,0 0-1-16,0 0 1 15,0 0-1-15,0 5 2 16,0-5-1-16,0 16 0 15,0-5-3-15,2 1-3 0,4 3 1 16,6 0 2-16,0-2-1 16,1-4 1-16,9-4 0 0,-2-3 1 15,3-2 0-15,-2-7 1 16,2-2 0-16,-6-7-1 16,1 3-5-16,-6-6 0 0,-4 4 0 15,-6 0 0-15,3 6 0 16,-5-1 0-16,0 10 0 15,0 0 0-15,0 0 0 16,-5 5 0-16,5 9 0 16,0 3 0-16,3 3 0 0,2 8 0 15,0-1 0-15,2 2 0 16,-2 3 0-16,0-3 0 16,-2-3 0-16,-3-1 0 15,-8 0 0-15,-9 0 0 16,-10-3 0-16,-8-2 0 15,-3-1 0-15,-1 2 0 0,-4-6 0 16,8-8-32-16,-2 10-55 16,12-2-3-16</inkml:trace>
  <inkml:trace contextRef="#ctx0" brushRef="#br3" timeOffset="170610.2402">11573 5046 41 0,'0'0'3'0,"0"0"2"15,0 0 1-15,0 0 2 16,0 0 2-16,0 0 0 0,0 0 3 15,0 0 4-15,0 0-1 16,0 0 3-16,0 0-1 16,0 0 3-16,0 0 3 15,0 0 0-15,0 0 1 16,0 0 0-16,0 0-2 16,0 0-2-16,0 0-3 0,0 0-3 15,0 0-2-15,0 0-2 16,0 0-5-16,0 0-1 15,0 0-3-15,3-10 0 0,-3 10 0 16,0 0-1-16,0 0 0 16,0 0 1-16,0 0-1 15,0 0 0-15,0 0 0 16,0 0 0-16,0 0 1 0,0 8 0 16,4 1 1-16,-2 9 0 15,-2 6 0-15,3 4 0 16,-1 4 0-16,-2 5 1 0,2 3 0 15,1 2-2-15,-1 2 1 16,-2-1 0-16,4-1 0 16,-2-3 0-16,0 3 0 15,1-1-1-15,-2-2 1 16,-1-3 0-16,0-1-1 16,0-2-1-16,0-1 1 15,0-3-1-15,0 1 0 16,0-3 0-16,0-2 0 0,4 0 0 15,-4-2 0-15,0-4-1 16,0-1 1-16,-4 2 0 0,3-8-1 16,-4 6 1-16,3-4 0 15,-2-1-1-15,4-1 1 16,-2 3-1-16,-1-3-1 0,3 0 1 16,0-2-1-16,0 3 1 15,0-1-1-15,0-1 1 16,0 1-1-16,0-3 2 0,0 4-1 15,0-6 1-15,3 3-1 16,-1-1 0-16,-2-9 0 16,4 15 1-16,-4-15-1 15,2 16 0-15,-2-16 1 16,5 14-1-16,-5-14 0 16,1 16 0-16,-1-16 0 15,0 12 0-15,0-12-1 0,0 7-1 16,0-7 0-16,0 0-1 15,0 10-3-15,0-10-4 16,0 0-7-16,0 9-38 16,0-9-25-16,0 0-4 0</inkml:trace>
  <inkml:trace contextRef="#ctx0" brushRef="#br3" timeOffset="171380.6668">11545 5187 315 0,'0'0'8'0,"0"0"2"16,0 0 4-16,0 0 2 0,0-10 1 15,0 10 2-15,0 0-2 16,0 0 0-16,0 0-5 16,-13 12-5-16,6 3-2 0,-3 6-1 15,-3 0-1-15,1 7 1 16,0 4-1-16,-3 3 1 15,-2-3 1-15,2-1-1 16,-2 3 0-16,4-5 0 0,-3-2-1 16,4-5 0-16,-2-1 0 15,3-7-2-15,4-4 0 16,1 0 0-16,6-10 1 16,0 0 1-16,0 0-1 0,0 0-2 15,0-7 0 1,8-8 0-16,2-6 0 0,5 0 0 15,2-7 0-15,-1-1 0 16,2-4 0-16,-2 4 0 16,2-3 0-16,-3 5 0 0,-5-2 0 15,0 5 0-15,-1 5 0 16,-1-1 0-16,-3 5 0 16,0-3 0-16,-2 9 0 0,1-2 0 15,-1 2 0-15,-3 9 0 16,0 0 0-16,7-10 0 15,-7 10 0-15,0 0 0 16,11 0 0-16,-11 0 0 0,12 7 0 16,-3 0 0-16,2 3 0 15,1 3 0-15,3 1 0 16,0 7 0-16,0-1 0 16,-1-1 0-16,5 4 0 0,-3-4 0 15,-1 4 0-15,3-6 0 16,-1 3 0-16,-2-6 0 15,0-2 0-15,-3 1 0 16,-1 0 0-16,1-8 0 16,-12-5 0-16,12 12 0 0,-1 1-12 15,-7-3-76-15,-4-10-1 16</inkml:trace>
  <inkml:trace contextRef="#ctx0" brushRef="#br3" timeOffset="177921.719">24857 3505 459 0,'0'0'4'0,"0"0"0"16,0 0 1-16,0 0-1 15,2 15 2-15,2 2-1 16,0 13 1-16,4 5 0 0,-1 12-3 16,0 4-1-16,1 9 0 15,-5 4 0-15,-1-1 1 16,-4-1-3-16,-11-5 0 0,-4-6 0 16,-8-1-12-16,-10-6-72 15,-2-8-2-15</inkml:trace>
  <inkml:trace contextRef="#ctx0" brushRef="#br3" timeOffset="179643.2114">10891 6854 300 0,'0'0'7'0,"0"0"3"0,0 0 4 16,0 0 1-16,0 0 4 15,0 0 1-15,0 0 1 16,0 0 2-16,0 0-7 0,0 0-2 16,0 0-2-16,0 0-2 15,0 0-3-15,0 0-2 16,0 0 0-16,0-12-2 16,0 12-1-16,7-10 1 0,-7 10-2 15,11-17 3-15,-7 6-4 16,6 2 0-16,-2-1 0 15,2-3 0-15,2 1 0 0,1 2 0 16,1-2 0-16,2-1 0 16,-2 1 0-16,6 2 0 15,1-2 0-15,-4 2 0 16,3-1 0-16,-1 5 0 16,1-2 0-16,3 1 0 15,-4 1 0-15,1 1 0 0,3 5 0 16,-4-2 0-16,1 2 0 15,1 0 0-15,1 0 0 16,-2 2 0-16,1 1 0 0,5 5 0 16,-4-4 0-16,0 4 0 15,1-1 0-15,2 4 0 16,-6-2 0-16,4 2 0 16,-5 1 0-16,1 0 0 0,-1 0 0 15,-4 0 0 1,4 1 0-16,0 1 0 0,-6 2 0 15,1-2 0-15,1 4 0 16,-2-1 0-16,-1 1 0 0,-4-1 0 16,-2 4 0-16,-3-2 0 15,1 1 0-15,-1-1 0 16,-2 3 0-16,0-4 0 16,-2 4 0-16,-3-2 0 0,0 2 0 15,-2-5 0-15,-1 4 0 16,-4-1 0-16,2-1 0 15,0-1 0-15,-2-1 0 16,0 1 0-16,-4-2 0 0,2-3 0 16,-2 2 0-16,4-3 0 15,-1-2 0-15,1 0 0 16,2-3 0-16,0 1 0 16,10-8 0-16,-17 9 0 0,17-9 0 15,-8 8 0 1,8-8 0-16,-12 5 0 0,12-5 0 15,0 0 0-15,-10 7 0 16,10-7 0-16,0 0 0 16,0 0 0-16,-13 4 0 0,13-4 0 15,0 0 0-15,0 0-15 16,0 0-58-16,0 0-17 16</inkml:trace>
  <inkml:trace contextRef="#ctx0" brushRef="#br3" timeOffset="180174.2577">11428 7149 431 0,'0'0'7'0,"0"0"1"0,0 0 2 16,0 0 0-16,0 0 0 15,0 0 0-15,5 7 0 16,-5-7 0-16,0 15-5 16,0-3-5-16,0 4 0 15,-2-2 0-15,-4 7 0 0,4-2 0 16,-7 1 0-16,3 0 0 16,1-6 0-16,0 2 0 0,0-4 0 15,1-5 0-15,4-7 0 16,-6 12 0-16,6-12 0 15,0 0 0-15,2 8 0 16,6-8 0-16,2 0 0 0,6 0 0 16,0-2 0-16,7-4 0 15,0-1 0-15,6 2 0 16,-1-5 0-16,-4 3 0 16,3-1 0-16,-4 2 0 15,-3 2 0-15,-1 0 0 0,-5 1 0 16,-5 0 0-16,-9 3 0 15,12 0 0-15,-12 0 0 16,0 0 0-16,0 0 0 16,0 0 0-16,0 0 0 15,0 0 0-15,0 0 0 0,0 0 0 16,0 0 0-16,-5 10 0 16,5-10 0-16,0 0-26 15,0 0-65-15,-5 8-2 0</inkml:trace>
  <inkml:trace contextRef="#ctx0" brushRef="#br0" timeOffset="194222.5944">12032 5341 305 0,'0'0'7'0,"0"0"6"15,0 0 1-15,0 0 4 0,0 0 2 16,0 0 2-16,0 0 0 16,0 0 1-16,0 0-7 15,0 0-4-15,0 0-3 0,0 5-2 16,0-5-2-16,0 12-2 16,-2-2 0-16,-3 0-1 15,5 0 0-15,-6 2 0 16,4 0 0-16,-3 0-1 0,5 2 2 15,-5-5-3-15,5 4 0 16,-5-1 0-16,1 0 0 16,-5-2 0-16,2 3 0 15,0-1 0-15,-1 3 0 16,-4 0 0-16,0 0 0 0,-4-1 0 16,0 1 0-16,0-3 0 15,-3 6 0-15,-1-6 0 16,-3 2 0-16,4-2 0 15,-6 0 0-15,4 0 0 0,-4-2 0 16,6-3 0-16,-6 3 0 16,5-5 0-16,-4 2 0 15,4 1 0-15,-3-1 0 16,3-1 0-16,-2-1 0 0,0-2 0 16,1 3 0-16,-1-3 0 15,2 0 0-15,3 2 0 16,-3-5 0-16,0 0 0 0,5 0 0 15,0-3 0 1,2-2 0-16,-4 0 0 0,2 1 0 16,1-2 0-16,2 0 0 15,-4 3 0-15,2-3 0 16,-4-2 0-16,3 4 0 16,0-1 0-16,-5-1 0 0,3-1 0 15,-1 2 0-15,4 3 0 16,-2-3 0-16,2 0 0 0,-2 2 0 15,6-4 0-15,0 2 0 16,3-2 0-16,-6-1 0 16,13 8 0-16,-14-14 0 15,14 14 0-15,-10-18 0 16,5 8 0-16,-2 0 0 0,7 10 0 16,-5-15 0-16,5 15 0 15,-8-14 0-15,8 14 0 16,-5-15 0-16,5 15 0 0,-5-14 0 15,5 14 0 1,-2-14 0-16,2 14 0 0,-3-10 0 16,3 10 0-16,-2-10 0 15,2 10 0-15,0 0 0 16,-5-10 0-16,5 10 0 16,0 0 0-16,0 0 0 0,-6-9 0 15,6 9 0-15,0 0 0 16,0 0 0-16,0 0 0 0,0 0 0 15,0 0 0-15,0 0 0 16,0 0 0-16,-7 4 0 16,7 7 0-16,0 1 0 15,-2 8 0-15,-1 2 0 0,1 3 0 16,2 0 0-16,-5 5 0 16,0-3 0-16,3-3 0 15,-4-4 0-15,4-5 0 16,-3-1 0-16,3-2 0 0,2-12 0 15,-5 9 0-15,5-9 0 16,0 0 0-16,0 0 0 16,0 0 0-16,0 0 0 15,-5-9 0-15,5 9 0 16,-2-21 0-16,-1 9 0 0,0-1 0 16,-2 1 0-16,5-1 0 15,-2-1 0-15,2 1 0 16,0-1 0-16,-3 1 0 0,3 1 0 15,0-1 0-15,3 3 0 16,-1-5 0-16,0 3 0 16,1 0 0-16,0 3 0 0,0-2 0 15,-3 11 0-15,2-13 0 16,-2 13 0-16,0 0 0 16,0-10 0-16,0 10 0 15,0 0 0-15,0 0 0 0,0 0 0 16,0 0 0-16,0 0 0 15,0 0 0-15,0 0 0 16,0 0 0-16,0 0 0 16,0 0 0-16,0 0 0 15,0 0 0-15,0 0 0 16,0 0 0-16,0 0 0 0,0 0 0 16,0 0 0-16,0 0 0 15,10 0 0-15,2-2 0 16,8-3 0-16,10 0 0 0,4-10 0 15,18 1-7-15,6-3-84 16,-1-6-4-16</inkml:trace>
  <inkml:trace contextRef="#ctx0" brushRef="#br0" timeOffset="204194.2649">15560 5539 474 0,'0'0'4'0,"0"0"1"16,0 0 2-16,0 0-1 16,0 0 1-16,0 0-1 15,0 0-4-15,0 0-2 0,7 12-16 16,17-6-68-16,-10-2-3 15</inkml:trace>
  <inkml:trace contextRef="#ctx0" brushRef="#br4" timeOffset="210951.6907">11594 6319 171 0,'0'0'5'0,"0"0"3"15,0 0 0-15,0 0 1 16,0 0 0-16,0 0 1 16,0 0 1-16,6-10 1 0,-6 10-2 15,17-5-3-15,-9 3 2 16,9-1 0-16,3-1-2 16,2 1 1-16,-2 1 0 15,10-1-3-15,-3 1 0 0,3-1 0 16,0 0-2-16,7 3 1 15,-2-1-2-15,5 1-1 16,0-3 1-16,1 3-1 16,5-3 0-16,-4 3 1 0,4 0-2 15,-3-2 2 1,-1 2-1-16,1 0 0 0,-1 0 0 16,1 0 0-16,-5-3 0 15,7 3 0-15,-4-1 0 16,3 1 0-16,4-5 0 15,-4 4 0-15,4-1-1 0,-4-2 2 16,1 2-2-16,-3-3 1 16,1 3 0-16,-6-1-1 15,-2 3 1-15,-3-2 0 0,0-1 0 16,0 0-1-16,-2 1 1 16,0 2 0-16,0-3-1 15,0 2 1-15,0-2-1 0,0 0 0 16,-1 3 0-16,1 0 0 15,-5 0 0-15,0 0 0 16,3 0 0-16,-7 0 0 16,4 0 1-16,-2 0-1 0,0 0 0 15,1-2 1-15,1 2-1 16,-3-3 1-16,6 3-1 16,-1 0 1-16,-2-2-1 15,2 0 0-15,-2 2 0 16,2-3 0-16,-4 3 1 15,0-2-1-15,-5 2 0 0,2-3 0 16,1 3 0-16,-6-2 0 16,0 2 1-16,-3-3-1 15,0 3-1-15,-1 0 2 0,-11 0-1 16,12-2 0-16,-12 2 1 16,0 0 0-16,0 0 2 15,0 0-2-15,0 0 2 0,0 0 0 16,0 0 0-16,0 0 0 15,0 0 0-15,0 0 1 16,0 0-1-16,0 0-1 16,0 0 0-16,0 0 0 0,0 0-2 15,0 0 0-15,0 0 0 16,0 0-2-16,0 0-1 16,0 0-2-16,0 0-2 15,0 0-4-15,0 0-5 16,0 0-10-16,0 0-19 15,0 0-28-15,0 0-2 0</inkml:trace>
  <inkml:trace contextRef="#ctx0" brushRef="#br4" timeOffset="211501.5635">13710 6070 327 0,'0'0'6'0,"0"0"4"0,0 0 2 16,0 0 1-1,0 0-1-15,0 0-1 0,0 0 1 16,0 0 1-16,0 0-5 15,13 0-4-15,6 1-1 0,-1 5 1 16,7-4 1-16,5 5 1 16,2-2-1-16,3 0-1 15,-5 0-1-15,0 0-1 0,-5 0 0 16,-7 0-2-16,1 0 0 16,-10-1-1-16,-9-4 2 15,8 16 0-15,-8-1 0 16,-6-3 1-16,-5 3 1 15,-8 5 0-15,3-1 1 0,-9 4 0 16,0-2-1-16,-2-2-1 16,-1-2 0-1,1 0-1-15,5-2 0 0,-1-3 0 0,5-2-1 16,7-2-1-16,3-2 1 16,8-6-1-16,-11 12 0 15,11-12 1-15,0 0 0 16,0 7 0-16,0-7 1 15,14 5 0-15,-5 0-1 0,1-5-1 16,1 2-1-16,3 0-6 16,-4-2-9-16,7 0-19 15,13 0-46-15,-12 0-2 0</inkml:trace>
  <inkml:trace contextRef="#ctx0" brushRef="#br4" timeOffset="212486.0272">14098 6086 340 0,'0'0'8'0,"0"0"5"16,0 0 3-16,0 0 2 15,-10-9 0-15,10 9 0 16,0 0 1-16,0 0 0 0,0 0-7 15,0 0-3-15,0 0-2 16,15-7-2-16,5 4 0 16,10 0-1-16,5 3-4 15,3-2 0-15,8-1 0 16,-6 1 0-16,-3 2 0 0,-5 0 0 16,-7 0 0-16,-7 0 0 15,-11 2 0-15,-7-2 0 16,0 11 0-16,-5-2 0 15,-8 3 0-15,-8 1 0 0,-7 4 0 16,1-2 0-16,-4 5 0 16,-3-1 0-16,5-3 0 15,2 1 0-15,6-3 0 0,4-4 0 16,6-2 0-16,11-8 0 16,-12 12 0-16,12-12 0 15,5 14 0-15,10-10 0 16,5-2 0-16,5 1 0 15,7 0 0-15,5-2 0 0,4 2 0 16,1-3 0-16,-3 0 0 16,-2 0 0-16,-10 0 0 15,-1 3 0-15,-10-3 0 16,-6 0 0-16,-10 0 0 0,0 0 0 16,10 0 0-1,-10 0 0-15,0 0 0 0,0 0 0 16,-4 0 0-16,4 0 0 15,0 0 0-15,0 0 0 0,-10 0 0 16,10 0 0-16,-9 10 0 16,-8 2-54-16,11-2-37 15</inkml:trace>
  <inkml:trace contextRef="#ctx0" brushRef="#br4" timeOffset="222991.2325">11686 6413 192 0,'0'0'6'0,"0"0"5"16,0 0 3-16,0 0 4 15,6-12 1-15,-6 12 5 16,2-10 0-16,-2 10 1 0,0-9-4 16,0 9-3-16,0 0-3 15,0-11-4-15,0 11-2 16,0 0-4-16,0 0-2 16,0 0-1-16,0 8-2 15,-8 2-1-15,1 2 1 0,-3 10-1 16,-5 0 1-16,0 5 0 15,-2 4 1-15,0 0-1 16,-3 1 1-16,-1 4-1 16,5-4 0-16,-2-1 0 15,1 3 0-15,-3-8 0 0,3 6 0 16,-1-4 0-16,0-1 0 16,-1-2 0-16,1-1 0 15,0-1 0-15,1 0 0 0,0-6 0 16,1 0-1-16,4-2 1 15,0-3 0-15,3 1 0 16,1-6 0-16,8-7 0 0,-13 15 0 16,13-15 0-16,-7 10 0 15,7-10 0-15,0 0 0 16,0 0 0-16,-10 10 0 16,10-10 1-16,0 0-2 15,0 0 0-15,-5 9 0 0,5-9-2 16,0 0-2-16,0 0-4 15,0 0-2-15,0 0-5 16,-10 6-5-16,10-6-5 16,0 0-22-16,0 0-26 15,0 0-4-15</inkml:trace>
  <inkml:trace contextRef="#ctx0" brushRef="#br4" timeOffset="223584.6481">11217 6788 351 0,'0'0'6'0,"0"0"3"0,0 0 4 16,2-10 1-16,-2 10-1 15,0 0 0-15,0 0-1 16,0 0 1-16,0 0-6 0,0 0-4 16,0 14-1-16,-2 4-2 15,-3 1-1-15,0 6 1 16,3-2 1-16,-4 2-1 0,-1 0 1 16,2-2-1-16,0-3 0 15,0-2 1-15,2-3-1 0,-2 0 1 16,3-2-1-16,-3-4 1 15,5-9-1-15,-5 14 0 16,5-14 0-16,0 0 1 16,-5 8-1-16,5-8 0 15,0 0 1-15,0 0-1 0,0 0 1 16,0 0 0-16,0 0 0 16,0 0 0-16,12-5-1 15,-2-2 1-15,3-1-1 16,5 1 1-16,1-5-1 15,4 2 1-15,2-3-1 0,2 1 1 16,1 2 0-16,-2 0 0 16,1 3 1-16,-4-1-1 15,-3 4 0-15,-5 1 1 16,-2 0-1-16,-4 3 1 0,-9 0-1 16,0 0 1-16,0 0-2 15,0 0 1-15,0 0 0 0,0 0-3 16,0 7-7-16,0-7-25 15,-7 13-48-15,7-3-2 16</inkml:trace>
  <inkml:trace contextRef="#ctx0" brushRef="#br4" timeOffset="225467.1349">11692 6416 32 0,'0'0'9'0,"0"0"4"15,0 0 6-15,0 0 4 16,-2-10 7-16,2 10 0 15,0 0 1-15,-6-15 3 0,6 15-8 16,-3-9-2-16,3 9-5 16,-2-8-1-16,2 8-2 15,-3-12-2-15,3 12-1 16,-2-9 1-16,2 9-1 16,0 0-1-16,0 0-4 0,0-9-3 15,0 9 0-15,0 0-2 16,2 9 0-16,1 2-1 15,2 9 0-15,1 2 1 0,0 5 3 16,2 8 0-16,-1 2 0 16,4 7 0-16,-4 2 0 15,3-3 0-15,-1 5-1 16,2-1-1-16,-4 0 0 16,0-5-1-16,2 0 0 0,-2-2-1 15,0-3 0-15,-2-3-1 16,0-6 0-16,0 0-1 15,0-12 1-15,-5 4-1 0,3-8 0 16,-1 1 0-16,-2-13 1 16,0 11-1-16,0-11 1 15,0 0 1-15,0 0 0 16,0 0 0-16,0 0 1 0,0 0 0 16,0 0-1-16,0 0 1 15,0 0-2-15,0 0-2 16,0 0-2-16,0 0-5 15,0 0-11-15,-5-4-24 16,5 4-42-16,0 0-2 16</inkml:trace>
  <inkml:trace contextRef="#ctx0" brushRef="#br4" timeOffset="225984.8189">11651 7089 339 0,'0'0'7'0,"0"0"4"16,0 0 4-16,0-12 1 15,0 12 1-15,0 0 0 16,0-12-1-16,0 12 1 15,0 0-7-15,0 0-4 0,0 0-3 16,11 0-1-16,-11 0-1 16,14 17-1-16,-6-4 1 0,2-1 0 15,2 3 0-15,-2-1 0 16,5 2-1-16,-5-5 1 16,1 3-1-16,-2-2 1 0,1-2-1 15,-10-10 0-15,15 10 1 16,-15-10 0-16,10 7 0 15,-10-7 1-15,15-3 0 16,-7-1 1-16,1-6-1 16,4-6 0-16,-1-4 1 0,3 1-1 15,0-3-1-15,-2-1 1 16,2 1-1-16,-6 2 1 16,1 1 1-16,-4 6-3 15,-2 1 0-15,-4 12 0 0,5-13 0 16,-5 13 0-16,0 0 0 15,0 0 0-15,0 0-4 16,0 0-9-16,0 0-14 16,0 11-57-16,0 1-3 0</inkml:trace>
  <inkml:trace contextRef="#ctx0" brushRef="#br4" timeOffset="226501.1791">11877 7291 365 0,'0'0'6'0,"0"0"1"0,0 0 3 16,0 0 0-16,0 0 1 0,-9 0 0 15,9 0 0-15,-5 6 0 16,5 4-5-16,0 0-1 15,2 1-3-15,9 1 0 16,0 0 0-16,3-2 0 16,5-2 0-16,6-7-1 15,-3 2 1-15,0-3 0 0,1 0 1 16,-3-4 0-16,-5-6 1 16,0 2 1-16,-3-2 0 15,-7 0 1-15,-5 3 0 0,0 7-1 16,0-14-2-16,0 14 0 15,0 0-3-15,0 0 0 16,0 0 0-16,0 0 0 0,0 14 0 16,6-4-2-16,-1 5 1 15,4-1 1-15,-2 7 0 16,4-4 0-16,-4 1-1 16,3-2 1-16,-5 0 1 15,0-2-1-15,-5 1 0 0,-5-1 1 16,-7 2 1-16,-6-3-2 15,-10 2 0-15,0-1 0 16,-8-2 0-16,1 1 0 16,5 1-10-16,-5 7-43 15,11-9-33-15,4 0-2 0</inkml:trace>
  <inkml:trace contextRef="#ctx0" brushRef="#br1" timeOffset="324584.8157">4540 4204 381 0,'0'0'7'16,"0"0"1"-16,0 0 0 0,8 0 1 15,-8 0 2-15,9 9 0 16,-4 4 2-16,1 4 0 16,-2 7-5-16,2 9-2 15,0 4-1-15,-1 3-1 16,-2 3-1-16,-1-2-1 0,1 2 0 16,-3-6-2-16,1-6 0 15,-1-3-2-15,0-3-4 16,4-5-9-16,-4-10-17 0,-5-1-53 15,5-9-1-15</inkml:trace>
  <inkml:trace contextRef="#ctx0" brushRef="#br1" timeOffset="324866.5992">4319 4183 365 0,'0'0'7'0,"0"0"0"16,0 0 4-16,0-9-1 15,0 9 2-15,14-15 2 16,4 5 1-16,7-2 0 0,7-3-4 16,5 2-2-16,7 4-2 15,7-2-1-15,-2 5-1 16,0-2-1-16,-5 8-2 0,-10 0-1 15,-6 0-2-15,-3 4-1 16,-13 5-5-16,0 6-14 16,-10 12-58-16,-2-8-7 15</inkml:trace>
  <inkml:trace contextRef="#ctx0" brushRef="#br1" timeOffset="325419.4856">4803 4483 389 0,'0'0'6'0,"0"0"2"16,0 0 2-16,0-12 1 16,0 12 0-16,5-10 2 0,-5 10-1 15,22-5 1-15,-7 5-6 16,3 3-2-16,4 6-2 15,2 4-1-15,2 4 0 16,-1 3-1-16,-3 3-1 16,-2-1 1-16,-5-3-1 0,-3 1 1 15,-5 1-1-15,-4-4-1 16,-3-5 1-16,-3 0 0 16,3-12 0-16,-16 10 1 15,5-10-1-15,-1-3 0 0,2-6 0 16,3-6 1-16,1-4 0 15,6-7-1-15,0 2 1 16,11-6-1-16,1 3 1 16,6-1-1-16,-1 3 1 0,3 6-1 15,-1-1-2-15,4 8-1 16,-8 2-5-16,4 10-12 16,-6 0-41-16,-1 2-23 0,-1 6-6 15</inkml:trace>
  <inkml:trace contextRef="#ctx0" brushRef="#br1" timeOffset="326380.356">5472 4528 404 0,'0'0'4'16,"-8"-10"2"-16,8 10 0 16,-15-14 1-16,0 3 0 15,-2 4 0-15,-3-1 0 16,-2 1 1-16,-3 7-5 0,5 3-2 15,0 9 0-15,3 0-1 16,4 8 0-16,6 3-1 16,4-1 1-16,3 0 0 15,10-2 0-15,3-2 0 0,4-6 0 16,4-2 1-16,3-6 0 16,1-4 0-16,-4 0 1 15,2-7-1-15,0-7 1 16,-6-4 0-16,-4-2 0 0,-4-4 0 15,-4 1 0-15,1-2-1 16,-3 5 1-16,-3 3-2 16,0 4 1-16,0 13-2 15,0-7 1-15,0 7-1 0,2 7 0 16,0 8 0-16,3-2 0 16,0 4 0-16,2-2 1 15,4 0 0-15,-4-5 0 16,3 0 1-16,0-7-1 0,0-3 1 15,2 0 0-15,-2-6 0 16,1-6 0-16,6 2 0 16,-5-7-1-16,6-3 1 15,-6 2-1-15,-1 1 0 16,3 5-1-16,-7-1 0 0,-7 13-1 16,12-7 0-16,-12 7 1 15,0 9-1-15,0 4 0 16,0 2 1-16,0 2 0 0,0 1 0 15,2 0 0-15,9-4 0 16,1-4 1-16,4-3-1 16,3-4 1-16,6-3 0 15,2-5 0-15,3-7 1 0,-5-5 0 16,-3-3 1-16,0-3 0 16,-6 1 0-16,-7-3 0 15,-7 5 0-15,-2 3 0 16,-4 2-1-16,-8 4 0 0,-3 4 0 15,-3 7-1-15,1 0-1 16,-1 10 0-16,6 4 0 16,0 0 0-16,4 4 0 15,8 1 1-15,0 1-1 16,10-1 0-16,6 1 1 0,6-5 0 16,5 3 0-16,3-6 0 15,2-2 0-15,-2-3 0 16,-5 3 0-16,-8-5 0 0,-4 2 0 15,-13-7 0-15,-8 14 0 16,-14-8 0-16,-5 2 1 16,-8 5-3-16,-3-8-13 0,-16 7-66 15,24-3-1-15</inkml:trace>
  <inkml:trace contextRef="#ctx0" brushRef="#br1" timeOffset="327948.0334">6235 4367 341 0,'0'0'6'0,"0"0"4"16,0 0 3-16,0 0 2 15,-7-12 1-15,7 12 1 0,0 0 0 16,0 0 2-16,0 0-6 15,0 0-2-15,17-5-2 16,3 5-2-16,7 0-2 16,6-3 1-16,6 3-2 0,1 0-2 15,2 0-2-15,-2 0 0 16,-8 0 0-16,-2 0 0 16,-10 3 0-16,-8 4 0 15,-7 3 0-15,-5 2 0 0,-14 3 0 16,-4 0 0-16,-6 5 0 15,-4 0 0-15,-4-3 0 16,-2 3 0-16,-2-2 0 16,6-1 0-16,5-2 0 0,1-3 0 15,6-2 0-15,8-1 0 16,10-9 0-16,-10 15 0 16,10-15 0-16,20 5 0 15,5-2 0-15,5-3 0 16,2 0 0-16,10-3 0 0,3-2 0 15,-3 1 0-15,1 1 0 16,-6 0 0-16,-5 1 0 16,-4-1 0-16,-6 3 0 0,-7 0 0 15,-4 0 0-15,-11 0 0 16,11 0 0-16,-11 0 0 16,0 0 0-16,-11 8 0 0,11-8 0 15,-14 3 0-15,14-3-39 16,-16 7-49-16,16-7-4 15</inkml:trace>
  <inkml:trace contextRef="#ctx0" brushRef="#br1" timeOffset="328333.0164">7235 3941 427 0,'0'0'5'0,"0"0"1"16,-3-10 0-16,3 10 1 16,-14 0-1-16,3 7 2 15,-8 8 0-15,3 11 1 16,-6 11-4-16,-1 4-1 0,-2 11 0 15,-1 8 0-15,1 2 0 16,4 3 0-16,7-2 0 16,5-2-4-16,7-6 0 15,2 1 0-15,11-12 0 16,6-3 0-16,5-8 0 0,6-8 0 16,7-5 0-16,-1-8 0 15,6-4 0-15,5-8 0 16,-3 0 0-16,-5-8 0 15,3-22-72-15,-10 18-17 0</inkml:trace>
  <inkml:trace contextRef="#ctx0" brushRef="#br1" timeOffset="328715.2585">7440 4199 449 0,'0'0'4'0,"0"0"3"15,0 0-1-15,0 0 1 16,0 0 0-16,8 0 1 16,-8 0-1-16,3 12 1 0,-3 1-3 15,-5 6-2-15,-2 4-3 16,-6-1 0-16,-3 3 0 15,-1 1 0-15,0-3 0 0,0-3 0 16,1-5 0-16,4-3 0 16,3-1 0-16,9-11 0 15,-6 9 0-15,6-9 0 16,18 0 0-16,0 0 0 16,6 0 0-16,5-2 0 0,6-4 0 15,-2 2 0-15,2-1 0 16,0 2 0-16,-8-1 0 15,3 4-17-15,-5 0-69 16,-6 0-3-16</inkml:trace>
  <inkml:trace contextRef="#ctx0" brushRef="#br1" timeOffset="328919.2541">7706 4350 396 0,'0'0'7'16,"0"0"2"-16,0 0 1 15,0 0 1-15,4 7 0 16,1 6 0-16,-5-1 1 0,2 6 1 16,-2-1-8-16,0 7-2 15,2 1 0-15,3 2-4 16,-2-7-7-16,6 5-28 16,-5-8-48-16,5-6 0 0</inkml:trace>
  <inkml:trace contextRef="#ctx0" brushRef="#br1" timeOffset="329167.1074">7980 3899 454 0,'0'0'3'0,"0"0"0"0,0 0 1 15,0 0 0-15,8 13 1 0,4 3 0 16,2 9 1-16,7 6-1 15,6 8-2-15,-2 5 0 16,3 3-1-16,-3 8-1 16,-4-3 1-16,-5 2-1 0,-9-4 0 15,-5-1 0-15,-7-2 0 16,-12-2-1-16,-10-5-3 16,-8-8-10-16,0 0-70 15,-10-2-4-15</inkml:trace>
  <inkml:trace contextRef="#ctx0" brushRef="#br1" timeOffset="330729.3143">590 5032 259 0,'0'0'1'0,"0"0"2"0,0 9 0 16,0 3 1-16,2 8 1 16,-2 2 4-16,5 6 0 15,2 4 4-15,1 5-2 0,7 3 2 16,5-3-2-1,6 5 1-15,8-4 0 0,7-2-1 16,7-4-1-16,6-2-2 16,9-5-1-16,8-5 0 15,10-5 0-15,5-6-2 16,12-4 0-16,3-5-1 0,9 0-1 16,1-5-1-16,4-4 0 15,-1-4 0-15,-3 1-2 16,-4-5 1-16,-2 2 0 15,-5-2 0-15,-1-1-1 0,0-2-1 16,-7 3 1-16,0 0-1 16,3-1 1-16,-6-2 0 15,1 5-1-15,2 0 1 0,-8 3 0 16,-1 2 0-16,-1 3 1 16,-5 2 0-16,-2 3-1 15,-6 2 1-15,-2 0 0 0,-3 4 0 16,1 4 0-16,-5-3-1 15,-3 7 1-15,-2 1-1 16,-5 1 0-16,-8 4-1 16,-8-3 2-16,-6 5 0 15,-3-6 0-15,-8 1 0 16,-4 2 1-16,-6-6-1 0,-2-1 0 16,-5-10 2-16,6 14-1 15,-6-14 0-15,0 0 0 16,0 0 0-16,9-6 1 15,-2-5-1-15,1-4-1 0,-2-3 0 16,10-1-2-16,2-3 0 16,-2-3 1-16,10-3-1 15,4 1-1-15,4 3 2 0,6-1 0 16,3 0 0-16,5 0 0 16,8 5-1-16,1 1 1 15,8-1 0-15,-2 5 0 0,11 3-1 16,5-1 1-16,3 3 0 15,5 5 0-15,5 0 0 16,2 3 0-16,3 2 0 16,2 0 0-16,2 0 0 15,-2 5 0-15,-3 0 0 16,-2 4 0-16,-1 1 0 16,-1 0 0-16,-6-1 0 0,2 5 1 15,-1 1-1-15,-2-3 0 16,-4 0 0-16,2 1 0 15,-1-1 0-15,0-2 0 0,0 0 1 16,-3-8-1-16,-2 1 0 16,0-3 0-16,1-3 1 15,-4-6 0-15,-5-7 0 0,2-3 0 16,-7-3 1-16,-4-6 0 16,0 1 1-16,-11-7 0 15,-4 2 1-15,-8-1 0 16,-5-2-1-16,-9 6 1 15,-6-1-2-15,-7 10-6 0,-10 0-20 16,0 11-57-16,0 9-5 16</inkml:trace>
  <inkml:trace contextRef="#ctx0" brushRef="#br1" timeOffset="333411.4386">5064 9560 171 0,'0'0'5'0,"0"0"0"16,7 0 1-16,-7 0 1 15,8 1 1-15,3 2 3 16,8 5 0-16,6-4 0 0,5 1-2 16,12 4 0-16,13-6 1 15,14 3-2-15,13-3 1 16,15 2-2-16,9-5 1 16,14 0-1-16,10 0-1 15,9-3-1-15,3 1 0 0,7 2 0 16,2-3-2-16,3 1 0 15,-4-2-2-15,-1 3 0 16,-10-1-1-16,-15 2-2 0,-7-3-1 16,-20 3-4-16,-15 0 0 15,-20-3 0-15,-14 3 0 16,-16 0-4-16,-15 0-17 0,-2 6-37 16,-15-6-2-16</inkml:trace>
  <inkml:trace contextRef="#ctx0" brushRef="#br1" timeOffset="334212.933">4778 14762 225 0,'0'0'2'0,"0"0"-1"16,0-8 1-16,0 8 4 16,0 0 5-16,15-5 2 15,7 3 4-15,18-3-1 0,10 2 1 16,25-2 1-16,14 0-2 15,18-4-4-15,8 1-3 16,15-2-2-16,11 3-2 0,4-1-1 16,7 3 0-16,-3 2-1 15,3 1-1-15,-5 2 1 16,-3 0-1-16,-10 0-1 16,-6 2 0-16,-20 4 0 15,-16-1-2-15,-19 2 0 0,-17 1-2 16,-15-1-3-16,-11-2-8 15,-16 5-17-15,-3 0-42 16,-11-10-4-16</inkml:trace>
  <inkml:trace contextRef="#ctx0" brushRef="#br1" timeOffset="335385.8601">5472 9714 197 0,'0'0'-2'16,"0"0"-4"-16,0 9 3 0,0 8 3 15,0 5 3-15,0 16 2 16,5 11 2-16,2 13 2 0,3 15 3 16,3 14 6-16,1 13-4 15,4 10-2-15,-5 13-3 16,4 2 0-16,-5 7 0 16,-2 6 0-16,-2-1-1 0,-6 2-1 15,3 3 0-15,-5 3 0 16,5 2-2-16,-5 0 0 15,4 0-2-15,0 5 0 16,1 3-1-16,-3 0 5 16,1-4 2-16,-1 2 0 0,-1-6 0 15,5 0-2-15,-3-10 0 16,-2-8 0-16,6 0 0 16,-7-12-7-16,4-7-1 15,1-13 1-15,-5-9 0 16,0-7 1-16,0-15-1 0,-5-7-1 15,1-14 0-15,-3-9 1 16,1-8-1-16,1-7-1 16,-2-9-2-16,4-2-2 0,3-14-3 15,-2 15 1-15,2-15-1 16,0 0-3-16,0 0-2 16,0 9-2-16,0-9 1 0,0 10 4 15,0-10 1-15,0 15 0 16,0-15 0-16,0 14 5 15,0-3 2-15,0-2 3 16,0 1 0-16,0 1 0 16,0 1 0-16,0 0 0 0,0 3 0 15,0 0 0 1,0 2 4-16,0 1-1 0,0 0 1 16,0 1 1-16,0 1 0 15,0 0 2-15,0-1 3 16,0 4 1-16,0-1-3 15,0-4 2-15,0 4-1 0,0-8 1 16,0 4-2-16,0-3 0 16,0-5-2-16,0-10-6 0,2 9-10 15,-2-9-27-15,0 0-34 16,0-12-5-16</inkml:trace>
  <inkml:trace contextRef="#ctx0" brushRef="#br1" timeOffset="336128.5725">5447 9701 277 0,'0'0'7'0,"0"0"6"16,-2-13 1-16,2 13 4 15,-8-10 1-15,8 10 2 16,-6-13-1-16,6 13-2 0,-10-4-6 15,6 11-5-15,-8 10-3 16,-3 6-2-16,0 7-2 16,-5 4-1-16,-5 6 1 0,2-3 0 15,-4 3 0-15,8-5 0 16,1-8 0-16,1-8 0 16,6-1 0-16,2-9 2 0,9-9 0 15,-7 9 1-15,7-9 0 16,0-9 0-16,0-6 0 15,2-2 0-15,3-7-1 16,7-3 0-16,3-9-2 16,0 0 0-16,5 1 1 15,0 2 0-15,-1 4 0 0,-1 2 0 16,-2 6 0-16,-2 5-1 16,-2 5 1-16,-1 2-2 15,-11 9 0-15,12-3 1 16,-12 3 0-16,15 20 0 0,-3-1 0 15,5 15 0-15,1 3 1 16,4 7 1-16,6 8-3 16,2 10-4-16,2 0-26 0,6 3-50 15,9 4-2-15</inkml:trace>
  <inkml:trace contextRef="#ctx0" brushRef="#br1" timeOffset="336794.7723">5390 14204 327 0,'0'0'6'0,"0"0"3"16,0 0 3-16,0 0-1 15,0 0 1-15,0 0 1 0,0 0 0 16,0 0 0-16,7 12-5 16,4 6-2-16,2 3-2 15,6 8 0-15,0 0 0 0,6 5 0 16,-2 2 0-16,-1-4-1 16,-2-3-2-16,0 1 1 15,-7-4-1-15,-1-7 0 0,-5-4 0 16,-2-3 1-16,0-4 1 15,-5-8 1-15,0 9 0 16,0-9 1-16,0 0 0 16,-5-17-1-16,5-3 0 15,6-6 0-15,11-15-2 16,7-3-1-16,2-9-2 16,2-1-7-16,2-5-34 0,0 7-42 15,0 2-1-15</inkml:trace>
  <inkml:trace contextRef="#ctx0" brushRef="#br1" timeOffset="337350.2487">4624 12361 396 0,'0'0'5'0,"0"0"2"0,0 0 1 16,0 0-2-16,0 0 2 15,-7 3 0-15,4 13 0 16,-7 2 0-16,3 10-4 0,-3-1-3 15,-3 3 0-15,-1 5 1 16,-4-1 0-16,-2-7-1 16,5-2 0-16,0-7 0 15,0-3 0-15,6-3 0 16,-2-5-1-16,11-7 0 16,0 0 1-16,0 0 0 15,18 0 1-15,5-2-1 0,7-8 1 16,4 0 0-16,8-2 1 15,1 1-2-15,1 4-4 0,-4-4-16 16,-15 9-62-16,7 0-2 16</inkml:trace>
  <inkml:trace contextRef="#ctx0" brushRef="#br1" timeOffset="337525.3484">4944 12515 393 0,'0'0'2'15,"0"0"2"-15,3 6 3 16,-3 3 0-16,0 6 0 0,6 2 0 16,-4 5 1-16,3 5-1 15,-3 6-6-15,1-9-24 16,1 1-55-16,4 5-1 16</inkml:trace>
  <inkml:trace contextRef="#ctx0" brushRef="#br1" timeOffset="338928.7148">8611 4311 468 0,'0'0'3'15,"0"0"0"-15,0 0 0 16,0 0-1-16,0 0 1 16,5 2-4-16,-5-2-41 0,13 15-39 15,4-11-3-15</inkml:trace>
  <inkml:trace contextRef="#ctx0" brushRef="#br1" timeOffset="350447.0845">8990 4039 380 0,'0'0'8'0,"0"0"2"0,0 0 3 0,0 0 1 16,-6-7-1-16,6 7 2 15,0 0 1-15,-5 10 0 16,5 11-5-16,0 1-5 16,0 10-1-16,-2 5-1 0,2 2-4 15,0 6 0-15,2 1 0 16,3-2 0-16,-4-8 0 16,6 0 0-16,-3-4 0 0,-1-5 0 15,0-3 0-15,-3-11-16 16,2 2-22-16,5-5-49 15,-7-10-1-15</inkml:trace>
  <inkml:trace contextRef="#ctx0" brushRef="#br1" timeOffset="350727.4816">8699 4023 393 0,'0'0'5'0,"0"0"3"16,0 0 0-16,-10-5 0 16,10 5 2-16,0 0 1 15,0 0 1-15,19-10 2 16,6 2-5-16,10 1-1 0,10-5-1 16,4-1 0-16,8 0-1 15,3-1-1-15,-3 1-5 0,-7 3 0 16,-5 4 0-16,-11 3 0 15,-6 6-5-15,-10 1-20 16,-13 11-59-16,-3 7-4 16</inkml:trace>
  <inkml:trace contextRef="#ctx0" brushRef="#br1" timeOffset="351113.1452">9153 4313 436 0,'0'0'5'16,"0"0"1"-16,0 0 2 15,0 0 0-15,3-13 1 0,-3 13 0 16,15-7-1-16,0 7 1 16,0 0-4-16,7 0-3 15,3 5-1-15,2 8 0 16,1 4-1-16,-4 2 1 15,-2 1-1-15,-1 2 0 0,-6-2-1 16,-8 3 0-16,-2-4 1 16,-3-4-1-16,-2-3 0 15,-2-2 1-15,-8-2 0 0,2-8 0 16,-4 0 0-16,0-4 1 16,2-10 0-16,2-3 0 15,6-5 0-15,2-5-1 16,0-1 1-16,10 1 1 15,5 0-2-15,4 2 0 0,4 5-2 16,4 10-4-16,1-2-12 16,4 7-66-16,0 5-3 15</inkml:trace>
  <inkml:trace contextRef="#ctx0" brushRef="#br1" timeOffset="351437.3894">9839 4308 420 0,'0'0'4'0,"-11"-8"2"16,0 4 2-16,-2-1-1 15,-2-1 2-15,-2 1-1 16,-2 3 1-16,-4-1-1 16,5 6-3-16,-1 7-2 0,9 5-2 15,0 5-1-15,5 4-1 16,0 0 1-16,5 2-1 15,0-3 1-15,7 0-1 16,1-5 1-16,2-5 0 16,0-4 0-16,0-4 1 0,3-5-1 15,-4-2 1-15,1-6 0 16,-2-4 1-16,-1-3-1 16,-2-2-1-16,0 0-1 0,0 2-8 15,-3 1-20-15,-2 3-54 16,6 1-2-16</inkml:trace>
  <inkml:trace contextRef="#ctx0" brushRef="#br0" timeOffset="354927.7958">8949 4013 273 0,'0'0'8'15,"0"0"4"-15,-2-13 4 16,2 13 4-16,-5-12 2 15,5 3 3-15,0 9 1 0,-5-18 1 16,5 18-7-16,-2-12-5 16,2 12-4-16,0 0-2 15,-5 12-2-15,5 12-2 0,0 7-1 16,0 5-1-16,-2 9 1 16,2 7 0-16,0 3-4 15,2 1 0-15,0-3 0 16,3 1 0-16,0-7 0 15,0-5 0-15,0-2 0 16,-3-8 0-16,2-5 0 0,-2-4 0 16,-2-5 0-16,0-6 0 15,0-3 0-15,0-9 0 16,-2 11 0-16,2-11 0 16,-11 0-5-16,11 0-10 0,-12-8-18 15,-6 1-53-15,11-6-3 16</inkml:trace>
  <inkml:trace contextRef="#ctx0" brushRef="#br0" timeOffset="355275.789">8678 4120 387 0,'0'0'5'0,"0"0"3"16,0 0 3-16,0 0 0 0,0 0 1 16,-7-11 1-16,7 11 1 15,10-14 1-15,5 2-4 16,8-4-2-16,3-4-2 0,12 1 1 16,7-3-8-16,7 0 0 15,3-1 0-15,-5 3 0 16,4 3 0-16,-2 2 0 15,-4 5 0-15,-9 0 0 16,-6 5 0-16,-8 5 0 0,-8 0 0 16,-3 3 0-16,-1 5 0 15,-13-8 0-15,6 21 0 16,-6-9-31-16,-11 10-57 16,11-1-2-16</inkml:trace>
  <inkml:trace contextRef="#ctx0" brushRef="#br0" timeOffset="355727.8191">9082 4320 431 0,'0'0'5'16,"0"0"1"-16,0 0 3 15,-7-12 2-15,7 12 1 16,-4-12 0-16,4 12 0 16,0-12 1-16,0 12-13 15,25-9 0-15,-2 9 0 0,2 3 0 16,7 4 0-16,-2 8 0 16,7 2 0-16,-5 5 0 15,-2 3 0-15,-5 0 0 0,0 0 0 16,-8 0 0-16,-4-1 0 15,-3-4 0-15,-6 1 0 16,-4-7 0-16,0 1 0 16,-2-7 0-16,2-8 0 15,-12 4 0-15,12-4 0 0,-18-17 0 16,13-2 0-16,5-4 0 16,0-7 0-16,5 1 0 15,7-4 0-15,6 1 0 0,7 2 0 16,5 6 0-16,-4 0 0 15,10 10 0-15,-6 2-16 16,-3 9-71-16,10 3-3 16</inkml:trace>
  <inkml:trace contextRef="#ctx0" brushRef="#br0" timeOffset="356574.3896">9949 4364 381 0,'0'0'8'16,"0"-9"2"-16,0 9 3 0,-10-18 1 16,3 9 1-16,-4-3 0 15,-1-1 0-15,-3 3 1 16,0 2-7-16,-2 1-4 0,-3 7-2 16,0 0-1-16,0 6-2 15,3 3-1-15,-3 9 1 16,8-1-1-16,1 5 0 0,4-1 1 15,5 5-1-15,4-3 1 16,5-4 0-16,6-2 0 16,4-5 0-16,3-5 1 15,3-4-1-15,-4-3 1 0,1-7 0 16,1-5 0-16,-7-6 1 16,1-3-1-16,-5-2 1 15,-3-3-2-15,-2 2 0 16,1 2 0-16,-1 2 0 15,-5 6 0-15,0 1 0 0,0 13 0 16,0 0 0-16,0 0 0 16,7 13-3-16,0-1 2 15,-2 5 0-15,3 0 1 16,-3-2 0-16,2 0 0 0,3-5 0 16,-2 1 0-16,-1-10 1 15,5-1 0-15,1-5-1 16,-1-5 1-16,4-2 1 0,3-5-2 15,-4-3 0-15,0 0 0 16,0 0 0-16,-5 8 0 16,-1-1 0-16,-9 13-2 15,11-10 1-15,-11 10 0 0,2 5-1 16,-2 7 0-16,3 1 1 16,2 0-1-16,-1 5 2 15,10-6 0-15,0-3 0 16,11 1 0-16,2-7 0 15,6-3 1-15,-1-3 0 16,3-7 0-16,-1-5 0 0,-4 1 0 16,-7-4 1-16,-3-1-1 15,-10 1 2-15,-6 1-3 16,-4 2 0-16,-2 3 0 0,-10 4 0 16,-3 4 0-16,0 4 0 15,-3 4 0-15,1 7 0 16,2 0 0-16,3 6 0 0,5 3-2 15,6 0 2-15,2-2-1 16,10 0 0-16,4 1 1 16,3-4-1-16,2 2 0 15,0-2 0-15,-3-3 0 0,0 1 0 16,-4-1 1-16,-8 1-1 16,-5-4 0-16,-5 4 1 15,-10-3-1-15,-7-1 1 16,-8 1-5-16,3-13-68 15,-10 16-12-15</inkml:trace>
  <inkml:trace contextRef="#ctx0" brushRef="#br0" timeOffset="358575.5114">10755 4117 389 0,'0'0'6'0,"0"0"3"0,0 0 2 16,0 0 2-16,-11 0 1 0,11 0 2 15,0 0 1-15,0 0 0 16,0 0-5-16,0 0-5 15,8-5-7-15,14 2 0 16,3-1 0-16,7-1 0 16,6 2 0-16,4 1 0 15,0-4 0-15,-2 6 0 0,-3 0 0 16,-7 0 0-16,-2 6 0 16,-11 2 0-16,-8 1 0 15,-3 3 0-15,-8 3 0 16,-11 5 0-16,-9 1 0 15,-3 3 0-15,-5-2 0 0,-7 2 0 16,1-1 0-16,4-5 0 16,2 2 0-16,3-6 0 15,4-2 0-15,11-4 0 0,3-1 0 16,9-7 0-16,0 0 0 16,14 10 0-16,6-10 0 15,10 0 0-15,0 0 0 16,12-5 0-16,1 3 0 0,3-1 0 15,1-2 0-15,-2 3 0 16,-4-1 0-16,-9 3 0 16,-2 0 0-16,-11 0 0 15,-4 0 0-15,-15 0 0 0,10 8 0 16,-10-8 0-16,-5 12 0 16,-2-4 0-16,-6-4 0 15,1 4 0-15,0-1 0 16,-1 4 0-16,-4-9-15 0,4 5-76 15,13-7-2-15</inkml:trace>
  <inkml:trace contextRef="#ctx0" brushRef="#br0" timeOffset="358962.551">11821 3802 477 0,'0'0'3'0,"0"0"1"15,0 0 1-15,0 0 0 0,0 0 0 16,-13 3 1-16,-4 14 0 16,-1 10-6-16,-1 13 0 15,-6 6 0-15,-2 15 0 16,1 2 0-16,1 8 0 15,6-2 0-15,6-1 0 16,4 2 0-16,5-5 0 0,10-4 0 16,6-6 0-16,8-7 0 15,10-6 0-15,0-10 0 16,7-5 0-16,0-10 0 0,4-1 0 16,-7-10 0-16,0 0 0 15,-10-4 0-15,-2-2 0 16,-10 0 0-16,-12 0 0 0,10 3-3 15,0 0-87-15,-10-3-2 16</inkml:trace>
  <inkml:trace contextRef="#ctx0" brushRef="#br0" timeOffset="360010.7323">12134 4241 334 0,'0'0'9'0,"0"0"3"16,0-13 4-16,0 13 2 16,-3-15 1-16,-4 3 0 0,0 0 1 15,-4-3 1-15,-3 4-9 16,-1 2-3-16,-2 4-2 15,-3 2-3-15,-1 3 0 16,0 10-1-16,-2 5-1 0,5 3 0 16,1 6-2-16,4 4 0 15,6-2 0-15,2 0 0 16,10 1 0-16,8-8 0 16,6-1 0-16,4-5 0 0,9-9 0 15,-2-4 0-15,2 0 0 16,-2-10 0-16,-2-7 0 15,-3-5 0-15,-8-7 0 16,-2-4 0-16,-8-6 0 16,-2-8 0-16,-3 0 0 0,-2-4 0 15,-4 4 0-15,-4 3 0 16,0 6 0-16,1 9 0 16,0 4 0-16,1 13 0 0,6 12 0 15,-6 8 0-15,6 14 0 16,0 7 0-16,2 12 0 15,8 3 0-15,-1 7 0 16,4 4 0-16,-3-2 0 0,5-2 0 16,2-5 0-16,1 0 0 15,-4-14-2-15,-14 0-88 16,18-5-2-16</inkml:trace>
  <inkml:trace contextRef="#ctx0" brushRef="#br0" timeOffset="360373.2934">12465 4255 421 0,'0'0'7'0,"0"-9"3"15,0 9 0-15,-3-18 3 0,3 8 0 16,0 1 1-16,0-4 0 16,5 0-5-16,6 4-9 15,3 4 0-15,6-1 0 0,4 6 0 16,-1 0 0-16,0 6 0 15,-7 5 0-15,0 5 0 16,-9 4 0-16,-7 2 0 16,-11 7 0-16,-5 0 0 0,-6 3 0 15,-5-3 0-15,-1-2 0 16,0-2 0-16,4-2 0 16,3-6 0-16,9-5 0 15,8-2 0-15,4-10 0 0,9 3 0 16,11-3 0-16,8-8 0 15,4 1 0-15,5-9 0 16,5 2 0-16,2-6 0 16,4 3-21-16,9-5-65 15,-19-6-4-15</inkml:trace>
  <inkml:trace contextRef="#ctx0" brushRef="#br0" timeOffset="360592.6993">12843 3839 454 0,'0'0'3'15,"0"0"1"-15,0 0 0 16,0 0 2-16,7 10 2 16,5 5 0-16,6 8 1 0,5 4 1 15,1 8-5-15,6 7-5 16,4 6 0-16,0 8 0 16,-6 5 0-16,-10-1 0 15,-2 8 0-15,-14-2 0 16,-4 1 0-16,-19-3 0 0,-4-2 0 15,-2-9-35-15,-8 6-53 16,-7-9-2-16</inkml:trace>
  <inkml:trace contextRef="#ctx0" brushRef="#br0" timeOffset="362009.1422">13384 4270 440 0,'0'0'3'0,"0"0"2"16,0 0-1-16,0-10 2 15,0 10-1-15,0 0 0 16,0 0 0-16,0-7 0 0,0 7-11 16,0 0-30-16,3 10-46 15,-3-10-1-15</inkml:trace>
  <inkml:trace contextRef="#ctx0" brushRef="#br0" timeOffset="362243.1712">13954 4020 466 0,'0'0'3'0,"0"0"0"16,0 0 0-16,-5 5 1 16,-2 5-1-16,-2 10 1 15,0 0 0-15,-1 8-1 16,3 1-1-16,5 8-1 0,2 1-1 15,0-4 0-15,2 3-2 16,5-4-5-16,0-5-10 16,3-15-59-16,-2 6-9 0</inkml:trace>
  <inkml:trace contextRef="#ctx0" brushRef="#br0" timeOffset="362475.9567">13625 3912 444 0,'0'0'3'0,"0"0"1"0,3-13 0 16,3 3 2-16,8 1 1 0,6-7 0 16,8-2 1-16,10 2 0 15,7-2-2-15,10 1-1 16,3 5-1-16,4 2-1 0,-3 8-1 15,-1 2-7-15,-11 7-8 16,0-7-68-16,-12 24-4 16</inkml:trace>
  <inkml:trace contextRef="#ctx0" brushRef="#br0" timeOffset="362847.7137">14216 4211 451 0,'0'0'4'16,"0"0"2"-16,0 0 2 0,-6-12 0 15,6 12 0-15,0-7 1 16,6 2 0-16,12 1-1 16,3 4-8-16,4 4 0 0,4 2 0 15,4 8 0-15,-6 0 0 16,1 6 0-16,-7 5 0 15,-8 0 0-15,-8 1 0 0,-5-1 0 16,-2-3 0-16,-8-4 0 16,-3-3 0-16,1-5 0 15,-6-8 0-15,4-2 0 16,1-7 0-16,3-6 0 16,3-5 0-16,4-3 0 0,3-6 0 15,5 0 0-15,7 4 0 16,4-4 0-16,5 7 0 15,0 3-16-15,11 7-26 16,2 4-45-16,5 6 0 16</inkml:trace>
  <inkml:trace contextRef="#ctx0" brushRef="#br0" timeOffset="363675.62">14891 4221 380 0,'0'0'6'0,"0"0"2"15,-5-5 2-15,5 5 1 16,-22-3 1-16,7 3 1 15,-3 0-1-15,-2 0 1 16,-3 0-6-16,7 8-3 0,1 2-1 16,0 5-1-16,5-1-2 15,10 4 0-15,0 0 0 16,0-1 0-16,10 0 1 16,-1-5 0-16,4-2 0 15,-1-7 0-15,-1-1 1 0,0-4-1 16,-1-6 1-16,1-7 0 15,4-4 0-15,-2-1 0 16,-4-6-1-16,3 0 0 16,1 3 0-16,-1 4 0 15,-4 1-1-15,0 6-1 0,-8 12 0 16,7-7 0-16,-7 7 0 16,7 9 0-16,-2 1 0 15,0 5 0-15,3 2 0 0,-1 1 1 16,8-1 0-16,-2 1 0 15,4-6 0-15,-1-5 0 16,3 1 0-16,0-5 0 0,3-3 1 16,2-3-1-16,-3-5 0 15,0-2 1-15,-1-2-1 16,-3-1 1-16,-4 4-1 16,-4-1 0-16,-9 10-1 15,10-13 1-15,-10 13-1 0,0 0 0 16,0 0 0-16,0 0-1 15,0 10 1-15,0-10 0 16,2 13 0-16,-2-13 1 16,20 14 0-16,-2-11 0 15,2-3 0-15,5 0 1 0,4-3-1 16,1-6 2-16,-2-6-1 16,-1 0 0-16,-7 0 0 15,-8-3 0-15,-2 4 0 0,-8-4 0 16,-4 4 0-16,-8 4-1 15,-2 3-1-15,-5 4 1 16,-1 3 0-16,1 3-2 0,-1 4 1 16,4 3 0-16,5 2 0 15,5 5 0-15,4-2 1 16,4 3-1-16,12-1 1 16,4 1 0-16,2-2-1 15,8 1 1-15,-1 0 0 16,4-5 0-16,-3 0 0 0,-3 0 0 15,-4-2 0-15,-3-1-1 16,-11-1 1-16,-9-8 0 16,0 12 0-16,-18-7 0 15,-2 1 1-15,-6-5-1 0,-6 7 0 16,-1-5 0-16,-1 4-1 16,6 1-7-16,1-3-12 15,4 2-62-15,11 1-2 0</inkml:trace>
  <inkml:trace contextRef="#ctx0" brushRef="#br0" timeOffset="364590.8046">15822 4083 411 0,'0'0'6'0,"0"0"2"0,0 0 2 16,0 0 1-16,0 0 2 15,0 0 1-15,9-10 1 16,-9 10 0-16,18-6-7 0,-5 4-8 15,8 2 0-15,4 0 0 16,-1 5 0-16,1 4 0 16,0 7 0-16,-2 1 0 15,-6 3 0-15,-4 4 0 16,-8 1 0-16,-5 1 0 0,-5 1 0 16,-8-3 0-16,-2-4 0 15,-5 2 0-15,3-6 0 16,-5-2 0-16,4-5 0 15,3-1 0-15,0-8 0 16,15 0 0-16,-10-8 0 0,10-6 0 16,5-6 0-16,11-7 0 15,3-3 0-15,6-5 0 16,2 2 0-16,1-4 0 0,-1 6 0 16,1 7 0-16,-7 3 0 15,-8 6 0-15,-1 5 0 16,-12 10 0-16,13 0 0 0,-10 13 0 15,-3 5 0-15,0-2 0 16,2 7 0-16,1 4 0 16,1 0 0-16,6-4 0 15,3-1 0-15,1-2 0 0,9-5 0 16,0-1 0-16,2-1 0 16,1-8 0-16,2 1 0 15,-2-5 0-15,0 2 0 16,-6 2 0-16,-8-5 0 15,6 3-16-15,-18-3-74 0,12 7-3 16</inkml:trace>
  <inkml:trace contextRef="#ctx0" brushRef="#br0" timeOffset="366741.168">16782 3681 295 0,'0'0'8'0,"0"0"5"0,0-14 4 16,0 14 2-16,0-17 3 15,0 8 2-15,3-1 0 16,-3 3 1-16,0 7-9 0,0-10-4 16,0 10-4-16,-5 12-1 15,-5 11-2-15,-7 9-1 16,-3 10-1-16,0 8 0 15,-3 8 1-15,-2 10-2 16,6-4-2-16,1 3 0 16,5-2 0-16,7-6 0 15,6-4 0-15,3-4 0 16,6-6 0-16,5-3 0 0,6-5 0 16,8-4 0-16,5-4 0 15,1-7 0-15,3-4 0 0,6-6 0 16,-8 1 0-16,4-6 0 15,-9 0 0-15,-5-4 0 16,-5 0 0-16,-20-3-63 0,12 7-27 16,-12-7-1-16</inkml:trace>
  <inkml:trace contextRef="#ctx0" brushRef="#br0" timeOffset="367160.7232">17113 3955 436 0,'0'0'5'15,"0"0"2"-15,0-9 2 16,0 9-1-16,0 0 1 0,0 0 1 15,0 0 0-15,-9 17 1 16,-3 5-5-16,-1 9-6 16,-2 0 0-16,0 5 0 0,-6-2 0 15,5-2 0-15,-2-4 0 16,6-6 0-16,-1-5 0 16,3-5 0-16,0-2 0 15,10-10 0-15,-7 10 0 16,7-10 0-16,7 5 0 0,8-5 0 15,3 0 0 1,4 0 0-16,8-3 0 0,-2-1 0 16,4 1 0-16,-2-2 0 15,-4 5 0-15,-3-3 0 16,-3 3 0-16,-10 0-24 16,-1 0-63-16,-9 0-3 0</inkml:trace>
  <inkml:trace contextRef="#ctx0" brushRef="#br0" timeOffset="367523.6566">17358 4171 481 0,'0'0'4'0,"0"0"2"16,0-9 2-16,0 9 0 15,-1-16-4-15,1 9-4 16,0-2 0-16,0-4 0 15,0 5 0-15,0 8 0 0,18-12 0 16,-2 10 0-16,0 2 0 16,1 2 0-16,0 8 0 15,1 3 0-15,-6 4 0 16,-5 5 0-16,-7 0 0 16,0 4 0-16,-7-2 0 0,-5 0 0 15,-3-1 0-15,3-5 0 16,-2-1 0-16,4-2 0 15,1-6 0-15,9-9 0 0,-2 10 0 16,2-10 0-16,15 0 0 16,0 0 0-16,2-8 0 15,8 1 0-15,2-2 0 16,1-1 0-16,-7 10-69 0,5-17-22 16</inkml:trace>
  <inkml:trace contextRef="#ctx0" brushRef="#br0" timeOffset="367789.8466">17713 3582 453 0,'0'0'4'0,"0"0"2"0,0 0 1 16,4-5 1-16,-4 5 0 16,21 0 1-16,-2 12 1 15,6 13-4-15,5 7-6 0,4 15 0 16,4 13 0-16,-1 7 0 15,-7 9 0-15,-5 1 0 16,-8 2 0-16,-12-1 0 0,-7-4 0 16,-18-5 0-16,-9-5 0 15,-10-9 0-15,-2-6 0 16,-4-4 0-16,-5-13-15 16,8-2-74-16,12-8-3 0</inkml:trace>
  <inkml:trace contextRef="#ctx0" brushRef="#br0" timeOffset="372041.6928">18247 4162 486 0,'0'0'5'15,"0"0"2"-15,0 0 3 0,0 0-7 16,0 0-3-16,0 0 0 16,0 0 0-16,0 0 0 15,0 0 0-15,0 0 0 16,0 0 0-16,12 0 0 0,-12 0-6 16,10 0-84-16,1-3-3 15</inkml:trace>
  <inkml:trace contextRef="#ctx0" brushRef="#br0" timeOffset="372823.396">18667 3875 441 0,'0'0'5'15,"0"0"3"-15,0 0 1 16,0 0-1-16,0 0 1 0,0 0 1 16,7 14 0-16,-7 3 1 15,0 5-11-15,0 5 0 16,3 11 0-16,0-1 0 16,2 8 0-16,-1-3 0 15,6-3 0-15,-2-2 0 0,-1-4 0 16,-2-1 0-16,-2-5 0 15,-3-7 0-15,0-2 0 16,0-9 0-16,0-9 0 0,-8 3 0 16,1-8 0-16,-1-12 0 15,-2-11 0-15,6-4 0 16,-4-10 0-16,3-7 0 16,5-8 0-16,0-6 0 0,2 5 0 15,9-2 0-15,1 5 0 16,1 6 0-16,3 9 0 15,5 7 0-15,1 11 0 16,3 10 0-16,2 5 0 0,-2 7 0 16,0 10 0-1,-3 9 0-15,-1 6 0 16,-9 10 0-16,-5 1 0 0,-7 4 0 16,-7 1 0-16,-9-4 0 15,-3-1 0-15,-4-5 0 0,-2-5 0 16,0-5 0-16,1-7 0 15,6-2 0-15,1-1 0 16,5-2 0-16,12-9 0 0,-5 11 0 16,5-11 0-16,17 17 0 15,3-8 0-15,0 1 0 16,12 0 0-16,-4 1 0 16,2-1 0-16,-1 2 0 0,-3-2 0 15,-6 2 0-15,1-2 0 16,-4 7-15-16,-1 1-70 15,-10-6-3-15</inkml:trace>
  <inkml:trace contextRef="#ctx0" brushRef="#br0" timeOffset="373172.4623">19124 4130 436 0,'0'0'4'16,"0"0"2"-16,-7 0 0 0,7 0 2 15,-15 9 0-15,5-2 1 16,3 6 0-16,-5 5 0 16,9-2-3-16,1 4-2 0,2 2-1 15,5 1 0-15,7-6-3 16,5 1 0-16,5-6 0 16,3-1 0-16,3-7 0 15,0-4 0-15,2 0 0 0,0-7 0 16,-4-8 0-16,-3-3 0 15,-6-7 0-15,-7 1 0 16,-7-6 0-16,-3 6 0 16,-13-7 0-16,-7 9 0 0,0 5 0 15,-10 7 0 1,0 5 0-16,1 2 0 0,1 9-11 16,1 2-34-16,7 1-41 15,7-1-3-15</inkml:trace>
  <inkml:trace contextRef="#ctx0" brushRef="#br0" timeOffset="373438.4236">19514 3753 446 0,'0'0'5'0,"0"0"2"16,0 0 2-16,0 0-1 15,0 0 2-15,0 10 0 16,0 10 1-16,-8 7-6 0,-1 5-5 15,2 10 0-15,2 2 0 16,-4 7 0-16,8 0 0 16,1-6 0-16,1-3 0 15,8-5 0-15,6-8 0 16,-1-5 0-16,4-7 0 0,5-3 0 16,-6-6 0-16,8-4 0 15,-7-4-5-15,3-12-81 16,-8 5-3-16</inkml:trace>
  <inkml:trace contextRef="#ctx0" brushRef="#br0" timeOffset="373638.8798">19381 4045 409 0,'0'0'6'0,"0"0"4"15,0 0 3-15,12 2-1 16,3 3 3-16,2-5 0 15,10 0 0-15,6 0 1 16,1 0-16-16,7-2 0 16,-2-1 0-16,1 1 0 0,-5-4 0 15,-2 6-39-15,-13 0-47 16,-3 3-3-16</inkml:trace>
  <inkml:trace contextRef="#ctx0" brushRef="#br0" timeOffset="377739.3779">19940 4063 372 0,'0'0'8'16,"0"0"4"-16,0 0 1 16,0 0 3-16,-10-11 1 15,10 11 1-15,0 0 1 16,0 0 1-16,-7-10-7 0,7 10-10 16,9-4-3-16,3-2 0 15,9-1 0-15,4 2 0 16,2-2 0-16,5 0 0 15,1 0 0-15,-4 4 0 0,1 0 0 16,-5 3 0-16,-8 0 0 16,-1 6 0-16,-12 3 0 15,-4 3 0-15,-4 3 0 16,-12 7 0-16,-5-2 0 0,-5 6 0 16,-3-2 0-16,-4 0 0 15,-2-4 0-15,3 1 0 16,4-4 0-16,6-5 0 15,5-2 0-15,7 0 0 0,10-10 0 16,0 14 0-16,18-9 0 16,2 1 0-16,16-6 0 15,-1 0 0-15,10 0 0 16,3 0 0-16,-2-3 0 16,2-2 0-16,-5 0 0 0,-2 2 0 15,-8 1 0-15,-9 2 0 16,-4-2 0-16,-4 2 0 15,-16 0 0-15,7 4 0 0,-7-4 0 16,-7 13-3-16,7-13-86 16,-18 10-3-16</inkml:trace>
  <inkml:trace contextRef="#ctx0" brushRef="#br0" timeOffset="378103.7556">20862 3618 457 0,'0'0'4'0,"0"0"2"16,0-12 1-16,0 12 1 15,0 0-1-15,-4-7 0 0,-5 10 1 16,-8 13-1-16,-3 12-7 15,-2 13 0-15,-2 7 0 0,-4 15 0 16,1 3 0-16,-1 11 0 16,6-2 0-16,7-3 0 15,7-6 0-15,6-4 0 16,4-3 0-16,14-9 0 16,4-8 0-16,9-9 0 0,4-1 0 15,6-8 0-15,6-6 0 16,-3-6 0-16,5-2 0 15,-4-8 0-15,-1-2 0 0,-12 0-14 16,0-5-75 0,-8-5-4-16</inkml:trace>
  <inkml:trace contextRef="#ctx0" brushRef="#br0" timeOffset="378373.0381">20929 3996 472 0,'0'0'3'0,"0"0"2"16,0 0 1-16,0 0 0 15,3-8 1-15,6 5 1 0,4 2-4 16,4 1-4-16,6 0 0 15,2 0 0-15,7 0 0 16,-2 0 0-16,5 4 0 16,-13 16-54-16,6-15-34 15,-3 0-2-15</inkml:trace>
  <inkml:trace contextRef="#ctx0" brushRef="#br0" timeOffset="378785.9765">21525 3953 467 0,'0'0'4'0,"0"-10"1"15,0 10 1-15,-9-17 2 16,-1 7-1-16,-2-2 1 0,-6 3-2 16,-2 1-6-16,-5 5 0 15,1 3 0-15,-1 5 0 16,0 8 0-16,5 3 0 0,3 4 0 15,6 3 0 1,4 0 0-16,7-1 0 0,1-5 0 16,13-2 0-16,1-6 0 15,7-4 0-15,1-5 0 16,-1-5 0-16,5-4 0 16,-7-6 0-16,3-5 0 0,-6 1 0 15,-2 1 0-15,-8 5 0 16,1 6 0-16,-8 7 0 15,0 0 0-15,5 9 0 0,-5 11 0 16,0 5 0-16,0 3 0 16,0 1 0-16,0-1 0 15,3-1 0-15,2-2 0 16,2-3 0-16,3-1 0 0,-3-12-20 16,-7 3-66-16,10-6-3 15</inkml:trace>
  <inkml:trace contextRef="#ctx0" brushRef="#br0" timeOffset="379324.6292">21855 3924 373 0,'0'0'5'0,"0"0"3"15,0 0 0-15,-13-3 1 16,3 3 1-16,-1 5 0 0,-5 4 1 16,-2 6 0-16,1 3-5 15,1 5-1-15,0 2-2 16,3-3 1-16,5 3-2 16,4 0 1-16,4-6 0 0,7-2 0 15,11-2 0-15,1-5 1 16,4-5 0-16,6-3 0 15,-4-2 0-15,5-5 1 16,-5-7-1-16,-5-3 1 0,0-4-1 16,-11-3-4-16,-4-6 0 15,-5-2 0-15,-2 1 0 16,-8 1 0-16,-5 6 0 16,-7 2 0-16,-1 8 0 0,-4 2 0 15,4 10-11-15,-6 2-42 16,9 6-34-16,2-4-2 15</inkml:trace>
  <inkml:trace contextRef="#ctx0" brushRef="#br0" timeOffset="379609.9778">22046 3612 483 0,'0'0'2'0,"0"0"0"15,0 0 1-15,0 5 1 16,0 7 1-16,1 8 1 0,10 7 0 16,-3 13-6-16,9 4 0 15,1 13 0-15,-2 6 0 16,4 6 0-16,-7 0 0 16,0 1 0-16,-9 1 0 0,-4-2 0 15,0 1 0-15,-12 2 0 16,-17-8 0-16,-5 0 0 15,-7-4 0-15,-10-1 0 16,0-5 0-16,-4-5 0 16,7-28-64-16,2 13-25 0</inkml:trace>
  <inkml:trace contextRef="#ctx0" brushRef="#br0" timeOffset="380209.4165">22433 4075 494 0,'0'0'3'0,"0"0"0"16,0 0 1 0,0 0 0-16,0 0-1 0,0 0-3 15,0 0 0-15,-5 8 0 16,5-8 0-16,0 0 0 0,-10 2-30 15,10-2-56-15,0 15-2 16</inkml:trace>
  <inkml:trace contextRef="#ctx0" brushRef="#br0" timeOffset="380852.9176">22679 3837 453 0,'0'0'2'0,"0"0"1"0,0 0 0 16,0 0 0-16,-5 8 1 16,5 4 1-16,0 6 1 0,0 6 0 15,0 3-2-15,11 8 0 16,-7 7-1-16,8 0 0 15,-1 2-1-15,-1-1-1 0,-1-4 1 16,-1-3-2-16,0-5 1 16,-3-3 0-16,-1-10 0 15,-1-6 1-15,-3-12 0 0,0 12-2 16,0-12 0-16,-12-10 0 16,4-4 0-16,-2-7 0 15,3-7 0-15,-1-8 0 16,0-1 0-16,3-13 0 0,5 3 0 15,0-5 0-15,0-2 0 16,0 7 0-16,8-1 0 16,2 11 0-16,5 2 0 15,0 10 0-15,8 8 0 16,-4 8 0-16,6 3 0 16,2 6 0-16,-1 6 0 0,-1 8 0 15,-4 9 0-15,-3 4 0 16,-6 2 0-16,-4 4 0 15,-5 2 0-15,-3-2 0 16,-13-2 0-16,0-1 0 0,-4-3 0 16,-2-8 0-16,-5 2 0 15,7-9 0-15,0 2 0 16,-1 0 0-16,9 0 0 0,2-4 0 16,7 2 0-16,4 0 0 15,8-1 0-15,4 1 0 16,1-3 0-16,8 1 0 0,-1 1 0 15,2-2 0-15,-5-1-24 16,-8-1-60-16,10-1-4 16</inkml:trace>
  <inkml:trace contextRef="#ctx0" brushRef="#br0" timeOffset="381171.5836">23124 4088 439 0,'0'0'4'15,"0"0"2"-15,-13 0 1 16,13 0 0-16,-17 1 0 0,4 5 1 16,1 4-1-16,0 2 0 15,3 1-3-15,0 3-2 16,7 4 0-16,2-3-2 16,11 1 2-16,1-3 0 0,9 0 0 15,5-5 0-15,2-5 1 16,-3-3-3-16,1-2 0 15,-1-2 0-15,-2-10 0 16,-6-4 0-16,-9-3 0 0,-1 0 0 16,-7-5 0-16,-2 2 0 15,-9 0 0-15,-3 2 0 16,-4 7 0-16,-4 4 0 16,0 6 0-16,-6 1-23 0,6 4-63 15,5 8-3-15</inkml:trace>
  <inkml:trace contextRef="#ctx0" brushRef="#br0" timeOffset="381891.782">23435 3842 374 0,'0'0'10'0,"0"0"2"16,0 0 2-16,7-11 1 16,-7 11 1-16,0 0-1 0,0 0 0 15,0 0 2-15,6 15-9 16,-6 8-3-16,-3 10-2 16,0 0-1-16,1 11 0 15,2 2 1-15,0 2-3 0,2-9 0 16,4 0 0-16,3-3 0 15,4-7 0-15,-1-4 0 16,4-6 0-16,1-4 0 16,-4-5 0-16,6 1 0 15,-6-9 0-15,6 0-31 16,6-2-54-16,-9-7-4 0</inkml:trace>
  <inkml:trace contextRef="#ctx0" brushRef="#br0" timeOffset="382056.5934">23470 4063 412 0,'0'0'6'16,"0"0"2"-16,0 0 2 0,0 0 0 15,-10-6 1-15,10 6-1 16,0 0 0-16,0 0 1 16,17-5-10-16,-2 0-15 15,10 5-66-15,5 0-5 16</inkml:trace>
  <inkml:trace contextRef="#ctx0" brushRef="#br0" timeOffset="382535.0441">23756 4077 459 0,'0'0'5'0,"0"0"3"15,0 0 2-15,-7-4 1 16,7 4 0-16,0 0-4 15,-3-14-7-15,3 14 0 0,5-2 0 16,5 2 0-16,7 0 0 16,-2 6 0-16,3 4 0 15,2 0 0-15,-3 7 0 0,-5 0 0 16,-2 3 0-16,-6 2 0 16,-4-1 0-16,-4-2 0 15,-6-2 0-15,-5 1 0 16,3-6 0-16,-1-3 0 0,1-1 0 15,2-5 0-15,-2-3 0 16,12 0 0-16,-8-11 0 16,8-3 0-16,0-3 0 15,12-3 0-15,4-4 0 16,-2-5 0-16,6 2 0 16,6 6 0-16,-7-3 0 0,-1 8 0 15,-6 0 0-15,1 8 0 16,-13 8 0-16,9 6 0 15,-4 6 0-15,-5 6 0 16,0 4 0-16,2 3 0 0,1 4 0 16,-1 0 0-16,3 0 0 15,3-4 0-15,2-1 0 0,2-7 0 16,6-14-63-16,0 7-26 16,3-5-1-16</inkml:trace>
  <inkml:trace contextRef="#ctx0" brushRef="#br0" timeOffset="382835.2872">24238 3580 451 0,'0'0'3'0,"0"0"0"0,0 0 0 16,-5 4 1-16,1 11 1 15,-5 7 1-15,-3 10 0 16,-3 11 2-16,0 11-2 16,-2 8 0-16,0 10-1 0,-3-1 0 15,5 9-5-15,2-6 0 16,6-2 0-16,4-3 0 16,3-6 0-16,3-6 0 0,9-10 0 15,6-3 0-15,7-12 0 16,5-1 0-16,1-14-3 15,9-8-83-15,0-4-3 0</inkml:trace>
  <inkml:trace contextRef="#ctx0" brushRef="#br0" timeOffset="383320.3522">24256 4092 426 0,'0'0'7'16,"0"0"2"-16,0 0 2 15,0 0 2-15,0 0 1 0,0 0 1 16,0 0 1-16,7-9-16 16,5 3 0-16,4 2 0 0,0-2 0 15,5 2 0-15,1-2 0 16,2 1 0-16,-1 0 0 16,0 0 0-16,-3 5 0 15,-4 0 0-15,0 0-3 0,-16 0-86 16,17 8-2-16</inkml:trace>
  <inkml:trace contextRef="#ctx0" brushRef="#br0" timeOffset="383886.5193">24697 3968 410 0,'0'0'5'0,"0"0"3"16,0-13 1-16,0 4 2 16,0-2 0-16,0 0 1 15,-4-4 0-15,-2 2 0 16,-3 1-5-16,-3 3-2 15,-3 1-2-15,0 8-2 0,-8 0 0 16,4 8 0-16,-1 4-1 16,-1 3 0-16,4 4 0 15,5 1-1-15,2 0 1 0,8 3 1 16,2-7-1-16,7 0 1 16,6-4-1-16,4-8 2 15,3-1-2-15,-3-3 0 16,1-5 0-16,2-2 0 15,-1-8 0-15,-5-2 0 16,2-3 0-16,-3 2 0 0,-2 0 0 16,-2 4 0-16,1 2 0 15,-10 12 0-15,0 0 0 16,0 0 0-16,1 9 0 0,-1 8 0 16,-4 9 0-16,-4 6 0 15,0 5 0-15,2 3 0 16,1-3 0-16,-6-1 0 0,3 1 0 15,2-4 0-15,2-5 0 16,1-2 0-16,3-8 0 16,-3-3 0-16,0-2 0 15,3 2 0-15,-3 2-69 0,3-17-21 16</inkml:trace>
  <inkml:trace contextRef="#ctx0" brushRef="#br0" timeOffset="384274.0936">24877 3949 430 0,'0'0'5'0,"0"0"3"0,0 0 0 16,0 0 1-16,0 0 1 16,0 4 0-16,-7 6 1 0,0 6 0 15,-6 1-5-15,3 7-3 16,-3 1-3-16,1 3 0 15,5-1 0-15,2 0 0 0,5 0 0 16,0-7 0-16,9-7 0 16,6-1 0-16,3-4 0 15,4-8 0-15,0 0 0 16,3-11 0-16,-2 2 0 16,-3-9 0-16,-1-5 0 15,-8-1 0-15,-2-1 0 16,-7 1 0-16,-4-2 0 0,-11 7 0 15,-3 4 0-15,-5 2 0 16,-4 9 0-16,1 4 0 0,2 3 0 16,-1 4 0-16,6 0 0 15,4 5 0-15,1-9-21 16,-8 7-68-16,20-10-2 16</inkml:trace>
  <inkml:trace contextRef="#ctx0" brushRef="#br0" timeOffset="384770.3122">24870 3589 396 0,'0'0'6'0,"0"0"4"15,0 0 1-15,0 0 1 0,0 0 1 16,0 0 1-16,0 0 1 16,0 0 2-16,12 3-6 15,6 9-5-15,-2 2-6 0,6 6 0 16,7 9 0-16,-2 7 0 15,3 3 0-15,0 7 0 16,-3 3 0-16,-2 3 0 0,-3 2 0 16,-4 2 0-1,-6-3 0-15,-5 0 0 0,-1-2 0 16,-6-3 0-16,0-6 0 16,0 3 0-16,-9-8 0 15,-4-1 0-15,-1-6 0 16,0-3 0-16,-4 1 0 15,-4-9 0-15,2 1 0 0,0-2 0 16,0-6 0-16,3 1 0 16,5-6 0-16,1 3 0 15,1-8 0-15,10-2 0 0,-9 22-60 16,9-22-33-16</inkml:trace>
  <inkml:trace contextRef="#ctx0" brushRef="#br0" timeOffset="389487.7286">8423 3918 144 0,'0'0'5'0,"0"0"1"0,0 0 2 16,-5-14 3-16,2 6 3 16,1-4 3-16,0-3 2 15,-2-3 2-15,-1-3-1 0,3-2-2 16,0-1-2-16,-1-6-2 16,3 2 0-16,0-1-4 15,5-3-1-15,6 2-2 16,3-2-1-16,4 0 0 15,1 1-1-15,4-1 0 0,4 5-1 16,-2-5 1-16,7 9-1 16,-4-1-2-16,7 2 1 15,-1 2-1-15,6-1-1 0,-1 4 0 16,9-2 0 0,7 2-1-16,0-1 0 0,2 1 0 15,5 1 1-15,-2 4-1 16,2 4 0-16,0 4 0 15,-2 1 1-15,-3 3-1 0,5 6 1 16,0 1-1-16,-1 3 1 16,2 2 0-16,4 1-1 15,5-1 1-15,1 1 0 0,3-1-1 16,4 1 1-16,0-4 0 16,4 3-1-16,3-4 1 15,5 0 0-15,2-1 0 16,3-4 0-16,6 1 0 0,-4-1 1 15,6 0-1-15,-2 2 0 16,-1-3 1-16,3 3-2 16,-1 0 1-16,-1 3 0 15,-2-1 0-15,-2 0 0 0,4 2 0 16,3-3 0-16,4-1 0 16,1-5 0-16,4 0 1 15,4-5 0-15,1-5-1 16,-2-5 1-16,2-2 0 15,-5-5-1-15,-6-1 1 0,-7-7-1 16,-7 3 0-16,-6-3 0 16,-5-2 0-16,-11-3 0 15,-9 4 0-15,-6 0 0 0,-6-1-1 16,-10 1 1-16,-3 2 0 16,-11 0 2-16,-6 4 0 15,-1-2 0-15,-7 4-1 16,-7 2 1-16,-2 3 0 0,-1 6 1 15,-4-3-2-15,0 6-1 16,0 9-1-16,-13-11 0 16,13 11 0-16,-12-1 0 15,12 1-1-15,-16 9 0 0,14 3-1 16,-1 6 0-16,0 1 1 16,3 3-1-16,3 3 1 15,4 0 0-15,7 2-1 16,2 0 2-16,4 1 0 15,6-1 1-15,6 0-1 0,5-5 1 16,2 4 0-16,8-4-1 16,7-3 1-16,-3 1-1 15,9-3 1-15,2-1 0 0,6-2-1 16,1-3 1-16,5-4 0 16,6-2-1-16,5-3 1 15,0-2-1-15,3 0 0 16,5-2 0-16,1-3 0 15,3-2 1-15,5-1-1 0,0 3 0 16,-3-3 0-16,5 0 0 16,4 2 1-16,-7 0-1 15,1-3 0-15,3 1 0 0,-6 3 0 16,6-2 0-16,-3-1 0 16,-1 1 0-16,2-3 0 15,-2 1 0-15,4-2 1 16,-3 4-1-16,-2-6-1 15,0 6 1-15,1-5 0 0,-4 4-1 16,-1-2 1-16,-1 3 0 16,-2 0 0-16,2-1 0 15,1 1 0-15,-2 0 0 0,3-1 0 16,0 3 0-16,-1-3 0 16,7 0 1-16,-2 2-2 15,-1-2 1-15,5 1 0 16,-6-1 0-16,2 0 0 0,-1-1 0 15,-3 2 0-15,0 1 0 16,0-1 0-16,-1 0 0 16,-4 2 0-16,6-3 0 15,-3 2 0-15,-1-2-1 16,0 2 1-16,-2 2 1 16,-2-4 1-16,-1 0-1 0,1 1 0 15,-1 2 1-15,3-2-1 16,-2 2 0-16,-1-5 1 15,3 0-2-15,-4 0 0 16,3 3 0-16,1-7-1 0,-4 8 1 16,-5-4 0-16,2-1 0 15,-5 5 0-15,-1 0 0 16,-2-1 0-16,0 0 0 0,-2-1 0 16,-2 3 0-16,1 1 0 15,-2-1 0-15,-3-3 0 16,4 4 0-16,-6-2 0 0,-1 1 0 15,-3-1 0-15,-1 3 0 16,-5 0 0-16,-2-3 0 16,0 2 0-16,-5-1 0 15,4 2 0-15,-2 0 0 0,-2-2 0 16,2 1 0-16,0 1-1 16,3 1 2-16,2 2-1 15,-3-3 0-15,1 1-1 16,2 2 1-16,1-2 0 15,1 2 0-15,-1 0 0 0,-3 0 0 16,1 0 0-16,-4 0 0 16,1 0 0-16,-3 0 0 15,-1 0 0-15,-2 0 0 16,-2 2 0-16,3 3 0 0,-6-3 0 16,4 1 0-16,0 0 0 15,-2 1 0-15,3-2 0 16,1 4 0-16,-6-4 0 15,6 3 0-15,-6-3 0 0,2 1 0 16,-1 3 0-16,-6-4 1 16,3-1-1-16,0 3 0 15,-1 1 0-15,-2-5 0 16,4 8 0-16,-4-4 1 0,5 1-1 16,-2 0-1-16,0 2 1 15,-1-2 1-15,1 0-1 16,2 3-1-16,0-4 1 15,-1 1 0-15,1 1 0 16,-3 0 0-16,1 0 0 0,-2 3 0 16,1-3 0-16,1 0 0 15,-2 3 0-15,1-1 0 16,4-1 0-16,-7 0-1 0,7 3 0 16,-6 0-1-16,3-1 1 15,2 4 0-15,-2-1 0 16,-5 0 0-16,-1 4-1 0,4 1 2 15,-3-2 0-15,-3 0 0 16,-2 2 0-16,0 1-1 16,-4-1 1-16,3 5-1 15,-8-2 0-15,-1 5 1 0,-2-1-1 16,-1 7 0-16,1 1 1 16,-3-1-1-16,0 5 1 15,0 0 0-15,2-1 0 16,1 0 0-16,-4-1 0 15,2-2 0-15,-2 1 0 16,0-5-2-16,2-5-4 0,-3 2-13 16,4-1-60-16,1-10-2 15</inkml:trace>
  <inkml:trace contextRef="#ctx0" brushRef="#br0" timeOffset="390270.9106">17292 2472 336 0,'0'0'9'0,"7"-15"3"16,-4 8 5-16,0-5 1 16,0 1 0-16,-1-1 0 15,0 3 1-15,-2 9 0 16,0 0-7-16,-2 9-4 16,-6 14-3-16,5 13-1 0,1 7-1 15,0 6 1-15,-1 8 0 16,1-3-1-16,2 4-1 15,0-9-2-15,0 1 0 16,0-8 0-16,0-5 0 16,0-4 0-16,0-4-2 0,-3-4-5 15,-1-8-8-15,4 0-14 16,-3 1-53-16,3-18-4 16</inkml:trace>
  <inkml:trace contextRef="#ctx0" brushRef="#br0" timeOffset="390640.028">16917 2519 334 0,'0'0'7'0,"0"0"3"0,0-7 2 0,0 7 1 16,0-8 2-1,0 8 0-15,7-15 1 0,5 6 1 16,6-2-6-16,10-1-2 16,9-3-2-16,8 3 0 0,4-5-1 15,8-4-1-15,1 6-1 16,-1-2-1-16,-4 3-1 16,-13 4 0-16,-2 3-1 15,-13 4 0-15,-2-2-1 0,-11 5 2 16,-12 0-2-16,0 0 1 15,2 5 1-15,-2-5-1 16,-7 12 0-16,7-12-1 16,-12 20-1-16,-1-8-3 15,6 1-7-15,-3 1-12 0,2-2-42 16,5 6-19-16</inkml:trace>
  <inkml:trace contextRef="#ctx0" brushRef="#br0" timeOffset="391073.0141">17658 2757 400 0,'0'0'7'15,"0"0"3"-15,0 0 1 0,-9-10 0 16,9 10 1-16,0 0 0 16,0 0 0-16,-6 0 0 15,6 10-5-15,0 0-4 16,0 4-2-16,0 3 1 0,0 4 0 16,0-1-1-16,5-3-2 15,-4-2-3-15,8-1-7 16,-5-3-17-16,-4 1-55 0,0-12-1 15</inkml:trace>
  <inkml:trace contextRef="#ctx0" brushRef="#br0" timeOffset="391983.8044">17917 2225 478 0,'0'0'1'16,"-13"12"1"-16,5-3 2 15,-8 6 0-15,3 3 1 16,-5-1-1-16,1 4 0 16,-1-2 1-16,6-7-1 15,5 0-4-15,4-2 0 0,3-10 0 16,15 0 0-16,8 0 0 15,2-5 0-15,4-2 0 16,6 2 0-16,0-5 0 16,-1 3 0-16,-4 5 0 0,-5-6 0 15,-8 3 0 1,-1 3 0-16,-7 2 0 0,-9 0 0 16,7-2 0-16,-7 2 0 15,0 0 0-15,0 0 0 16,0 0 0-16,0 0 0 0,-4 4 0 15,4-4 0-15,-5 8 0 16,5-8-41-16,0 14-45 16,0-14-3-16</inkml:trace>
  <inkml:trace contextRef="#ctx0" brushRef="#br0" timeOffset="392937.5955">17655 2077 300 0,'0'0'5'0,"0"0"3"0,0 0 3 15,0-12 3-15,0 12 1 16,3-9 2-16,-3 9 2 16,4-10-1-16,-4 10-4 15,8-8-2-15,-8 8-3 16,17-7-1-16,-4 2-2 16,6 5-1-16,4-5-1 0,7 3 1 15,2 0-2-15,3-1 0 16,-4 3 0-16,-1 0-1 0,-4 7 0 15,-5 6 0-15,-9 4-1 16,-8 5 1-16,-4 3-1 16,-4 0 1-16,-8 4 0 15,-5 0 1-15,1 4 1 16,-2-3 1 0,1-1-1-16,5-3-2 15,2-4-2-15,2-7 0 16,3 0 0-16,5-6 0 0,0-9 0 15,8 5 0-15,2-5 0 16,2-5 0-16,3-2 0 16,6 0 0-16,7-3 0 15,-6 3 0-15,8-5 0 0,-4 0 0 16,1 3 0-16,-2 1 0 16,-5 5 0-16,-5 2 0 15,-1 1-6 1,-14 0-78-16,18 7-3 15</inkml:trace>
  <inkml:trace contextRef="#ctx0" brushRef="#br0" timeOffset="393702.7817">3012 5898 379 0,'0'0'8'16,"0"0"2"-16,-10-12 2 0,10 12 2 15,-14-15 2-15,5 7 0 16,-2 6 1-16,-3 2 0 16,7 10-7-16,-4 10-2 15,9 9-4-15,-3 11-4 16,5 4 0-16,0 5 0 0,5 7 0 16,2-8 0-16,1 3 0 15,2-10 0-15,-1 2-2 16,-4-14-20-16,3-1-63 15,-1-3-3-15</inkml:trace>
  <inkml:trace contextRef="#ctx0" brushRef="#br0" timeOffset="393938.1536">2700 5992 375 0,'0'0'5'15,"0"0"3"-15,0-10 0 0,0 10 2 16,5-19 1-16,7 2 1 16,11-4 2-16,7-4-1 15,7-4-4-15,7 0-1 16,9 0-2-16,2 2-2 0,2 6-1 16,-5 1-2-16,-8 13-3 15,-6 1-10-15,-6 1-52 16,-9 19-19-16</inkml:trace>
  <inkml:trace contextRef="#ctx0" brushRef="#br0" timeOffset="394284.2604">3314 6208 422 0,'0'0'3'15,"-11"0"1"-15,11 0 1 16,-16 12-1-16,2 0 1 0,3 1 0 16,-1 3 1-16,-1 5-1 15,3-1-3-15,8 2 0 16,2-8-1-16,7 1 1 16,7-6-1-16,3-5 1 15,7-4 0-15,3 0 0 0,1-10 0 16,-2-2 0-1,-3-6 1-15,2-1-1 0,-7-6 0 16,-6 1 1-16,-7-2-1 16,-5-1-1-16,-8 3 0 0,-7 0 0 15,-4 5-2-15,-6 6-1 16,-3 6-4-16,-2 5-13 16,3-3-62-16,1 7-4 0</inkml:trace>
  <inkml:trace contextRef="#ctx0" brushRef="#br0" timeOffset="394471.7833">3504 5559 456 0,'0'0'3'0,"0"0"2"15,0 0-2-15,0 0 1 0,0 0 0 16,0 12 1-1,6 10 0-15,1 8-3 0,10 20-27 16,4 1-57-16,-4 7 0 16</inkml:trace>
  <inkml:trace contextRef="#ctx0" brushRef="#br0" timeOffset="395496.9215">17779 6658 502 0,'0'0'4'0,"0"0"1"15,0 0-5-15,0 0 0 16,0 0 0-16,0 0 0 15,-7-5 0-15,7 5 0 16,0 0 0-16,-12 0 0 0,12 0 0 16,0 0-87-16,7 5-4 15</inkml:trace>
  <inkml:trace contextRef="#ctx0" brushRef="#br0" timeOffset="398916.5948">18441 6438 283 0,'0'0'10'16,"0"0"6"-16,0-8 4 15,0 8 2-15,0-9 2 0,0 9 1 16,0-10 0-16,0 10 1 16,0-10-9-16,0 10-7 15,0 0-3-15,0 0-3 16,0 0-1-16,-8 12-2 16,6 0 1-16,2 1-1 15,-6 5-1-15,6 6 2 16,-3 1-1-16,2 2 1 0,-2 7 0 15,1 2 1-15,-2 0-1 16,1 2 1-16,0-1-3 16,-2 3 0-16,3-3 0 15,-5-2 0-15,6-3 0 0,-2-7 0 16,3 0 0-16,0-8 0 16,-2 0 0-16,2-5 0 0,0-4 0 15,0-8 0-15,-2 9 0 16,2-9 0-16,0 0 0 15,0 0 0-15,0 0 0 0,0 0 0 16,0 0 0-16,0 0 0 16,0 0 0-16,0 0 0 15,-8-9 0-15,8 9-2 16,0 0-9-16,-7-12-6 16,7 12-20-16,7-6-49 0,-7 6 0 15</inkml:trace>
  <inkml:trace contextRef="#ctx0" brushRef="#br0" timeOffset="399286.237">18060 6399 354 0,'0'0'8'0,"0"0"3"16,-10-15 3-16,10 15 0 16,-4-14 1-16,4 2 1 0,2 0 0 15,10-5 2-15,13-1-8 16,11-3-2-1,14-2-2-15,11-2-1 0,6 3-2 16,8-3 1-16,-1 5-2 16,-5 6 0-16,-5 1-2 15,-13 8 0-15,-11 5-1 0,-10 5-4 16,-10 13-11-16,-13 11-44 16,-2 1-24-16,-5 3-2 15</inkml:trace>
  <inkml:trace contextRef="#ctx0" brushRef="#br0" timeOffset="399683.1583">18575 6733 434 0,'0'0'5'0,"0"0"1"0,0 0 2 16,0-10 1-16,0 10-1 15,6-12 1-15,1 9 0 0,7 1-1 16,6-1-4-16,3 3-2 16,1 5-1-16,4 5 0 15,-2 5-2-15,2 5 1 0,-7-1-1 16,-7 7 1-16,-3-2-1 16,-9 0 1-16,-2-1-1 15,-2-3 0-15,-7-2 1 0,-3-6 0 16,0-3 0-16,-5-3 1 15,2-6 0-15,2 0 0 16,4-10 1-16,3-5-1 16,1-2 0-16,5-4 0 15,5 2 0-15,8-6-1 0,4 5 0 16,5 1-3-16,3-1-4 16,3 9-8-16,2 1-19 15,-13 8-50-15,18-1-1 16</inkml:trace>
  <inkml:trace contextRef="#ctx0" brushRef="#br0" timeOffset="400515.6923">19256 6774 401 0,'0'0'5'16,"0"-9"3"-16,0 9 1 0,-13-18 2 16,4 6 0-16,-6 0 1 15,0 2 0-15,-5 0 0 16,0 3-6-16,0 5-2 0,3 2-2 15,-3 6-1-15,2 7-1 16,6 2 0-16,5 4 0 16,5 2-1-16,2 1 1 15,0-2 0-15,5-5 0 0,4-1 0 16,1-4 0-16,3-5 1 16,-1-5 0-16,3 0 0 15,0-8 0-15,-2-1 1 16,1-8 0-16,2 0-1 15,-4-3 1-15,0-3-1 16,-2 3 0-16,-3 3-1 0,-3 5 0 16,4 0-1-16,-8 12 0 15,0 0 0-15,11-3-1 16,-9 7 1-16,3 9-1 0,-1 2 1 16,2 2 0-16,2-2 1 15,2 3 0-15,-1-4-1 16,4-3 1-16,4-7 0 0,-1-1 0 15,0-3-1-15,5-3 1 16,-1-1 0-16,-3-7-1 16,1-1 1-16,-4 0-1 15,-3 4 0-15,-2 2 0 0,-9 6-2 16,6-9 0-16,-6 9 0 16,0 0-1-16,0 0 1 15,-1 9 0-15,1-9 0 16,-2 16 1-16,2-16 1 15,2 15 1-15,8-10 0 0,2-5 1 16,7 0 0-16,7-7 0 16,-1-6 0-16,7 0 0 15,-4-4 0-15,1 0 1 16,-3 0 1-16,-7-1-1 0,-4 0 1 16,-8 6-1-16,-4 3 1 15,-3 9-2-15,-10-11 0 16,-5 11-1-16,0 5-1 15,-2 2 0-15,0 7-1 0,4 1 1 16,3 2-1-16,5 0 1 16,5 3 0-16,5 0 1 15,8-1 0-15,6 1-1 0,4-2 1 16,1-1 0-16,2-2 0 16,-3-3-1-16,-2 0 0 15,-9-1 0-15,-1-1 0 16,-11-2 0-16,-3 1 0 0,-12-4 1 15,-4 2 0 1,-9-4 0-16,-1 2 0 0,-9-1 0 16,3 2 1-16,0-2-3 15,1-4-11-15,9-4-48 0,4 4-20 16</inkml:trace>
  <inkml:trace contextRef="#ctx0" brushRef="#br0" timeOffset="401057.5219">20082 6658 445 0,'0'0'5'0,"0"0"1"0,0 0 3 15,-10-9 1-15,10 9 1 16,0 0 0-16,-11-11 1 16,11 11-10-16,0-9-2 0,0 9 0 15,18-5 0-15,2 2 0 16,4 1 0-16,6 0 0 0,3 2 0 16,1 0 0-16,2 0 0 15,-6 2 0-15,-6 3 0 16,-2 5 0-16,-6-1 0 15,-9 6 0-15,-5-3 0 0,-6 9 0 16,-9-4 0-16,-9 0 0 16,-3 8 0-16,-3-7 0 15,-4 4 0-15,0-5 0 16,5 1 0-16,4-4 0 0,8-1 0 16,2-6 0-16,13-7 0 15,0 12 0-15,13-6 0 16,7-6 0-16,2 0 0 15,6 0 0-15,4 0 0 0,5-6 0 16,-5 4 0-16,1-3 0 16,-6 0 0-16,-4 3 0 15,-5-1 0-15,-2 3 0 16,-16 0 0-16,11 0 0 0,-11 0 0 16,0 0 0-16,-11 10 0 15,4-3-14-15,7-7-72 16,-14 13-2-16</inkml:trace>
  <inkml:trace contextRef="#ctx0" brushRef="#br0" timeOffset="401420.064">21069 6086 471 0,'0'0'4'16,"0"0"0"-16,0 0 1 0,0 0 0 15,0 0 0-15,-7 18 0 16,-4 8 2-16,-1 12-2 16,-8 14-5-16,0 10 0 0,-3 14 0 15,1 8 0-15,0 6 0 16,7-3 0-16,5-3 0 15,7-4 0-15,3-9 0 16,8-4 0-16,9-10 0 0,8-4 0 16,8-7 0-16,-1-6 0 15,10-5 0-15,-2-9 0 16,2-5 0-16,-2-7 0 0,-6-6 0 16,-6-1 0-16,-8-1-67 15,-2-6-23-15</inkml:trace>
  <inkml:trace contextRef="#ctx0" brushRef="#br0" timeOffset="402285.5816">21442 6629 388 0,'0'0'7'0,"4"-10"2"0,4 2 4 16,-6-4 0-16,0-3 2 15,-2 3 0-15,0-3 0 16,-4 0 1-16,-11 5-6 16,-5 7-4-16,-7 3-2 15,-3 13-4-15,-3 2 0 0,1 7 0 16,2 6 0-16,8 1 0 16,1 0 0-16,14 5 0 0,5-8 0 15,8 2 0-15,10-9 0 16,7-3 0-16,5-9 0 15,6-7 0-15,3-3 0 0,-2-15 0 16,0-6 0-16,-3-11 0 16,-2-4 0-16,-8-11 0 15,-1-10 0-15,-9-3 0 16,-3-4 0-16,-9-5 0 0,0 3 0 16,0 6 0-16,-7 6 0 15,0 12 0-15,0 14 0 16,-2 11 0-16,0 18 0 15,-3 14 0-15,3 20 0 16,2 21 0-16,2 7 0 16,1 10 0-16,4 12 0 0,0 2 0 15,2-2 0-15,11-5 0 16,-1-7 0-16,11-9-9 16,16-9-79-16,-16-12-2 0</inkml:trace>
  <inkml:trace contextRef="#ctx0" brushRef="#br0" timeOffset="402740.346">21754 6607 441 0,'0'0'5'16,"0"0"3"-16,-9-15 1 16,9 15 2-16,-7-18 0 15,3 10 0-15,4-1 0 0,0-3-7 16,13 1-4-16,4 6 0 15,6 1 0-15,2 4 0 16,-1 0 0-16,4 4 0 16,-8 7 0-16,-3 1 0 15,-9 2 0-15,-8 7 0 0,-3-1 0 16,-7-3 0-16,-7 2 0 16,2-1 0-16,-5 0 0 0,0-3 0 15,8-3 0-15,-5-3 0 16,11 1 0-16,4 0 0 15,2-10 0-15,8 15 0 16,9-12 0-16,5 1 0 16,3-1 0-16,0-1 0 0,2 4 0 15,0-2 0-15,-4 2 0 16,0-1 0-16,-9 2 0 16,2 3 0-16,-9-3 0 15,-2 3 0-15,-5 0 0 0,-5 2 0 16,-8 1 0-16,-7-4 0 15,-7 4 0-15,-3-3 0 16,-5 2-6-16,-2-9-7 16,2 2-15-16,6 0-53 15,4-7-6-15</inkml:trace>
  <inkml:trace contextRef="#ctx0" brushRef="#br0" timeOffset="403051.5126">22133 5913 479 0,'0'0'2'15,"0"0"0"-15,0 0 1 16,10 7 1-16,2 8 0 16,5 13 1-16,8 9 1 15,5 13 0-15,7 16-6 16,3 11 0-16,3 12 0 0,-2 8 0 15,4-1 0-15,-12 3 0 16,-7 1 0-16,-8-6 0 16,-15-8 0-16,-8-2 0 15,-15-9 0-15,-17-11 0 0,-6-7 0 16,-7-4 0-16,-2-12 0 16,1-11 0-16,8-3 0 15,-2-1-70-15,9-20-19 0</inkml:trace>
  <inkml:trace contextRef="#ctx0" brushRef="#br0" timeOffset="403755.4143">23381 5717 369 0,'0'0'5'0,"-8"-5"2"0,-2 2 2 16,-7-4 0-16,-7 5 0 16,-4 2 2-16,-5 2 0 15,-10 16 2-15,2 7-4 0,4 16-2 16,-4 12-1-16,11 11 0 16,6 13-1-16,6 10 0 15,11 7 0-15,7 3-2 16,5 3 0-16,5 4 0 15,3 0 0-15,-1 6-1 0,1 2 0 16,-6-1 0-16,-2 5 0 16,-5 1 0-16,-5 1-1 15,-6 3 1-15,-3 3-2 16,-9-4 0-16,1-6 0 0,-5-3 0 16,0-4 0-16,-1-3 0 15,0-2 0-15,-2-9 0 16,6-1 0-16,1 0 0 0,2-3 0 15,-2 3 0-15,-2 2 0 16,0 0 0-16,5-4 0 16,-2 2 0-16,2-6 0 0,1-8 0 15,3-5 0-15,2-13 0 16,4-12 0-16,7-10 0 16,3-13 0-16,0-11 0 15,9-3 0-15,4-9 0 16,2-2 0-16,7 0 0 0,-1 0 0 15,8-5 0-15,-1 3 0 16,9-4 0-16,-2 2 0 16,2-1 0-16,0-4-2 15,8 3-23-15,3-5-61 16,-9-6-3-16</inkml:trace>
  <inkml:trace contextRef="#ctx0" brushRef="#br0" timeOffset="404303.272">23771 5949 397 0,'0'0'4'0,"0"0"0"16,-8 0 0-16,8 0 0 16,-17 9 1-16,2 3-1 15,3 3 1-15,-4 4 1 0,2 1-3 16,7 6-1-16,3-2 1 16,4 1 0-16,13-3 1 15,7-5 1-15,5-4-1 16,4-7 0-16,4-6 1 15,0-1 1-15,-1-12-1 16,-5-9 0-16,-5-3 0 0,-6-7-1 16,-10 2-1-16,-6-2-1 15,-10 8-1-15,-11 1 0 16,-8 14-1-16,-2 9 0 0,-4 9-3 16,-2 16-6-16,7 12-14 15,8 8-59-15,-4 9-1 16</inkml:trace>
  <inkml:trace contextRef="#ctx0" brushRef="#br0" timeOffset="404738.8196">23653 6914 415 0,'0'0'5'0,"0"-10"2"16,0 10 2-16,-1-15 0 16,1 15 0-16,-3-11 0 0,3 11 0 15,-10 0-1-15,3 11-4 16,-2 7-2-16,6 6-2 15,-6 6 0-15,7 0 0 0,2 4 0 16,11-6 1-16,5-4-1 16,9-4 1-16,5-7 0 15,5-11 1-15,0-2-1 16,5-5 1-16,-5-10 0 16,-5-7 0-16,-6-8 0 0,-10-4 0 15,-6-4-1-15,-8-2 1 16,-8 4-1-16,-9 3-1 15,-7 6 0-15,-6 10-1 0,-2 6-3 16,-1 14-5 0,-2 10-14-16,3 12-61 0,7 8-2 15</inkml:trace>
  <inkml:trace contextRef="#ctx0" brushRef="#br0" timeOffset="405149.4985">23554 7845 432 0,'0'0'2'0,"0"0"-1"0,0 0 2 16,-12 5-1-16,12-5 1 15,-18 18 1-15,11-7 1 16,0 5 0-16,2-1-1 16,2 4 0-16,8-3 0 15,5 0-1-15,10-3 0 0,5-6-1 16,3-2 0-16,2-5 0 16,3-5 0-16,0-7-1 0,-6-8 0 15,-2-7 0-15,-5-5 0 16,-10-2 0-16,-4-7 0 15,-6 4-1-15,-13 3 0 0,-5 4 0 16,-4 10 1-16,-8 9-1 16,-4 14-1-16,-1 13-4 15,5 11-10-15,-2 19-58 16,7 3-12 0</inkml:trace>
  <inkml:trace contextRef="#ctx0" brushRef="#br0" timeOffset="405383.8706">23607 8526 495 0,'0'0'1'16,"-5"13"1"-16,-4-1 0 0,6 11 2 15,-8 6 1-15,-1 8-3 16,-1 11-2-16,-1 6 0 15,2 8 0-15,-1 0 0 16,5 0 0-16,3 3 0 16,1-11 0-16,4-2 0 0,-4-18-17 15,-3-4-70-15,10-12-3 16</inkml:trace>
  <inkml:trace contextRef="#ctx0" brushRef="#br0" timeOffset="405955.0844">24521 5786 376 0,'0'0'4'16,"11"-9"3"-16,-2 2 0 0,3-6 1 15,9 3 0-15,1 1 0 16,8 0 1-16,5 1-1 16,-1 8-4-16,-2 11-1 15,-2 11-1-15,0 13 1 16,-5 15-1-16,-13 11 1 0,-7 19 0 15,-5 10 0-15,-9 15 1 16,-8 12-1-16,-3 7 0 16,-6 6 0-16,2 5 1 15,1 4-1-15,0-1 1 0,3-1-1 16,7-1 0-16,0 0 0 16,1-2 0-16,1-6 2 15,1-4 0-15,8-5-1 0,0-2-1 16,2-8-3-16,0-5 0 15,0-7 0-15,7-8 0 16,-2-5 0-16,8-5 0 16,-6-7 0-16,-5-7 0 0,1-6 0 15,-3-7 0-15,-5-6 0 16,-10-5 0-16,-7-7 0 16,-11-7 0-16,-9-1 0 15,-10-6 0-15,-8-6 0 16,-12-2 0-16,-15 1 0 0,-1 8 0 15,-6-3-82-15,-5 0-7 16</inkml:trace>
  <inkml:trace contextRef="#ctx0" brushRef="#br0" timeOffset="417099.8896">18963 4780 19 0,'20'-5'1'0,"17"3"1"16,20-8 0-16,30 3 1 16,17-6 0-16,23 6 2 15,15-5-2-15,28 2 2 16,0 1 0-16,7 0-1 0,-3 4 1 16,8-2 0-16,-3 2 0 15,12-3-1-15,0 1 1 16,-12 0 0-16,-7-1-1 15,-11 4 0-15,-16-1-2 0,-19 0 2 16,-16 0-1-16,-28 3 6 16,-20-3 1-16,-17-1 2 15,-10 2 2-15,-13 1-1 16,-6-2 1-16,-16 5-3 16,7-7-2-16,-7 7-3 0,-2-11-2 15,2 11-4-15,-18-5-2 16,8 5-1-16,-5 0-5 15,3 0-5-15,-9 3-5 16,7 2-10-16,-1 3-11 0,0-1-11 16</inkml:trace>
  <inkml:trace contextRef="#ctx0" brushRef="#br0" timeOffset="419279.717">24599 4645 18 0,'0'0'2'0,"0"0"0"0,0 0-2 16,0 0-9-16,0 0 1 16,0 0 3-16</inkml:trace>
  <inkml:trace contextRef="#ctx0" brushRef="#br0" timeOffset="425434.6677">17870 7824 162 0,'0'0'2'15,"0"0"0"-15,0 4 1 0,0-4-1 16,0 0 3-16,0 0 0 16,0 12 4-16,0-12 3 15,0 0-1-15,9 10 3 16,-1-4 0-16,5-5 1 0,6 5 1 15,6-1-2-15,10-5-1 16,7 2-2-16,17-2 0 16,12-2-3-16,15-3 0 15,14-2-2-15,14-4 0 0,18 2-2 16,11-2 0-16,22 1-1 16,17-2-1-16,9 2 1 15,20 0-3-15,8 5 3 16,10-2-2-16,-1 2 0 0,8 0 0 15,-7 0 0-15,-8 2 0 16,-9-1-1-16,-21-1 2 16,-14 0 0-16,-16-5 1 15,-12 5 1-15,-27 1 1 16,-17-5 0-16,-29 1 3 16,-16 7 1-16,-15-5 0 15,-15 1 0-15,-13 5 0 0,-17 0-1 16,13-5-1-16,-13 5-1 15,0 0-2-15,0 0-2 0,0 0-2 16,0 0 0-16,0 0-1 16,0 0 0-16,0 0 0 15,0 0 0-15,0 0 0 0,0 0 1 16,-6 8-1-16,6-8-1 16,-7 9-4-16,7-9-6 15,-12 17-17-15,12-8-51 0,-11 1-4 16</inkml:trace>
  <inkml:trace contextRef="#ctx0" brushRef="#br5" timeOffset="433587.6686">14043 6121 304 0,'0'0'7'0,"0"0"5"15,0 0 3-15,0 0 3 16,0 0 2-16,0 0 2 16,0 0-1-16,0 0 0 0,0 0-7 15,0 0-4-15,-9 0-3 16,9 0-4-16,-13 12-1 15,7-2-1-15,0 1-1 16,1-2 0-16,0 3 0 0,3-1 1 16,2-2 1-16,0-9 2 15,12 13-1-15,0-13 2 16,2 0 1-16,1 0 0 16,6-8 1-16,-4-1-7 0,0-1 0 15,-4-5 0-15,-5 0 0 16,-4-3 0-16,-4 1 0 15,-2 0 0-15,-11 2 0 16,-2 5 0-16,-5 3 0 0,-1 4 0 16,-4 3 0-16,4 6 0 15,-4 6 0-15,8 2 0 16,4 1 0-16,4 2 0 16,4 0 0-16,5-1 0 0,7-2 0 15,5-1 0-15,8-6 0 16,6-2 0-16,-1-5 0 15,4 0 0-15,-4-2 0 16,-1-8 0-16,-1-3 0 0,-7-1 0 16,-7-2 0-16,-4-1 0 15,-5-2 0-15,-10 1 0 16,-3 6 0-16,-6 3 0 16,-1 1 0-16,-3 5 0 0,2 3 0 15,0 3 0-15,4 2 0 16,7 7 0-16,0-2 0 15,10 5-5-15,20-1-85 0,-7-2-1 16</inkml:trace>
  <inkml:trace contextRef="#ctx0" brushRef="#br5" timeOffset="434593.1191">13951 6171 339 0,'0'0'7'16,"0"0"3"-16,0 0 3 15,0 0 3-15,0 0 0 0,0 0 0 16,0 0 0-16,0 0 1 16,0 0-6-16,0 0-4 0,0 0-1 15,10 3-1-15,0-3-1 16,2 1 0-16,4-1-1 15,6 0 2-15,2 0-2 16,6 0 0-16,0 0-1 0,7-1 0 16,11-2 0-16,8 0-1 15,10 1 2-15,10-3-3 16,9 0 0-16,18 0 0 16,10-1 0-16,11 4 0 15,9-3 0-15,3-3 0 0,4 3 0 16,-2 1 0-16,2-4 0 15,-11 4 0-15,-7-4 0 16,-8 1 0-16,-9-1 0 16,-13-1 0-16,-6 2 0 15,-15-1 0-15,-12 3 0 0,-13 0 0 16,-8 3 0-16,-13-4 0 16,-5 3 0-16,-10 3 0 0,-10 0 0 15,0 0 0-15,0 0 0 16,0 0 0-16,0 0 0 15,0 0 0-15,0 0 0 16,0 0 0-16,0 0 0 0,0 0 0 16,0 0 0-16,0 0 0 15,0 0 0-15,-5 0 0 16,5 0 0-16,0 0 0 16,-9 3 0-16,9-3 0 15,-11 6 0-15,11-6 0 16,-10 2 0-16,10-2 0 0,-12 0 0 15,12 0-8-15,-17 12-52 16,17-12-29-16,-9 0 0 16</inkml:trace>
  <inkml:trace contextRef="#ctx0" brushRef="#br5" timeOffset="435061.9264">16166 5859 410 0,'0'0'6'0,"0"0"3"0,0 0 1 16,0 0 1-16,-12-3 0 15,12 3 0-15,0 0 2 16,0 0 2-16,0 7-5 15,15 1-5-15,5 4-5 0,5 1 0 16,5-4 0-16,9 6 0 16,5-3 0-16,-1 2 0 0,1-5 0 15,-3 2 0-15,-6-4 0 16,-8 0 0-16,-3-2 0 16,-11 2 0-16,-6 5 0 15,-7-2 0-15,-7 5 0 16,-13 0 0-16,-7 5 0 0,-3 2 0 15,-7 3 0-15,-3 0 0 16,-3-4 0-16,4 3 0 16,4-2 0-16,5-5 0 0,5-3 0 15,5-3 0-15,8-2 0 16,2 3 0-16,10-12 0 16,-4 9 0-16,4-9 0 15,0 0 0-15,7 12 0 16,-7-12-73-16,12 3-19 0</inkml:trace>
  <inkml:trace contextRef="#ctx0" brushRef="#br5" timeOffset="436739.6086">16803 5821 368 0,'0'0'7'0,"0"0"5"16,-10-5 0-16,10 5 1 15,-8-3 2-15,8 3 0 16,-10-2 1-16,10 2 0 16,0 0-6-16,0 0-1 0,0 0 0 15,7 0 0-15,14 2-9 16,9 1 0-16,7 0 0 16,5-1 0-16,8 1 0 15,0-3 0-15,2 0 0 0,-5 0 0 16,-4 1 0-16,-9 2 0 15,-10-3 0-15,-3 0 0 16,-6 3 0-16,-5-1 0 16,-10-2 0-16,0 18 0 0,-8-6 0 15,-9 3 0-15,-6 3 0 16,-12 2 0-16,-3 1 0 16,-3 8 0-16,-6-5 0 0,2-2 0 15,0-2 0-15,6-2 0 16,6-4 0-16,8-1 0 15,8-4 0-15,5-4 0 16,12-5 0-16,0 0 0 0,0 10 0 16,9-10 0-16,11 0 0 15,10 0 0-15,4 0 0 16,6-2 0-16,6-3 0 16,0 2 0-16,3-2 0 15,0 1 0-15,-7 1 0 16,-5 1 0-16,-7-1 0 0,-5 0 0 15,-5 3 0-15,-10 0 0 16,-10 0 0-16,8 0 0 16,-8 0 0-16,0 0 0 15,0 0 0-15,0 0 0 0,0 0 0 16,0 0 0-16,0 0 0 16,0 0 0-16,0 0 0 15,0 8 0-15,0-8 0 0,0 0 0 16,0 0 0-16,-8 12 0 15,8-12 0-15,-8 8 0 16,8-8 0-16,-15 10 0 0,15-18-29 16,0 8-63-16</inkml:trace>
  <inkml:trace contextRef="#ctx0" brushRef="#br5" timeOffset="439095.3756">14005 6252 104 0,'0'0'5'16,"0"0"3"-16,0 0 6 15,0 0 3-15,0 0 4 0,0 0 3 16,0 0 3-16,6-10 2 15,-6 10-4-15,0 0-2 16,0 0-4-16,0 0 0 16,0 0-3-16,0 0-2 0,0 0-1 15,0 0-1-15,0 0-2 16,0 0 0-16,0 0-2 16,0 0 0-16,0 0-2 15,0 0 0-15,0 0-2 16,0 0 0-16,0 0-1 0,0 0 0 15,0 0 0-15,0 0 0 16,0 0-1-16,0 0 0 16,0 0 0-16,0 0-1 0,0 0 1 15,0 0-1-15,0 0 1 16,0 0-1-16,0 0 0 16,0 0 1-16,0 0-1 0,0 0 1 15,0 0-1-15,0 0 0 16,0 0 1-16,0 0-1 15,0 0 0-15,0 0-1 16,0 0 1-16,0 0-1 0,0 0 1 16,0 0-1-16,0 0 0 15,0 0 0-15,0 0 0 16,0 0 1-16,0 0-1 16,0 0 0-16,0 0 0 15,0 0 0-15,0 0 0 0,0 0-1 16,0 0 1-16,0 0 0 15,0 0 0-15,0 0 0 16,0 0 0-16,0 0 0 16,0 0 1-16,0 0-1 0,0 0 0 15,0 0 0-15,0 0 1 16,0 0-1-16,0 0 0 16,0 0 0-16,0 0 0 15,0 0 0-15,0 0 0 0,0 0 0 16,0 0 0-16,0 0 0 15,0 0 0-15,0 0 1 16,0 0-1-16,0 0 0 0,0 0-1 16,0 0 1-16,0 0 0 15,0 0 0-15,0 0 0 16,0 0-1-16,0 0 1 16,0 0-1-16,0 0 1 0,0 0-2 15,0 0 0-15,0 0-3 16,0 0-4-16,0 0-6 15,0 0-11-15,0 0-48 16,7 0-7-16</inkml:trace>
  <inkml:trace contextRef="#ctx0" brushRef="#br5" timeOffset="441041.8676">14059 6270 249 0,'0'0'7'16,"0"0"5"-16,0 0 5 15,0 0 3-15,0 0 2 16,9-10-1-16,-9 10 2 16,0 0-2-16,0 0-8 0,0 0-4 15,0 7-3-15,-5 11-3 16,-3 6 0-16,-2 11-1 16,-4 10 1-16,-4 8 1 15,-7 12 2-15,-8 7-1 16,-3 7 0-16,-3 3-1 0,-7 0 0 15,4 0-1-15,-6-1 0 16,4-4 1-16,2-3-1 16,4-3-1-16,1-8 0 15,5-5 0-15,2-7-1 0,5-3 1 16,5-9-1-16,3-6 0 16,4-7-1-16,0-6 0 15,7-2 1-15,1-9-1 0,5-9 1 16,-6 10 0-16,6-10 0 15,0 0 1-15,0 0 0 16,0 0 0-16,0 0 0 16,0 0 0-16,0 0 0 0,0 0-2 15,0 0-2-15,0 0-2 16,0 0-4-16,0 0-7 16,0 0-13-16,9-10-46 15,-9 10-12-15</inkml:trace>
  <inkml:trace contextRef="#ctx0" brushRef="#br5" timeOffset="441625.5088">13384 7411 318 0,'0'0'9'0,"0"0"3"16,-5-12 3-16,5 12 4 16,-2-13 0-16,2 13 0 0,-5-9-2 15,5 9 1-15,0 0-7 16,0 0-5-16,0 20-2 16,0 0-3-16,0 5 0 15,0 4 0-15,0 6 0 16,-2 4 2-16,-3-2-1 0,0 1 0 15,-6-4 0-15,2-2 0 16,-1-4 1-16,0-3-1 16,0-8 0-16,3-5 0 15,-1-2 0-15,8-10 0 0,0 0-1 16,-5 10 0-16,5-10 1 16,8-2 0-16,6-6 0 15,4-2 0-15,6-2 1 16,9-5 0-16,2-1-3 0,6 0 0 15,2-2 0-15,2 4 0 16,-8 1 0-16,-2 6 0 16,-8-2 0-16,-4 4 0 0,-3 5 0 15,-9-4 0-15,-11 6 0 16,10 0 0-16,-10 0 0 16,0 0 0-16,0 0 0 15,0 0 0-15,0 0 0 16,0 0 0-16,0 0 0 15,0 0 0-15,0 0 0 0,0 0 0 16,0 0 0-16,0 0 0 16,-2 8 0-16,2-8-49 15,-8 4-41-15,8-4-2 0</inkml:trace>
  <inkml:trace contextRef="#ctx0" brushRef="#br5" timeOffset="442362.7834">13136 8115 279 0,'0'0'7'0,"0"0"6"0,0 0 1 15,0 0 4-15,0 0 0 16,0 0 3-16,-8-11 1 16,8 11 0-16,0 0-6 0,0 0-4 15,0 0-2-15,0-9-2 16,0 9-2-16,0 0 0 16,0 0-2-16,0 0-1 15,0 0 0-15,0 0-1 16,0 0 0-16,0 0-1 0,0 0 0 15,0 0-1 1,0 0-3-16,0 0-3 0,0 0-12 16,0 0-63-16,0 0-1 15</inkml:trace>
  <inkml:trace contextRef="#ctx0" brushRef="#br5" timeOffset="443661.0948">13083 8011 233 0,'0'0'7'15,"0"0"2"-15,0 0 2 16,0 0 2-16,0 0 3 16,0 0 2-16,0 0 0 15,0 0 1-15,0 0-4 0,0-11-1 16,0 11-2-16,0 0-3 15,0 0-1-15,0 0-2 16,0 0-1-16,0 0-1 16,0 0-1-16,0 0-2 15,0 0-1-15,0 0-3 0,0 0-7 16,0 0-17-16,0 0-47 16,0 8-4-16</inkml:trace>
  <inkml:trace contextRef="#ctx0" brushRef="#br5" timeOffset="444476.702">13083 8011 279 0,'0'7'8'15,"0"-7"4"-15,0 0 4 0,0-7 3 16,0 7 2-16,0 0 2 15,0-11 1-15,0 11 1 16,0 0-7-16,0-11-3 16,0 11-4-16,11-10-2 0,3 5-1 15,4 3-2-15,5-3-1 16,4 5-1-16,0 0 0 16,5 5 0-16,-5 4-4 15,-2 4 0-15,0 4 0 16,-9 4 0-16,-7 3 0 15,-6-2 0-15,-3 4 0 0,-7 0 0 16,-9 0 0-16,-6-3 0 16,-2 0 0-16,-2-3 0 15,-3-8 0-15,5 0 0 0,2-4 0 16,8-2 0-16,-1-6 0 16,7-3 0-16,3-9 0 15,8-4 0-15,9-6 0 0,7-3 0 16,5-7 0-16,2-3 0 15,10 1 0-15,-4-1 0 16,3 3 0-16,-8 1 0 16,-2 9 0-16,-5 3 0 0,-5 6 0 15,-5 3 0-15,-10 10 0 16,8-5 0-16,-8 5 0 16,0 15 0-16,-4 3 0 15,2 2 0-15,-3 2 0 0,-1 4 0 16,5 0 0-16,1 1 0 15,0-7 0-15,5-1 0 16,8-4 0-16,4-7 0 16,5-2 0-16,2-4 0 15,5-2 0-15,1 0 0 0,-6-6 0 16,5 2 0-16,-6 1 0 16,-3-2 0-16,-8 3 0 15,4-1 0-15,-16 3 0 0,8 0 0 16,-8 0 0-16,0 0 0 15,0 0 0-15,0 0-8 16,6 7-24-16,-6-7-54 16,0 0-2-16</inkml:trace>
  <inkml:trace contextRef="#ctx0" brushRef="#br5" timeOffset="445596.4536">14043 6242 212 0,'0'0'9'0,"0"0"5"16,-2-13 5-16,2 13 5 16,-3-12 0-16,3 12 2 15,0-12-3-15,0 12 1 0,0 0-6 16,0 0-4-16,-4 20-4 16,1 9-2-16,3 19-2 15,0 6 1-15,0 18 0 0,0 7 2 16,0 11-2-16,0 1 0 15,0 4-2-15,3-7 0 16,-2-3-1-16,5-3-1 16,-4-10 1-16,3-11-1 0,0-4-1 15,-3-12 0-15,4-3 0 16,-2-12-2-16,-1-8 1 16,0-4-1-16,-1-8 1 15,-2-10 1-15,5 12-1 0,-5-12 0 16,0 0-1-1,0 0-3-15,2-8-5 0,-2 8-11 16,0-25-48-16,0 25-19 16</inkml:trace>
  <inkml:trace contextRef="#ctx0" brushRef="#br5" timeOffset="446024.0327">13841 7320 387 0,'0'0'7'0,"0"0"3"0,0-9 1 16,0 9 1-16,4-11 1 16,-4 11 0-16,5-7 0 15,-5 7 1-15,12-2-7 16,-3 4-3-16,4 5-2 0,-1 4 0 15,6 3-1-15,1 3 1 16,2-2-1-16,0 2-1 16,-3 4 1-16,2-7-1 15,-4 1 1-15,-2-4 0 16,2-4 0-16,-2-3 0 0,-2-4 1 16,-1 0 0-16,1-7 1 15,1-8-3-15,-4-5 0 0,3-5 0 16,4-2 0-16,-7 0 0 15,2-1 0-15,-6 1 0 16,2 3 0-16,-2 5 0 16,-4 5 0-16,-1 4 0 0,0 10 0 15,0-13 0-15,0 13-11 16,0 21-65-16,0-21-12 16</inkml:trace>
  <inkml:trace contextRef="#ctx0" brushRef="#br5" timeOffset="446489.8626">14372 7092 422 0,'0'0'6'0,"0"0"2"0,0-7 1 16,0 7 0-16,0 0-1 15,0 0 1-15,0 0 0 16,-5 7 0-16,5 8-6 15,0 2-2-15,7 1 0 0,0 3 0 16,6 3 0-16,2-8 0 16,5-6 1-16,5-2-1 15,-4-2 1-15,5-6 0 16,-4-6 0-16,1-4 1 0,-4-5-1 16,-4-3-2-16,-3-1 0 15,-7-1 0-15,-2 1 0 16,-3 2 0-16,0 0 0 0,0 5 0 15,-3 3 0 1,3 9 0-16,0 0 0 0,-5 5 0 16,5 10 0-16,0 3 0 15,0 3 0-15,5 7 0 16,-2-2 0-16,2 3 0 0,0-2 0 16,0-3 0-16,-3 0 0 15,-2-1 0-15,-2-3 0 16,-16 0 0-16,-3-1 0 0,-9 3 0 15,-11 1 0-15,-3-3 0 16,-4 7 0-16,-1 0-40 16,1-4-48-16,12-4-3 15</inkml:trace>
  <inkml:trace contextRef="#ctx0" brushRef="#br4" timeOffset="508944.8073">7090 9610 162 0,'0'0'7'0,"0"0"4"16,0 0 4-16,-5-11 4 0,5 11 5 15,0 0 1-15,0 0 1 16,-9-7 2-16,9 7-4 0,0 0-5 15,0 0-1-15,0 0-3 16,0 0-4-16,0 0-2 16,0 0-3-16,0 0-1 0,0 0-1 15,0-11-2-15,0 11 0 16,7-12-1-16,-7 12-1 16,17-15 1-16,-7 5-1 0,2 3 1 15,6-3 0-15,-1 2 1 16,1-1-2-16,-1 2 1 15,3-3-1-15,0 0 2 16,-1 2-1-16,4 1 0 16,0-1 0-16,4-2 0 15,-2 3 1-15,5 0-1 16,-4-1 1-16,9 1-1 0,-2-3 1 16,4 2 0-16,-2-1-1 15,2 0 0-15,0 3 0 16,-1-2 0-16,1 1 0 0,-2 2 0 15,-6-3-1-15,4 3 1 16,-6 0-1-16,1 0 1 0,-1 1 0 16,-2 1 0-16,0-4-1 15,5 4 1-15,0-2 0 16,3 1 0-16,3-1 0 16,1-3 0-16,3 5 0 15,-1-1-1-15,4-1 1 0,-6 1-1 16,2 2 0-16,-3 1 0 15,1 1 0-15,-2 0 0 16,-3 0 1-16,-2 0-1 16,0 0 0-16,2 0 0 0,-2 0 0 15,-3 0 1-15,3 0-1 16,0 0 1-16,2 0-1 16,-2 0 0-16,0 0 0 15,-1 0 1-15,-1 1-1 16,2 5 0-16,2-4 0 0,-2 3 0 15,0 0 0-15,-3 3 0 16,1-3 0-16,2 2 0 16,-5-2 0-16,-1 2 0 0,-2-2 0 15,-1 2 0-15,-2 1 0 16,-1-1 0-16,-4 1 0 16,2-1 0-16,-2 1 0 0,1 2 0 15,-2 0 0-15,0 0 0 16,-1-3 0-16,3 3 0 15,-3 2 0-15,0-2 0 16,0 2 0-16,1-3 0 16,-2 8-1-16,-2-5 1 0,1 3 0 15,-4-1 0 1,3 1 0-16,-1 0 0 0,-1 2 0 16,-2-1 0-16,3-2 0 15,-4 1 0-15,1-3 0 16,0 1 0-16,0 1 0 0,0-2 0 15,-3 1 0-15,2 0 0 16,-2-1 1-16,-2 3-2 16,0-3 2-16,0 0-1 0,0 3 1 15,-6 0-1-15,1 0 1 16,-2 0-1-16,0 0 1 16,-4-2-1-16,4-1 1 0,-2 2 0 15,-1-1 0-15,-3-1 0 16,3 0-1-16,-4 1 1 15,3-2 0-15,2-2-1 16,-7 1 1-16,3 0-1 16,1 0 1-16,0-1-1 15,0 2 1-15,-1-2-1 0,1 3 1 16,-6-3-1-16,6 0 1 16,-3 2-1-16,-2-2 1 15,2-2-1-15,-2 1 0 0,-1-1 1 16,-2 0-1-16,2 1 1 15,-1 0-1-15,-4-4 1 16,1 7-1-16,-3-5 0 16,0 3 1-16,0-2-1 0,0 3 0 15,-3-6 0-15,2 4 0 16,-1-1 0-16,-1 1 0 16,1-1 0-16,-3 1 0 15,0-1 0-15,-2 1 0 0,-5-1 0 16,4 1 0-16,-2-2 0 15,-2 3 0-15,0-2 0 16,0-2 0-16,-4 0 0 16,2 2 0-16,2-4 0 0,-3 2 0 15,0 0 1-15,0-3-1 16,1-2 0-16,-1 3 0 16,2-3 0-16,1 0 0 15,0 0 0-15,-2-3 0 0,6 1 1 16,0-1-1-16,1-2 0 15,2 0 0-15,0 1 0 16,1-4 1-16,1 3-1 16,-4 0 0-16,4-2 0 0,1 1 1 15,1-1-1-15,-2-1 0 16,1 4 1-16,-1-4-1 16,3 3 1-16,-1-5-1 15,2 3 0-15,2-3 0 0,0 3 1 16,-3 0-1-16,5-4 0 15,-2 2 0-15,2 0 1 16,-1 0-1-16,0 1 0 16,3-2 0-16,-2 3 1 15,3-3-1-15,-2 3 0 0,3-3 1 16,-2 0-1-16,3 1 1 16,3-2-1-16,-2-2 0 15,1 1 1-15,-2 0-1 0,6-1 0 16,-2 1 1-16,-1 0-1 15,1 0 1-15,4-1-1 16,0 1 2-16,0-3-2 0,-2 2 0 16,5 1 0-16,-4-1 0 15,1 1 0-15,2 0 0 16,1 3 0-16,-3-5 0 16,5 2 0-16,0 2 0 0,-3 0 0 15,5-2 0-15,0 2 0 16,3 3 0-16,-1-3 0 15,-2 10 0-15,11-18 0 16,-7 9 0-16,4-1 0 16,-4-3 0-16,6 0 0 0,3 1 0 15,-1 0 0-15,1 0 0 16,1 0 0-16,2 0 0 16,-2-1 0-16,2 0 0 15,-2 1 0-15,2 1 0 0,-2-1 0 16,-2 3 0-16,6-1 0 15,-3-1 0-15,2 2 0 16,1-1 0-16,4-2 0 16,3-1 0-16,2 3 0 0,3-2 0 15,0 2 0-15,2 0 0 16,-1-2 0-16,5 2 0 16,-1 0 0-16,-2 0 0 0,-1 1 0 15,-2 0 0-15,0 0 0 16,-5 1 0-16,5 1 0 15,-1-1 0-15,-4-1 0 16,2 3 0-16,0 2 0 16,-1-4 0-16,1 4 0 0,-2-1 0 15,-1 2 0-15,3-2 0 16,1 2 0-16,-3 1 0 16,0 0 0-16,5-1 0 15,-3 3 0-15,3-2 0 0,0-2 0 16,5 4 0-16,-1 0 0 15,1 0 0-15,1 0 0 16,1 0 0-16,0 0 0 16,-5 0 0-16,3 4 0 0,-5-2 0 15,-1-2 0-15,1 5 0 16,0-5 0-16,0 2 0 16,-5 1 0-16,-1-1 0 0,1 1 0 15,0 0 0-15,0-1 0 16,0 1 0-16,-6-1 0 15,4 0 0-15,-1 3 0 16,-2-2 0-16,5-1 0 0,-5 3 0 16,0-2 0-1,0 1 0-15,0 1 0 0,0 0 0 16,-3 0 0-16,3 0 0 16,-2 3 0-16,1-4 0 15,1 1 0-15,0 1 0 16,-3 0 0-16,4 0 0 0,-4 2 0 15,0-4 0-15,-2 4 0 16,0-1 0-16,-3-2 0 16,6 0 0-16,-6 3 0 0,1-4 0 15,-1 4 0-15,0 0 0 16,0-2 0-16,4 1-2 16,-3 4 2-16,-4 2-1 0,2 0 1 15,0-1 0-15,-1 0 0 16,-1 0-1-16,2 3 1 15,-3 0 0-15,-1-3 0 16,-3 6 0-16,5-3 0 16,-4 2 0-16,-3-2 0 0,3 1 0 15,-2 2 0-15,-1 0 0 16,-2-1 0-16,0-2 0 16,0 2 0-16,2-2-1 15,-2 0 1-15,0-1 0 0,0 2 0 16,0-4-1-16,0 1 1 15,-2-4 0-15,0 8 0 16,-1-4 0-16,-4 2 0 0,2 0 0 16,-5 0 1-16,2 2-1 15,-4-2 0-15,2 2 0 16,-2 0 0-16,-5 0 1 16,4-1-1-16,-5-1 0 15,0-1 0-15,1 1 0 0,-2-3 1 16,-4 3-1-16,1-3-1 15,-6 4 1-15,3-3 0 16,-3-1-1-16,2-3 1 16,-3 4 0-16,-6-3-1 0,8-1 1 15,-9-2-1-15,4-1 1 16,-3 2 0-16,-2-2 0 16,-3 3-1-16,0-4 1 15,3 2 0-15,-5-2 0 16,2-1 0-16,0 2-1 0,1-4 1 15,-2 1 0-15,2 2 0 16,-1-5 0-16,1 2 0 16,-4 1 0-16,3-1 0 0,-2-2 0 15,2 2 0-15,-2-2 0 16,-1 3 0-16,2-1 0 16,1-2 0-16,1 3 0 0,1-3-1 15,3 0 1-15,-2 2 0 16,5 1 0-16,-3-3 0 15,5 0 0-15,-4 0 0 16,4 3 0-16,-1-3 0 16,1 0 0-16,1 0 0 15,4 0 0-15,-2-3 0 0,-3 0 0 16,-3 1 1-16,4-1-2 16,-4 1 1-16,0-1 1 15,-2 1-1-15,6-3 0 0,2 0 0 16,0 0 0-16,2-3 0 15,2 2 1-15,3-4-1 16,3 0 0-16,-3-3 0 0,2 1 1 16,-1-1-1-16,1-4 0 15,1 2 1-15,-1 3-1 16,1-3 0-16,2-1 0 16,3 1 1-16,-6 1-1 15,6-3 1-15,-1 2-1 0,-1 1 1 16,4-1 0-16,-3-3-1 15,3 3 2-15,3 0-2 16,-2 1 0-16,5-1 0 0,-1 0 0 16,3 0 0-16,-1 3 0 15,1-2 0-15,2 0 0 16,0 1 0-16,0 1 0 16,2-2 0-16,1 1 0 15,4-1 0-15,4 1 0 0,-4-3 0 16,3 4 0-16,-1 0 0 15,2-2 0-15,1 1 0 16,-3-2 0-16,2 2 0 0,-1 1 0 16,3-5 0-16,1 5 0 15,-2-3 0-15,6 0 0 16,-4 0 0-16,7 1 0 0,-1-2 0 16,-1-1 0-16,4 2 0 15,2 0 0-15,-5 3 0 16,5-3 0-16,1 3 0 15,-1-1 0-15,3 0 0 16,-1 1 0-16,1 5 0 16,2-3 0-16,-3 3 0 0,3-1 0 15,-3-1 0-15,6 1 0 16,-3 1 0-16,2-4 0 16,2 1 0-16,1 2 0 15,5-4 0-15,0 3 0 0,-3-1 0 16,0 0 0-16,4 0 0 15,-2 3 0-15,-2 2 0 16,-2-3 0-16,-1 4 0 0,4 1 0 16,0-3 0-16,1 6 0 15,-2-2 0-15,5 1 0 16,-4 1 0-16,1 0 0 0,2 0 0 16,-6 0 0-16,2 1 0 15,-7 1 0-15,2 2 0 16,0-2 0-16,-2 3 0 15,2-3 0-15,0 3 0 16,3 1 0-16,0-1 0 16,-1 2 0-16,2-2 0 0,-4 2 0 15,0 0 0-15,1 1 0 16,-6-1 0-16,3 3 0 16,-5 0 0-16,-1-2 0 15,-1 2 0-15,-1-3 0 0,1 3 0 16,-6 0 0-16,0-3 0 15,1 3-2-15,-1 0 2 16,1 3-1-16,-3-1 1 0,0-3 0 16,-1 7 0-16,2-2-1 15,1-2 1-15,-2 1 0 16,-3 2 0-16,3-2 0 0,-2 1-1 16,1-1 1-16,-2-1 0 15,-4 0 0-15,3 1-1 16,-4-1 1-16,3 1 0 15,-6-1 0-15,1 0 0 16,-1 3 0-16,3-2-1 0,-5 1 2 16,-2 2-2-16,2-2 1 15,-2 3 0-15,0-2 0 16,0 2 0-16,-4-1 0 16,2 1 0-16,-7-2 0 15,2 4 0-15,-5-2 0 0,-1 1-1 16,-1 2 1-16,-4 0-1 15,-2 0-1-15,-2 2-1 16,-3-3 0-16,2 2-1 0,-4-4-1 16,1-2 1-16,0 0-1 15,-4-1 0-15,3-1 1 16,-3-1 0-16,-2-1 1 0,2-2-2 16,0-1 1-16,-2 2-1 15,2-3-1-15,-3 1-2 16,1-4 0-16,-3 6 1 15,0-5-1-15,-2 2 2 0,0 0 0 16,-6-1 2-16,1 2 0 16,1-4 2-16,0 4 1 15,2-3 1-15,-1 2-1 16,-3-1 1-16,6-1 0 16,0-1 0-16,-3 1 0 15,0 0 1-15,3 0-1 0,-2 0 0 16,0 2 0-16,0-2 0 15,5 1 1-15,-6-5-1 16,8 4 0-16,2-2 0 0,-2-3 1 16,-4 0-1-16,6 3 0 15,-7-3 0-15,3 0 0 16,-6 0-1-16,-3 0-3 16,-1 0-3-16,-4 0 0 0,2 0-1 15,-5 0-4-15,12-6-35 16,2 6-28-16,-1-2-3 15</inkml:trace>
  <inkml:trace contextRef="#ctx0" brushRef="#br4" timeOffset="513193.3119">8361 9661 156 0,'0'0'6'0,"0"0"3"0,-3-10 4 16,3 10 3-16,0-7 3 16,0 7 1-16,0-13 1 15,0 13 2-15,0-9-4 16,0 9-3-16,0-12-1 0,0 12-4 16,3-18-1-16,-1 10 1 15,0-2-1-15,-2-3 1 16,3 1-2-16,-1-2 0 0,-2-2 0 15,3 3 0-15,-3-5 0 16,2-1-2-16,-2 6 0 16,0-7-1-16,0 2-1 15,0 1 0-15,0-2-2 0,0 1 1 16,-2-2-2-16,-1 0 0 16,3 1-1-16,-2-1 1 15,2-1-1-15,-3 1 1 16,3 1 0-16,0 0 0 15,0 3 1-15,0-3 0 0,-2 4 0 16,2-3 0-16,-2 4-1 16,-1-4 1-1,3 1-1-15,-2-1-1 0,2 0 1 16,-3-1 0-16,3-1-1 16,0 3 1-16,0 1 0 0,0-5-2 15,0 1 0-15,0 3 0 16,0 0 0-16,0-3 0 15,0 3 0-15,0 1 0 0,-2-1 0 16,2 0 0-16,0 2 0 16,-3-3 0-16,3 4 0 15,0-2 0-15,-3-1 0 16,3 0 0-16,0 0 0 0,0-3 0 16,0 0 0-16,0 4 0 15,0-2 0-15,-2 0 0 16,2-2 0-16,0 3 0 15,0-1 0-15,0 0 0 0,0 2 0 16,0-1 0-16,-3 2 0 16,3-3 0-16,0 6 0 15,0-3 0-15,0-2 0 16,-2 2 0-16,2 0 0 16,0 0 0-16,0 0 0 0,0 1 0 15,0-4 0-15,0 3 0 16,0 0 0-16,0 0 0 15,0-2 0-15,0 2 0 0,0-1 0 16,0-3 0-16,0 4 0 16,0-1 0-16,0 0 0 15,0 2 0-15,0-1 0 0,0 1 0 16,0 0 0-16,0-1 0 16,0 3 0-16,0 0 0 15,0 0 0-15,0 2 0 16,0-2 0-16,0 1 0 0,0 1 0 15,0 10 0-15,0-17 0 16,0 17 0-16,0-12 0 16,0 12 0-16,0-13 0 15,0 13 0-15,0 0 0 16,0-9 0-16,0 9 0 0,0 0 0 16,0 0 0-1,0 0 0-15,0 0 0 0,0 0 0 16,0 0 0-16,0 0 0 15,0 0 0-15,0 0 0 16,0 0 0-16,0 0 0 0,0 0 0 16,0 0 0-16,-5 12 0 15,-2-2 0-15,2 6 0 0,-4 5 0 16,-2 4 0-16,1 4 0 16,-3 3 0-16,-2 3 0 15,3 0 0-15,0-3 0 0,-1-2 0 16,3-3 0-16,3-2 0 15,-3-5 0-15,2 0 0 16,1-8 0-16,4-2 0 16,3-10 0-16,-4 13 0 15,4-13 0-15,0 0 0 0,0 0 0 16,0 0 0 0,0 0 0-16,0 0 0 15,0 0 0-15,0 0 0 0,0 0 0 16,2-5 0-16,0-6 0 15,1-4 0-15,4-3 0 0,1-6 0 16,2-3 0-16,0-5 0 16,3-1 0-16,-1-1 0 15,3-3 0-15,-1 4 0 0,2-1 0 16,-4 5 0-16,-1 3 0 16,-2 2 0-16,1 4 0 15,-3 2 0-15,0 6 0 16,-7 12 0-16,8-17 0 0,-8 17 0 15,3-8 0-15,-3 8 0 16,0 0 0-16,0 0 0 16,7 8 0-16,-7-8 0 15,7 22 0-15,0-4 0 16,4 4 0-16,-4 2 0 0,5 4 0 16,1 1 0-16,2-1 0 15,0-1 0-15,0 0 0 16,0-5 0-16,-3 1 0 15,3-3 0-15,-3-6 0 0,-2 4 0 16,1-8 0-16,-7 0 0 16,-4-10 0-16,9 12 0 15,-9-12 0-15,0 0 0 0,0 0 0 16,0 0 0-16,0 10 0 16,0-10 0-16,0 0 0 15,0 0 0-15,0 0 0 16,3 10-88-16,-3-10-4 0</inkml:trace>
  <inkml:trace contextRef="#ctx0" brushRef="#br4" timeOffset="514243.5061">8928 7563 235 0,'0'0'6'0,"-11"-7"3"0,-1 4 3 15,-3-2 0-15,-5 0 3 16,0 2 2-16,-10 3 0 0,-2 0 0 16,-5 13-3-16,0 4-3 15,1 3 0-15,-1 13-1 16,0 1-2-16,0 3 0 15,4 8 0-15,9 6 1 16,6 7 0-16,6-4 1 16,6 5-2-16,6-2 1 15,11 3-1-15,7-6 0 0,2 3 0 16,10-12-3-16,3-3 0 16,5-3-1-16,2-5 0 15,2-5 0-15,5-7-1 16,2-5 1-16,4-7-1 0,2-7-3 15,2-3 0-15,2-10 0 16,-1-7 0-16,4-5 0 16,-4-9 0-16,1-1 0 15,-6-7 0-15,3-6 0 16,-11-2 0-16,-5-4 0 16,-10-4 0-16,-13 0 0 0,-7-4 0 15,-10 2 0-15,-10 0 0 16,-10 2 0-16,-10 3 0 15,-7 2 0-15,-6 6 0 0,-4 5 0 16,0 1 0-16,-8 8 0 16,1 4 0-16,-3 6 0 15,-5 7 0-15,2 10 0 0,-8 3 0 16,1 18 0-16,3 9 0 16,-3 10 0-16,5 8 0 15,5 12 0-15,6 8 0 16,12 3 0-16,9 7 0 0,10 4 0 15,10 3 0-15,10-3 0 16,16 3 0-16,4-3-50 16,27-15-35-16,4-9-3 15</inkml:trace>
  <inkml:trace contextRef="#ctx0" brushRef="#br4" timeOffset="526673.9872">7710 14030 327 0,'0'0'6'0,"0"0"4"0,0 0 2 15,0 0 3-15,0 0 1 16,0 0-2 0,0 0 1-16,0 0-1 0,0 0-5 15,0 0-3-15,0 5-2 16,0-5-2-16,0 20 1 15,5-7-1-15,-3 2 0 0,0 2 1 16,6 1 0-16,-1-4 0 16,-1 1 0-16,8 3 1 0,-2-3-1 15,6-3 0-15,2-2 1 16,-3 0-1-16,8 0 1 16,0-3-1-16,0-2 0 15,-1 2-1-15,3-5 0 0,1 1 0 16,2 0 0-16,-5-3-1 15,7 0 1-15,-4 2-1 16,-1-2 0-16,3 3 1 16,-5-3-2-16,5 0 0 0,-6 0 0 15,2 0 0-15,0 0 0 16,2-3 0-16,-6 1 0 16,6-1 0-16,-3 0 0 15,-4 1 0-15,2 0 0 16,-4-1 0-16,-1 1 0 0,0-1 0 15,-1 1 0-15,-2-1 0 16,0 1 0-16,0 0 0 16,-1-4 0-16,2 4 0 0,-4-3 0 15,1 0 0-15,1 1 0 16,2 1 0-16,-4 1 0 16,-3-4 0-16,4 1 0 15,-3 1 0-15,-3 1 0 0,4-5 0 16,1 2 0-16,-5-3 0 15,6 5 0-15,-3-7 0 16,-1 6 0-16,2-2 0 16,-1 0 0-16,-10 7 0 0,14-12 0 15,-14 12 0-15,8-12 0 16,-8 12 0-16,10-11 0 16,-10 11 0-16,5-14 0 15,-5 14 0-15,7-10 0 16,-7 10 0-16,6-18 0 15,-6 18 0-15,4-17 0 0,-1 9 0 16,-3 8 0-16,5-17 0 16,-3 7 0-16,-2 10 0 0,0-15 0 15,0 15 0-15,3-12 0 16,-3 12 0-16,0-13 0 16,0 13 0-16,0-12 0 15,0 12 0-15,0-13 0 16,0 13 0-16,0-7 0 0,0 7 0 15,0-12 0-15,0 12 0 16,-3-15 0-16,3 15 0 16,-5-12 0-16,5 12 0 15,-2-12 0-15,2 12 0 0,-5-11 0 16,5 11 0-16,-5-10 0 16,5 10 0-16,0 0 0 15,-8-10 0-15,8 10 0 16,0 0 0-16,-7-10 0 15,7 10 0-15,0 0 0 16,0 0 0-16,0 0 0 0,-10-5 0 16,10 5 0-16,0 0 0 15,0 0 0-15,0 0 0 0,0 0 0 16,0 0 0-16,0 0 0 16,0 0 0-16,0 0 0 0,0 0 0 15,0 0 0-15,0 0 0 16,0 0 0-16,0 0 0 15,0 0 0-15,0 0 0 16,0 0 0-16,0 0 0 16,-10 0 0-16,10 0 0 15,-9 5 0-15,6 5 0 0,-7 0 0 16,-1 3 0-16,-1 2 0 16,-1 2 0-16,-3 0 0 15,1-1 0-15,2-2 0 16,-1-2 0-16,3-2 0 15,1-2 0-15,10-8 0 0,-7 10 0 16,7-10 0-16,0 0 0 16,0 0 0-16,0 0 0 15,0 0 0-15,0 0 0 0,0-8 0 16,0 1 0-16,0-6 0 16,5-1 0-16,2 2 0 15,-2-4 0-15,3-3 0 16,2 1 0-16,-3 3 0 0,3 5 0 15,-2-4 0-15,-1 3 0 16,-2 2 0-16,-5 9 0 16,10-10 0-16,-10 10 0 15,0 0 0-15,0 0 0 0,10-7 0 16,-10 7 0-16,0 0 0 16,0 0 0-16,12 0 0 15,-12 0 0-15,12 0 0 16,-2 0 0-16,-1 2 0 15,8 3 0-15,-3 2 0 0,2 1 0 16,3-1 0-16,1 1 0 16,-2 1 0-16,1 0 0 15,-1-3 0-15,1 2 0 0,-3-2 0 16,2-5 0-16,-18-1 0 16,19 11 0-16,-19-11 0 15,15-3-58-15,-15 3-36 16</inkml:trace>
  <inkml:trace contextRef="#ctx0" brushRef="#br4" timeOffset="527573.9599">7779 13957 287 0,'0'0'8'15,"0"0"3"-15,0 0 4 16,0 0 1-16,0-8 3 16,0 8 1-16,0 0 2 0,-11-12 1 15,11 12-8-15,0 0-2 16,0 0-5-16,-7-8-2 15,7 8-2-15,0 0-1 0,-12 10-1 16,12-10-1-16,-13 19-1 16,7-8 1-16,0 4 0 15,-3 0 0-15,0 0 0 16,2 1 0-16,2 2 0 16,0-1 0-16,-4 1-1 0,8 2-1 15,-4-3 1 1,5-3-1-16,0-1 1 0,0 3-1 15,0-7 1-15,2-1 0 16,-2-8 1-16,11 9-1 16,-11-9 1-16,12 6-2 0,-12-6-1 15,18 0-1-15,-6-8 0 16,-2-2-2-16,0-4-2 16,0-7 0-16,-3-1-1 0,4-2 1 15,-7-1 1-15,-1 0 1 16,-3 2 0-16,0 1 2 15,-3 5 2-15,1 2 2 0,-7 3 0 16,5 1 2-16,4 11-1 16,-7-12 0-16,7 12 0 15,0 0 0-15,-10 0-1 16,10 0 0-16,-10 17-1 16,5-4 0-16,0 2 0 0,0 2-1 15,2-2-5-15,-1-3-12 16,4-2-34-16,0 3-24 15,0-13-6-15</inkml:trace>
  <inkml:trace contextRef="#ctx0" brushRef="#br4" timeOffset="528049.7814">7777 13892 315 0,'0'0'8'0,"0"0"3"0,0 0 2 15,0 0 3-15,2-8 2 16,-2 8-1-16,0 0 0 15,0 0 1-15,-11 3-7 16,-1 10-4-16,-4 4-2 0,-5 3-2 16,-4 4 0-16,-5 4 0 15,-4-1-1-15,2 3 0 16,-3-5 1-16,5-3-3 16,3-3 0-16,1-4 1 15,9-3-2-15,5-4 1 0,4-1-1 16,8-7 1-16,0 0 2 15,0 0 0-15,15-15 1 16,5 1 0-16,2-3 1 16,5-6 0-16,5-1 0 15,7-4 0-15,-7-1-2 0,0 0 0 16,-2 0 0-16,-5 2 1 16,-2 5-1-16,-4 0 1 0,-4 4-3 15,-5 6 0-15,-3 1 0 16,-7 11 0-16,5-7 0 15,-5 7 0-15,0 0 0 16,4 10 0-16,0 4 0 16,1 3 0-16,4 2 0 0,1 3 0 15,8 3 0-15,0 2 0 16,-1-1 0 0,5-2 0-16,3-2 0 0,8-17-61 15,4 18-27-15,-5-13-1 0</inkml:trace>
  <inkml:trace contextRef="#ctx0" brushRef="#br4" timeOffset="529047.169">8321 13379 252 0,'0'0'6'0,"0"0"4"16,0 0 5-16,-6-7 2 0,6 7 1 15,0 0 1-15,-7-10 0 16,7 10-1-16,0 0-5 16,-10 0-4-16,8 13-3 15,-1 3-2-15,1 14 0 16,0 25 4-1,2 9 2-15,0 13 1 16,0 10 2-16,0 2-1 16,4 5-2-16,1 3 0 15,0-1-1-15,0-17-4 0,-1-2-2 16,3 0-1-16,-5-7 0 16,-2-3 0-16,0-1-1 15,0-9 2-15,0 0-3 16,0-8 0-16,-2-3 0 0,-5-7 0 15,3-9 0-15,2 0 0 16,-3-11 0-16,5-4 0 16,-3-5 0-16,3-10 0 0,-2 12 0 15,2-12 0-15,0 0-2 16,0 0-2-16,0 0-4 16,-7-12-5-16,7-5-13 15,0 2-41-15,0-17-20 16</inkml:trace>
  <inkml:trace contextRef="#ctx0" brushRef="#br4" timeOffset="529411.0549">8310 14832 497 0,'0'0'1'0,"0"19"-1"16,0 0 1-16,-2 1-1 15,2 8 0-15,-2-3-2 0,-1-1-1 16,3 0-4-16,-2-7-14 16,-1-8-61-16,3-9-5 15</inkml:trace>
  <inkml:trace contextRef="#ctx0" brushRef="#br4" timeOffset="534333.1448">11580 5658 85 0,'0'0'2'15,"0"0"-1"-15,0 0-1 16,0 0-1-16,0 0-5 0,0 0-10 15,0 0-22-15</inkml:trace>
  <inkml:trace contextRef="#ctx0" brushRef="#br4" timeOffset="535306.7728">10836 6299 5 0,'0'0'11'0,"7"8"3"15,-7-8 4-15,18 4 4 16,-3-4 1-16,7 3-1 15,8-3-1-15,10 0-3 0,5 0-3 16,14 0-4-16,3-5-3 16,16 0-3-16,9 3-3 15,5-5-2-15,5-1 0 16,4 3-3-16,2 1-4 0,1-2-6 16,7 4-7-16,-11-1-5 15,-1 2-8-15,-2-4-2 16</inkml:trace>
  <inkml:trace contextRef="#ctx0" brushRef="#br4" timeOffset="535879.9275">10961 6287 181 0,'0'0'5'16,"0"0"2"-16,0 0-3 0,0 0 2 15,0 0 2-15,0 0 4 16,10 3 3-16,4-1 1 15,11 1-1-15,16-1 0 16,5 0 2-16,21-2 1 0,13 0 0 16,10-2-3-16,9-3-2 15,13 0 0-15,-2-4-3 16,3 1-2-16,4-1-2 16,-15 8-1-16,1-7-2 0,-11 8-1 15,-8-3 0-15,-14 3-1 16,-11 0-2-16,-10 0-2 15,-11 0-1-15,-8 0 0 16,-13 0-3-16,-4 3-6 16,-13-3-8-16,0 0-4 0,-15 6-14 15,-8-6-29-15,1 0-8 16</inkml:trace>
  <inkml:trace contextRef="#ctx0" brushRef="#br4" timeOffset="536262.9994">10973 6297 186 0,'0'0'1'0,"0"0"2"16,10-5 7-16,5 3 2 15,10-1 6-15,10 1 2 16,14-4 3-16,21 2 2 16,12-1 1-16,18-4-4 15,6 0-3-15,14 4-3 0,-1-2-3 16,0 1-4-16,1 0-3 16,-16 3-1-16,-4 0-2 15,-16 3 0-15,-7 0-1 0,-20 0 0 16,-12 0-1-16,-11 0 0 15,-11 0-2-15,-10 0-3 16,-13 0-2-16,-15 3-5 0,-11 0-5 16,-8-2-7-16,-13 2-9 15,-8-3-14-15,-7 8-19 16,-15-6-13-16</inkml:trace>
  <inkml:trace contextRef="#ctx0" brushRef="#br4" timeOffset="536408.4523">11543 6311 88 0,'12'0'1'16,"20"-2"1"-16,20-3-8 0,23 5-33 16,14-2 0-16</inkml:trace>
  <inkml:trace contextRef="#ctx0" brushRef="#br4" timeOffset="594382.2843">17521 12027 296 0,'0'0'8'0,"0"-10"4"15,0 10 6-15,5-15 0 16,-5 15 4-16,0-15-1 0,0 15-2 15,3-12-1-15,-3 12-6 16,0 5-5-16,0 17-1 16,0 10-2-16,0 14 0 0,2 10 1 15,0 13 1-15,1 10 2 16,-1 10 0-16,-2 8-1 16,0-1 0-16,3 6-2 15,-3-2-5-15,0-2 0 16,0-1 0-16,0-2 0 0,2-6 0 15,0-6 0-15,-2-4 0 16,0-4 0-16,6-5 0 16,-6-6 0-1,3-11 0-15,-3-7 0 16,2-6 0-16,-2-8 0 0,2-7 0 16,-2-3 0-16,0-15 0 15,0-7 0-15,0 13 0 16,0-13 0-16,0 0 0 0,0 0 0 15,0 0 0-15,0 0 0 16,0 0 0-16,0 0 0 16,0-6 0-16,0 6-2 0,0 0-59 15,0 0-30-15,0 0-1 16</inkml:trace>
  <inkml:trace contextRef="#ctx0" brushRef="#br4" timeOffset="595051.4621">17556 13815 337 0,'0'0'7'0,"0"0"3"0,0 0 2 16,0 0 2-16,0 0 0 16,0 0 0-16,0 0 0 15,0 0 2-15,-11 10-8 16,-3 5-1-16,-4 10-1 16,-3 0 0-16,-4 7 1 0,-8 4 1 15,1 7-1-15,-6 6 0 16,-1 1 0-16,-6 7-1 15,-2 0-2-15,-6 5-4 0,-3 5 0 16,-2 0 0-16,1-3 0 16,-3 3 0-16,3 3 0 15,1-4 0-15,2 1 0 0,3-2 0 16,1 4 0-16,0-4 0 16,6 0 0-16,-2-4 0 15,4-4 0-15,5-5 0 16,7-5 0-16,3-5 0 15,2-2 0-15,5-10 0 0,4-6 0 16,5-5 0-16,1-4 0 16,1-7 0-16,9-8 0 15,-6 9 0-15,6-9 0 16,0 0 0-16,0 0 0 16,0-9 0-16,5 1-4 15,-5 8-65-15,7-26-22 0,6 1-2 16</inkml:trace>
  <inkml:trace contextRef="#ctx0" brushRef="#br4" timeOffset="595972.1144">17549 13822 250 0,'0'0'7'0,"0"0"6"0,0 0 3 16,-11-1 3-16,11 1 2 15,0 0 1-15,0 0 2 16,-7 0 1-16,7 0-8 0,0 0-5 16,0 0-3-16,0 0-2 15,0 0 0-15,7-3-1 16,4 0-1-16,6 1 2 16,10-1-1-16,8-4 1 15,10-3 0-15,9-3-1 0,11 1-1 16,10-6-1-16,12 4-1 15,7-4 0-15,5 1-2 16,6 3 1-16,4-1-2 16,6 2 0-16,-1 0 0 15,3 7 0-15,-8-5 0 0,6 1 0 16,-1 3 0-16,-4 0 0 16,0-1 0-16,-4 1 0 15,-12 2 0-15,-10-2 0 0,-6 0 0 16,-16-1 0-16,-10 3 0 15,-12-2 0-15,-15 2 0 16,-5 1 0-16,-6 2 0 0,-6-2 0 16,-8 4 0-16,0 0 0 15,0 0 0-15,0 0 0 16,0 0 0-16,0 0 0 16,0 0 0-16,0 0 0 15,0 0 0-15,0 0 0 0,0 0 0 16,0 0 0-16,0 0-8 15,-8 0-57-15,8 0-25 16,-14 4-2 0</inkml:trace>
  <inkml:trace contextRef="#ctx0" brushRef="#br4" timeOffset="597150.0539">17558 11422 219 0,'0'0'9'0,"0"0"6"0,-9-10 4 16,9 10 1-16,-11-5 0 16,11 5-1-16,-7-2 0 15,0 7 2-15,4 12-6 0,-1 18-3 16,0 12-4-16,-1 12 0 16,5 11 2-16,-2 11 1 15,2 9 0-15,2 2-2 0,3 1-1 16,6-7-2-16,-2-3-2 15,1-6 0-15,1-5-1 16,-4-11-1-16,3-1-1 16,-2-13 0-16,-3-5 0 0,-1-7-3 15,1-5-2-15,-2-6-10 16,-3-6-23-16,-5-6-45 16,5-2-1-16</inkml:trace>
  <inkml:trace contextRef="#ctx0" brushRef="#br4" timeOffset="598216.0533">17738 13810 239 0,'0'0'7'0,"0"0"2"0,0 0 1 16,0 0 0-16,0 0 2 16,0 0 2-16,0 0 2 15,7-5 2-15,13 0-5 16,7 1-1-16,8-4 1 0,12-1 1 15,19-2-1-15,15-3-1 16,24-4-3-16,6 3 0 16,24-5-1-16,5 3-2 15,11 0 0-15,15 2-1 16,-1 3 0-16,5-2-2 0,-3 5 0 16,-1-1-1-16,1 5 0 15,-3-2 0-15,-2 2 0 16,-11 2-1-16,-12 1 0 0,-9-3 0 15,-16 3 0-15,-17-1-1 16,-23 0 1-16,-16 2 1 16,-15 1 0-16,-15-3 1 15,-10 3-1-15,-18 0 1 0,7-2 0 16,-7 2-1-16,0 0 0 16,0 0-1-16,-4-6-1 15,4 6-1-15,-10-2 0 16,-1 2-3-16,2 0-4 0,-6 0-8 15,2 5-19-15,6 0-50 16,-12-2-1-16</inkml:trace>
  <inkml:trace contextRef="#ctx0" brushRef="#br4" timeOffset="598946.534">20580 13347 322 0,'0'0'6'0,"0"0"3"16,0 0 3-16,0 0 0 16,0 0 1-16,0 0-1 15,0 0 0-15,0 0 2 16,0 0-4-16,9 11-3 15,5-2-1-15,7 3 1 0,4 3 1 16,5 0 1-16,4 0 0 16,6-6-2-16,-3 5-1 15,5-7-2-15,-7 1-1 16,-2-4-1-16,-4 1 0 16,-8-2-2-16,-5 2 1 0,-6 5-1 15,-10 4 2 1,-2 5 0-1,-8 1 1-15,-7 9 0 0,-5-5 0 16,-3 7 2-16,-8-2-5 16,1 0 0-16,2-2 0 15,3-5 0-15,2 1 0 0,2-5 0 16,9-1 0-16,1-5 0 16,1 0 0-16,4-5 0 15,8-7 0-15,-7 15 0 0,7-15-4 16,0-10-74-16,0 10-10 15</inkml:trace>
  <inkml:trace contextRef="#ctx0" brushRef="#br4" timeOffset="600077.9776">21387 13617 511 0,'0'0'0'0,"-15"9"0"16,0 2 0-16,-5-2 0 15,-3 2 0-15,-3-1 0 16,-2 2 0-16,1-2 0 16,2 0 0-16,8-8 0 0,1 1 0 15,16-3 0-15,-7-10 0 16,12 0 0-16,13-7 0 16,3-4 0-16,12-6 0 15,1 3 0-15,4-3 0 0,-3 1 0 16,0 6 0-16,-10 3 0 15,-6 5 0-15,-4 5 0 16,-15 7 0-16,8 0 0 0,-8 0 0 16,0 24 0-1,0-9 0-15,0 6 0 0,0 1 0 16,0 3 0-16,2-1 0 16,9-1 0-16,3-6 0 15,6-2 0-15,4-3 0 0,10-2 0 16,0-7-6-16,6-3-84 15,3-3-2-15</inkml:trace>
  <inkml:trace contextRef="#ctx0" brushRef="#br4" timeOffset="601228.603">21191 13236 370 0,'0'0'4'0,"0"0"2"0,0 0 3 16,0 0 1-16,0 0 2 15,9 4 2-15,-9-4 1 16,21 21 1-16,-7-9-2 0,5 2-2 15,6 7-2-15,-1-4-2 16,6 5-2-16,-1 1-1 16,-4 1-5-16,-8 0 0 0,-2 5 0 15,-10-2 0-15,-5-3 0 16,-12 3 0-16,-6 0 0 16,-7-1 0-16,-2-4 0 15,-8-3 0-15,3-1 0 0,-1-3 0 16,3-5 0-16,5-5 0 15,6 0 0-15,4-5 0 16,3 0 0-16,12 0 0 16,-8-15 0-16,11 2 0 15,9-5 0-15,6-6 0 16,9 0 0-16,4-6 0 0,15-3 0 16,-2-6 0-16,4-1 0 15,-1 5 0-15,-2-1 0 16,-8 3 0-16,-7 3 0 15,-3 6 0-15,-12 4 0 0,-7 5 0 16,-5 2 0-16,-3 13 0 16,0 0 0-16,-9 0 0 0,-6 13 0 15,-1 10 0-15,-2 4 0 16,1 5 0-16,1 5 0 16,2 2 0-16,6-2 0 15,8 1 0-15,6-6 0 0,10-7 0 16,12-6 0-16,7 0 0 15,4-15 0-15,11 4 0 16,-2-8 0-16,-11 0-84 16,11-5-8-16</inkml:trace>
  <inkml:trace contextRef="#ctx0" brushRef="#br4" timeOffset="602200.8334">17603 10730 377 0,'0'0'8'16,"0"0"1"-16,0-9 1 15,0 9 1-15,0 0-1 0,0 0 0 16,0 0 0-16,0 0 0 16,0 18-7-16,2 4-1 15,6 5-2-15,4 3 1 0,0 3 0 16,13 1 0-16,0-2 1 15,3-5 0-15,6-4 1 16,-1-6 1-16,-3-7-1 16,2-5 0-16,-7-5 1 15,-2-10 0-15,-7-7 0 0,-3-3 1 16,-5-3-1 0,-7-2-1-16,-1 1 1 0,0 1-1 15,-4 6-3-15,-1 4 0 16,5 13 0-16,0 0 0 0,0 0 0 15,-4 8 0-15,6 8 0 16,8 5 0-16,1-1 0 16,8 12 0-16,-4-4 0 0,-1-1 0 15,-2 0 0-15,-3 0 0 16,-7 1 0-16,-2-1 0 16,-13-3 0-16,-9 1 0 15,-7 1 0-15,-8-2 0 16,1 0 0-16,-6 11-51 0,2-15-35 15,5 0-3-15</inkml:trace>
  <inkml:trace contextRef="#ctx0" brushRef="#br4" timeOffset="603147.1706">16256 15029 408 0,'0'0'6'16,"0"0"3"-16,-3-9 1 15,3 9 3-15,0 0-1 0,-4-11 1 16,4 11-1-16,0 0 0 15,0 0-5-15,-5 13-3 16,5 5-2-16,0 5-1 0,2 8 1 16,1 7-2-16,-1 2 0 15,0 6 0-15,-2-5 0 0,0 7 0 16,0-11 0-16,0 2 0 16,-7-4 0-16,-1-8 0 15,1-2 0-15,0-5 0 16,-1-8 0-16,2-2 0 0,6-10 0 15,-4 10 0-15,4-10 0 16,0 0 0-16,0 0 0 16,13-12 0-16,-1 2 0 15,6-3 0-15,3-4 0 16,12-3 0-16,5-1 0 16,3-5 0-16,9 2 0 15,0 2 0-15,3-1 0 0,-6 5 0 16,-4 6 0-16,-13-1 0 15,-2 6 0-15,-8 2 0 0,-7 2 0 16,-13 3 0-16,0 0 0 16,0 0 0-16,4 11 0 15,-4-11 0-15,0 20 0 0,0-20-19 16,-21 15-68-16,17-5-4 16</inkml:trace>
  <inkml:trace contextRef="#ctx0" brushRef="#br4" timeOffset="604027.5585">16095 15986 396 0,'0'0'6'15,"0"0"2"-15,-14 0 2 16,14 0 1-16,0 0 2 0,-12 0 0 15,12 0 1-15,0 0 0 16,0 0-5-16,0 0-1 0,8 0-2 16,14-3-3-16,8-2-3 15,12 0 0-15,11-2 0 16,1 2 0-16,9-2 0 0,-1-2 0 16,-3 7 0-16,-10-3 0 15,-8 5 0-15,-14 0 0 16,-7 0 0-16,-7 3 0 15,-13-3 0-15,-3 20 0 16,-15-8 0-16,-4 5 0 0,-12 8 0 16,-2-3 0-16,-6 6 0 15,-8-1 0-15,-4 2 0 16,1 0 0-16,4-5 0 16,4 0 0-16,8-2 0 15,4-5 0-15,13 0 0 0,3-8 0 16,17-9 0-16,0 12 0 15,12-12 0-15,13 0 0 16,8-7 0-16,8 0 0 0,7-3 0 16,7 0 0-16,2-1 0 15,1-1 0-15,-4 2 0 16,-2 3 0-16,-9 0 0 16,-6 4 0-16,-7-2 0 0,-3 3 0 15,-8 2 0-15,-6-3 0 16,-13 3 0-16,13 0 0 15,-13 0 0-15,0 0 0 16,0 0 0-16,0 0 0 16,0 0 0-16,0 5 0 0,0-5 0 15,0 0 0-15,-8 12 0 16,8-12 0-16,-23 6-69 16,23-6-24-16</inkml:trace>
  <inkml:trace contextRef="#ctx0" brushRef="#br4" timeOffset="611399.632">17446 11403 318 0,'0'0'8'0,"0"0"4"15,0 0 3-15,0 0 2 16,0-10 2-16,0 10-1 15,0 0-1-15,0 0 2 16,-12 7-7-16,5 10-4 16,-8 8-4-16,0 1-1 0,0 7 0 15,-5 5-1-15,0 1-1 16,0-2 0-16,0-5 0 16,5 1 0-16,3-5-1 0,-1-4 0 15,-1-5 0-15,3-3 1 16,7-7 0-16,4-9 0 15,-10 13 2-15,10-13-1 16,0 0 2-16,0 0-1 16,0 0 1-16,-2-4-1 0,4-13 0 15,3 3-1-15,4-8 1 16,4-2-1-16,-1-4-2 16,4-2 0-16,-2 1 0 15,4 0 0-15,-3 3 0 0,0-1 0 16,-3 2 0-16,-2 5 0 15,3 6 0-15,-6-2 0 16,-1 6 0-16,-6 10 0 16,6-10 0-16,-6 10 0 0,0 0 0 15,0 0 0-15,0 0 0 16,0 0 0-16,0 0 0 16,0 0 0-16,0 0 0 15,0 0 0-15,0 0 0 0,0 0 0 16,0 0 0-16,0 0 0 15,10 6 0-15,-10-6 0 16,0 0 0-16,12 10 0 0,-4-1 0 16,2 2 0-16,2 6 0 15,9 0 0-15,4 8 0 16,0 2 0-16,1 0 0 16,6 5 0-16,2 1 0 15,-6-3 0-15,5 1 0 16,-6 1 0-16,1-1 0 0,-4-7 0 15,-1 1 0-15,-8-1 0 16,0-7 0-16,-3 1 0 16,-4-3 0-16,2-7 0 0,-10-8 0 15,7 12 0-15,-7-12 0 16,0 0 0-16,0 0-65 16,0 0-27-16</inkml:trace>
  <inkml:trace contextRef="#ctx0" brushRef="#br4" timeOffset="617474.9342">16750 12201 296 0,'0'0'7'0,"0"0"3"0,0 0 4 15,0 0 1-15,0 0 2 16,0-9 3-16,0 9 0 0,0 0 0 16,0 0-6-16,0 0-2 15,0 0-4-15,0 0-1 16,0 0-2-16,0 0-1 15,0 0-1-15,0 0 0 0,0 0-1 16,0 0-1-16,-5 6 0 16,5-6 0-16,0 0-1 15,0 12 1-15,0-12-1 16,-2 12 1-16,2-12 0 0,0 15-1 16,0-5 1-16,0-2 0 15,0 1-1-15,0 2 0 16,0-2 1-16,2 0 0 15,-2 0 0-15,3 1-1 0,-3 0 1 16,2 0 0-16,1-1 0 16,-1 1 0-16,4 0 0 15,1 0 0-15,-2-1 1 16,4 4 0-16,2-3 0 16,1 1 0-16,3-4 0 0,-2 5 1 15,4-4-1-15,-2-1 0 16,3 3-2-16,-2-5 0 15,2 2 0-15,-1-2 0 0,3 3 0 16,1-4 0-16,-5 1 0 16,2 0 0-16,1 1 0 15,2-4 0-15,-4 2 0 16,3 2 0-16,-2-3 0 0,2 0 0 16,-3 1 0-16,3-2 0 15,-4 4 0-15,5-4 0 16,-3-2 0-16,3 2 0 15,0-2 0-15,-4 3 0 16,3-3 0-16,0 0 0 0,3 0 0 16,-7 0 0-16,5 0 0 15,-2 0 0-15,1 0 0 16,0 0 0-16,0 0 0 16,2 0 0-16,-2 0 0 0,5-3 0 15,-5 1 0-15,2 0 0 16,6-4 0-16,-6 1 0 15,-2 4 0-15,2-5 0 0,-4 0 0 16,-2 4 0-16,0-2 0 16,-2-2 0-16,0 1 0 15,0 0 0-15,2-2 0 16,0 2 0-16,0-2 0 16,-2-1 0-16,4 3 0 15,-3-2 0-15,2 0 0 0,-6 2 0 16,6-2 0-16,-4-1 0 15,1 1 0-15,-4-1 0 16,-1 0 0-16,2 1 0 0,-1-4 0 16,-1 2 0-16,4-1 0 15,-5 3 0-15,4-6 0 16,1 4 0-16,-4-4 0 0,3 4 0 16,1-2 0-16,-3 1 0 15,3 0 0-15,-3-2 0 16,-1 2 0-16,-2 0 0 15,6 0 0-15,-5-5 0 0,0 6 0 16,1-3 0-16,1-4 0 16,-5 3 0-16,1 1 0 15,3-2 0-15,-2 1 0 16,-3 1 0-16,4-5 0 0,-2 4 0 16,1-4 0-1,-2 2 0-15,3 0 0 0,-4 0 0 16,2-2 0-16,-1 2 0 15,0 2 0-15,0-1 0 16,-1 1 0-16,-1 3 0 0,1-4 0 16,-1 2 0-16,0-1 0 15,0 6 0-15,-1-5 0 16,-2 1 0-16,0 1 0 16,0 10 0-16,3-15 0 0,-3 15 0 15,0-14 0-15,0 14 0 16,0-16 0-16,0 16 0 15,0-14 0-15,0 14 0 0,0-12 0 16,0 12 0-16,-3-11 0 16,3 11 0-16,0 0 0 15,-2-12 0-15,2 12 0 16,0 0 0-16,0 0 0 0,0 0 0 16,-3-10 0-16,3 10 0 15,0 0 0-15,0 0 0 16,0 0 0-16,0 0 0 15,0 0 0-15,0 0 0 16,0 0 0-16,0 0 0 0,0 0 0 16,0 0 0-16,0 0 0 15,0 0 0-15,0 0 0 16,0 0 0-16,0 0 0 0,0 0 0 16,0 0 0-16,0 0 0 15,0 0 0-15,0 0 0 16,0 0 0-16,-15 0 0 0,5 8 0 15,3 2 0-15,-11 2 0 16,2 0 0-16,-2 3 0 16,-4 4 0-16,-2-1 0 15,3 0 0-15,1-1 0 0,-1-5 0 16,4 1 0-16,0-3 0 16,5-3 0-16,3 1 0 15,9-8 0-15,-10 4 0 16,10-4 0-16,0 0 0 15,0 0 0-15,0 0 0 16,0 0 0-16,0 0 0 0,0-4 0 16,0 4 0-16,19-20 0 15,-10 5 0-15,9 0 0 16,1-7 0-16,6 2 0 0,0-5 0 16,3 3 0-16,-3 3 0 15,-4-2 0-15,1 4 0 16,-3 5 0-16,-5-1 0 0,-4 6 0 15,-10 7 0-15,11-10 0 16,-11 10 0-16,0 0 0 16,0 0 0-16,0 0 0 15,0 0 0-15,9-8 0 16,-9 8 0-16,0 0 0 0,7 15 0 16,-1-5 0-16,1 7 0 15,1 0 0-15,1 6 0 16,0 2 0-16,3-3 0 15,-3 3 0-15,2-4 0 16,1 0 0-16,-4-6 0 0,6 0 0 16,-6-5 0-16,0 0 0 15,-8-10 0-15,14 7 0 16,-14-7 0-16,0 0 0 0,10 5 0 16,-10-5 0-16,0 0 0 15,0 0 0-15,0 0 0 16,0 0 0-16,0 0 0 0,0 0 0 15,0 0 0-15,0 0 0 16,-10 0-48-16,10 0-49 16</inkml:trace>
  <inkml:trace contextRef="#ctx0" brushRef="#br4" timeOffset="625352.5151">19940 14858 260 0,'0'0'9'0,"0"0"6"0,0 0 2 15,0 0-2-15,0 0 0 16,0 0 1-16,0 0 2 16,0 8 3-16,0 13-7 15,0 10-5-15,0 8-1 0,2 13 3 16,4 13 2-16,-1 12-1 16,4 5 0-16,-4 10-3 15,2 1-1-15,1 5-1 16,-3 2-1-16,-2 1-1 0,-3 1-2 15,0-5-1-15,0-3 0 16,0-4-1-16,0-6 0 16,2-7 1-16,0-9-2 15,-2-6 0-15,4-9 0 0,0-11 0 16,-4-8 0-16,2-6 0 16,-2-6 0-16,0-6 0 15,0-9 0-15,0-7 0 16,0 0 0-16,0 0-5 15,0 0 0-15,-2-13-8 16,-6-7-13-16,4-10-52 0,-1 3-11 16</inkml:trace>
  <inkml:trace contextRef="#ctx0" brushRef="#br4" timeOffset="626142.549">19873 14936 223 0,'0'0'10'16,"0"0"6"-16,4-11 3 0,-4 11 3 15,9-12 3-15,-9 12 1 16,7-13 1-16,-7 13 0 15,5-10-10-15,-5 10-5 0,0 0-3 16,0 15-2-16,-8 0-2 16,0 8-1-16,-1 4 0 15,-3 5 1-15,-1 6 0 16,-2 1 0-16,-3-2-1 0,1 2-1 16,2-4-1-16,0-7 0 15,0-1-1-15,0-5 0 16,4-5 0-16,3-5 0 15,0 0 0-15,8-12 2 16,0 0-1-16,0 0 1 16,0 0 0-16,0-12 0 0,5-5-1 15,6-5 1-15,6-7-2 16,-1-4 0-16,5-4 0 16,1-3-1-16,1 1 1 0,-1 1 0 15,0 1 0-15,-4 5 1 16,-1 3-2-16,-4 6 0 15,-1 3 0-15,-5 7 0 0,-2 1 0 16,-5 12 0-16,7-7 0 16,-7 7 0-16,0 0 0 15,8 10 0-15,-3 2 0 16,1 3 0-16,4 10 0 0,-1 0 0 16,6 4 0-16,-2 4 0 15,-1 1 0-15,3-2 0 16,0 3 0-16,2-2 0 15,-5-4 0-15,1-1 0 16,2-3 0-16,-6-3 0 16,4-2 0-16,-3-4 0 0,-3 0 0 15,4-4 0-15,-11-12-31 16,7 18-56-16,-4-9-3 16</inkml:trace>
  <inkml:trace contextRef="#ctx0" brushRef="#br4" timeOffset="627314.8736">20107 14489 332 0,'0'0'7'0,"0"0"4"16,0-12 2-16,0 12 2 16,0-8-1-16,0 8-1 15,0 0 1-15,0 0 0 0,0 18-6 16,0 2-5-16,0 2-1 16,2 4 0-16,5 6 1 15,6-1-1-15,2-2 1 0,3-6 0 16,1 2-1-16,3-11 2 15,-1-6-1-15,0-3 0 16,2-5-1-16,-5-7 1 16,-5-8 0-16,4-6-1 15,-10 1 0-15,0-3-1 16,-2 0 1-16,-3 6-1 0,1-1-1 16,-3 6 0-16,0 12 0 15,0 0 0-15,10 0 0 16,0 15 0-16,5 3 0 0,2 1 0 15,6 6 0-15,2 2 0 16,-5 3 1-16,4-1-2 16,-6-1 2-16,-6-2-1 0,-7 3 0 15,-5-2 1-15,-12-3-1 16,-13 0 2-16,-5-3-1 16,-7-1 0-16,-3-1-1 15,0-1-4-15,-2-1-9 16,7-17-65-16,8 15-6 0</inkml:trace>
  <inkml:trace contextRef="#ctx0" brushRef="#br4" timeOffset="628454.8325">19930 16570 238 0,'0'0'7'16,"0"0"4"-16,0 0 2 15,0 0 1-15,0 0 1 0,0 0 1 16,0 0 1-16,0 0 3 16,0 0-5-16,0 0 2 15,7-10-3-15,5 5-1 16,7-2 0-16,7-5 0 0,7-6-1 16,9-5-1-16,5-3-3 15,13-10-1-15,3-6-1 16,16-4-1-16,2-9 0 15,6-2-1-15,3-2 0 16,0 1-1-16,-1 0 0 0,-4-2-1 16,-3 5 1-16,-10 3-1 15,-4 3-2-15,-7 4 0 16,-1 3 0-16,-13 4 0 16,-2 7 0-16,-7 1 0 0,-4 5 0 15,-9 5 0-15,-5 3 0 16,-8 10 0-16,-4-3 0 15,-8 10 0-15,9-8 0 16,-9 8 0-16,0 0 0 16,0 0 0-16,0 0 0 0,0 0 0 15,-4 3 0-15,4-3 0 16,-13 10 0-16,13-10 0 16,-15 9 0-16,5-1 0 0,-3 0-5 15,4-1-13-15,-6-2-11 16,6-4-31-16,9-1-28 15,-16 11-3-15</inkml:trace>
  <inkml:trace contextRef="#ctx0" brushRef="#br4" timeOffset="629095.0603">21324 15502 308 0,'0'0'6'0,"0"0"4"0,0 0 0 15,0 0 2-15,0 0 0 0,0 0 1 16,-4-2 0-16,4 2 0 16,-7 0-7-16,7 0-2 15,-18 10-2-15,6-5-1 16,-6 4 1-16,0 1 0 0,-1 1 1 15,-6-2 0-15,0 4 0 16,0-3 0-16,0 0 0 16,-4-1-1-16,3-1 1 15,2-1-1-15,1-2 0 0,6-1 0 16,4 1 0-16,1-2-1 16,12-3 1-16,-13 3-1 15,13-3 2-15,0 0 0 16,8-3 1-16,7 0 0 0,3-3 0 15,12-5 1-15,-1 2-1 16,11-2 1-16,2 2-1 16,3-3-1-16,-3-1 1 15,1 4-1-15,-9-2 0 16,-1 4 1-16,-9 0 0 0,-4 3 0 16,-5 0 0-16,-3 2-4 15,-12 2 0-15,8-3 0 16,-8 3 0-16,0 0 0 0,0 0 0 15,0 0 0-15,0 0 0 16,10 0 0-16,-10 0 0 16,5 9 0-16,-3 2 0 15,-2 4 0-15,5 5 0 0,-5 2 0 16,0 1 0-16,-2 7 0 16,-3-1 0-16,-5 0 0 15,2 1 0-15,-4-2 0 16,2-1 0-16,0-3 0 0,0-1 0 15,5 0-8-15,0-11-17 16,-15 7-62-16,20-4-2 16</inkml:trace>
  <inkml:trace contextRef="#ctx0" brushRef="#br4" timeOffset="629971.5624">19935 16536 290 0,'0'0'7'0,"0"0"0"0,0 0 1 15,0 0 2-15,0 0 0 0,7 0 0 16,-7 0 1-16,13 1 1 16,-1-1-5-16,0 0-1 15,6 0 2-15,4 0-1 16,8 0 0-16,12-1 0 16,8-5 1-16,15-4 0 0,19 1-1 15,18-7 1-15,20 2-1 16,18-4 1-16,14-1-2 15,12-1 0-15,13 2 0 0,5-1-1 16,4 2 0-16,0 2-2 16,-5 1 1-16,1 2-2 15,-7 3 1-15,-8-1-1 16,-11 0 0-16,-13 5 0 0,-19-3 0 16,-16 2-1-16,-25 3 1 15,-18-2 1-15,-19 2 1 16,-16 1-4-16,-15 0 0 15,-7-1 0-15,-10 3 0 16,0 0 0-16,0 0 0 16,0 0 0-16,0 0 0 15,-6-9 0-15,6 9 0 0,0 0 0 16,0 0 0-16,-12 0 0 16,12 0 0-16,-7 0 0 15,7 0 0-15,-13 0 0 0,13 0 0 16,-17 1-6-16,17-1-4 15,-20 6-8-15,20-6-14 16,-20 7-55-16,8-7-1 0</inkml:trace>
  <inkml:trace contextRef="#ctx0" brushRef="#br4" timeOffset="630421.0442">22953 16116 357 0,'0'0'6'16,"0"0"3"-16,0 0 0 15,0 0 2-15,0 0 0 0,7 3 2 16,10-1 1-16,4-2 1 15,6 3-5-15,8 0-2 16,4-1-1-16,9 2-1 16,4-1-1-16,-5 2-2 0,-4-2 0 15,-6 3-1-15,-5-3-2 16,-4 6 1-16,-8-5-1 16,-8 7 0-16,-5-2 1 15,-5 3-1-15,-2 6 1 16,-7 2 0-16,-5-1 0 0,-8 7 0 15,0-5 0-15,-5 4 0 16,1-3 1-16,-4 1-2 16,6-4 1-16,-1-1-1 15,6-3 1-15,2-3-2 0,0-3 1 16,7 2-3-16,8-11-3 16,-10 18-14-16,3-3-54 15,7-15-14-15</inkml:trace>
  <inkml:trace contextRef="#ctx0" brushRef="#br4" timeOffset="631623.1482">23689 16097 387 0,'0'0'6'0,"0"0"4"0,0 0 1 16,0 0 1-16,0 0 1 15,0 0 1-15,7 0-1 16,5-3 1-16,8-1-5 15,5 1-4-15,8 1-1 0,1-1-1 16,3 1-1-16,0-1 0 16,1 1-1-16,-8 2 0 15,-8 0-1-15,-4 0 0 0,-18 0 0 16,13 12 1-16,-13-2-1 16,-13-1 1-16,-5 9-1 15,-6-3 2-15,-2 3-2 16,-5-1 0-16,2 3 0 15,-2-3 0-15,8-3 0 0,4-3 0 16,4 1 0-16,5-3 0 16,8 0 0-16,2-9 0 15,9 15 0-15,9-10 0 0,4 2 0 16,8-5 0-16,4 3 0 16,3-5 0-16,-1 0 0 15,-2 0 0-15,-4 0 0 16,-5 0 0-16,-10 0 0 15,-2 0 0-15,-13 0 0 16,12 0 0-16,-12 0 0 0,0 0 0 16,-5 2-28-16,-15 1-61 15,20-3-3-15</inkml:trace>
  <inkml:trace contextRef="#ctx0" brushRef="#br4" timeOffset="632676.7832">21722 15279 371 0,'0'0'5'16,"0"0"4"-16,0 0 0 15,10-7 1-15,-10 7 0 16,15 0 0-16,-5 0 1 0,8 0 0 16,-4 10-5-16,2 2-3 15,0 2-1-15,-1 7 0 16,-2 1 0-16,-3 3-1 16,-7-1 1-16,-3 2 0 15,-8-4 0-15,-4 3 0 0,-5-6 0 16,-2-1 0-16,0-4 0 15,0-1 1-15,1-3 0 16,6-5 0-16,-1-3 0 16,13-2 1-16,-8-7-1 0,11-6 0 15,9-5-1-15,6-6 0 16,7 2-1-16,-5-7 1 16,9-1 0-16,-4 2 0 15,0 6 0-15,-5 2-2 0,-5 8 0 16,-8 2 0-16,-7 10 0 15,0 0 0-15,0 0 0 16,0 13 0-16,0 1 0 16,-5 3 0-16,3 3 0 0,2 3 0 15,0 1 0-15,2-1 0 16,11-3 0-16,4-3 0 16,5-3 0-16,6 2 0 0,-3 11-62 15,5-17-26-15</inkml:trace>
  <inkml:trace contextRef="#ctx0" brushRef="#br4" timeOffset="637055.0125">18779 10397 283 0,'0'0'6'0,"0"0"4"16,9-11 1-16,-9 11 3 16,9-7 1-16,-9 7 0 0,9-7 4 15,-9 7 0-15,0 0-5 16,8-3-3-16,-8 3-2 16,0 10 0-16,-3 8 1 15,-6 14 0-15,-12 13-1 0,-4 12-1 16,-9 11 0-16,-11 15-1 15,-2 6 1-15,-11 0-2 16,3 3-1-16,1-9 0 16,3-6-5-16,11-9 0 15,2-6 0-15,8-15 0 0,10-6 0 16,5-7 0-16,5-10 0 16,3-9 0-16,5-3-9 15,2-12-16-15,0-12-52 0,5-1-11 16</inkml:trace>
  <inkml:trace contextRef="#ctx0" brushRef="#br4" timeOffset="637341.6939">18234 10592 412 0,'0'0'4'0,"0"0"1"0,0 0 0 15,0 0 0-15,0 0 2 16,7 5 0-16,7 8 2 16,8 6 2-16,8 14-4 15,7 4 0-15,11 11 0 0,11 3 1 16,11 8 0-16,-1-2 1 16,0 1-9-16,-2-7 0 15,-1-3 0-15,-15-7 0 16,-3-6 0-16,-11-5 0 15,-9-5 0-15,-3-1 0 0,-13-4-83 16,-5-6-5-16</inkml:trace>
  <inkml:trace contextRef="#ctx0" brushRef="#br1" timeOffset="648721.669">17071 15008 352 0,'0'0'5'0,"0"0"3"16,0 0 1-16,0 0 2 16,0 0 1-16,0 0 0 15,0 0 1-15,0 0 1 16,0 0-4-16,0 0-2 16,0 0-1-16,0 0 0 0,0 0-1 15,0 0 1-15,0-6-2 16,0 6 1-16,0 0 0 15,0 0-1-15,0 0 0 0,0 0-2 16,8-12-3-16,-8 12 0 16,8-14 0-16,1 5 0 15,-4 1 0-15,1-4 0 16,3-2 0-16,-8 1 0 0,6-3 0 16,-2-1 0-16,-3-2 0 15,-2 2 0-15,0-2 0 16,0-1 0-16,0 0 0 15,0-1 0-15,0 1 0 16,-2 1 0-16,-1-1 0 16,-3-2 0-16,2 2 0 0,-1 0 0 15,-2 0 0-15,2 3 0 16,-2-3 0-16,-2 0 0 16,5 2 0-16,-6 2 0 0,3-2 0 15,-2-2 0-15,0 6 0 16,2 1 0-16,-4-2 0 15,4 3 0-15,-3 2 0 16,3 0 0-16,-4 0 0 0,11 10 0 16,-14-14 0-16,6 8 0 15,-2 0 0-15,0-2 0 16,10 8 0-16,-17-10 0 16,7 4 0-16,3 1 0 15,-4 2 0-15,2-1 0 0,-1-1 0 16,-3 0 0-16,3 3 0 15,-2-1 0-15,-2-2 0 16,1 3 0-16,0-1 0 0,-2 1 0 16,2 0 0-16,1-1 0 15,-3 0 0-15,3 1 0 16,2 0 0-16,-3 2 0 16,4-3 0-16,-1 3 0 0,-1 0 0 15,-1 0 0-15,-1 0 0 16,3 0 0-16,-1 0 0 15,-2 3 0-15,1-1 0 16,-4 0 0-16,4 1 0 0,-2 2 0 16,-2-3 0-16,4 6 0 15,-5-3 0-15,-1 2 0 16,3 1 0-16,-2-1 0 16,5 3 0-16,-3 0 0 15,2 2 0-15,1-1 0 0,-1 3 0 16,3 1 0-16,-5-1 0 15,5 4 0-15,-2 2 0 16,-1 3 0-16,0-6 0 16,2 5 0-16,-2-3 0 0,4 4 0 15,1-3 0-15,-2-3 0 16,5 3 0-16,-5-5 0 16,8-1 0-16,-4 2 0 0,1-3 0 15,3-4 0-15,2-9 0 16,-5 15 0-16,5-15 0 15,-2 10 0-15,2-10 0 16,0 0 0-16,0 9 0 0,0-9 0 16,0 0 0-16,0 0 0 15,0 0 0-15,0 0 0 16,0 0 0-16,0 0 0 16,0 0 0-16,0 0 0 15,0 0 0-15,0 0 0 0,0 0 0 16,0 0 0-16,0 0 0 15,-3-4 0-15,3 4-8 16,5-5-82-16,-5 5-2 0</inkml:trace>
  <inkml:trace contextRef="#ctx0" brushRef="#br1" timeOffset="649273.1949">16095 14593 402 0,'0'0'6'0,"0"0"3"0,0 0 2 15,0 0 2-15,0 0 1 16,-3-10 0-16,3 10 1 16,0 0 0-16,0 0-7 15,0 0-4-15,0 0-4 16,0 0 0-16,5 10 0 0,0 2 0 15,2 3 0-15,3 5 0 16,0 2 0-16,2 6 0 16,-1-1 0-16,1-2 0 15,-3-1 0-15,0 2 0 0,0-6 0 16,-4-3 0-16,0-3 0 16,-3-4 0-16,-2-10 0 15,3 10 0-15,-3-10 0 16,0 0 0-16,0 0 0 0,0 0 0 15,10-2 0-15,0-6 0 16,4-4 0-16,4-3 0 16,7 1 0-16,5-6 0 0,5 2 0 15,1-2 0-15,2 3 0 16,-3 2 0-16,-2 5 0 16,-6 0 0-16,-5 3 0 15,-4 2 0-15,-10 2 0 16,-8 3 0-16,8 0 0 0,-8 0 0 15,0 0 0-15,0 0 0 16,0 0 0-16,0 0 0 16,0 0 0-16,0 0 0 15,0 0 0-15,0 0 0 0,0 0 0 16,0 8-71-16,0-8-20 16</inkml:trace>
  <inkml:trace contextRef="#ctx0" brushRef="#br1" timeOffset="651619.7378">21106 10204 282 0,'0'0'10'15,"0"0"4"-15,0-8 5 16,0 8 1-16,2-10 4 16,-2 10 1-16,0-12 0 0,0 12 1 15,0-13-9-15,0 13-6 16,0 0-4-16,0 0-2 15,0 0-2-15,5 13-1 0,-2 6-1 16,-1 16 1-16,3 5 1 16,0 12 1-16,-5 10 1 15,5 5 1-15,-5 6-6 16,3 4 0-16,-3 3 0 0,0-3 0 16,0 0 0-1,0-6 0-15,0 1 0 0,-3-5 0 16,3-3 0-16,-5-8 0 15,2 0 0-15,-2-6 0 16,3-6 0-16,-3-4 0 0,3-5 0 16,-3-6 0-16,0-10 0 15,5 2 0-15,-2-9 0 16,2-12 0-16,-4 13 0 0,4-13 0 16,0 0 0-16,0 0 0 15,0 0 0-15,0 0 0 16,0 0 0-16,0 0 0 15,0 0 0-15,0 0 0 0,-3-8 0 16,3 8 0-16,-1-14 0 16,-7-2-9-16,8 2-82 15,0-4-2-15</inkml:trace>
  <inkml:trace contextRef="#ctx0" brushRef="#br1" timeOffset="652618.2754">21029 10142 293 0,'0'0'9'0,"0"0"3"0,0 0 3 16,13-15 3-16,-13 15 1 16,4-10 5-16,-4 10-2 0,8-11 0 15,-8 11-8-15,0 0-4 16,0 0-3-16,0 0-2 16,0 0-1-16,-3 18-2 0,-5 0 0 15,-3 1 1-15,-2 10 0 16,-4 0 1-16,4 3 0 15,-5 2 0-15,-3-1-1 16,0-4 1-16,4 3-2 16,2-5 0-16,-3-1 0 0,1-2 0 15,6-4-2-15,2-6 0 16,-1 1 0-16,2-5 0 16,8-10 0-16,-9 13 0 15,9-13 0-15,0 0 0 0,0 0 0 16,0 0 0-16,0 0 0 15,5-9 0-15,-1-2 0 16,9-4 0-16,-1-4 0 16,1-8 0-16,4 1 0 0,4-4 0 15,-4 1 0-15,-2-1 0 16,0 0 0-16,0 6 0 16,-3-1 0-16,1 3 0 0,-4-1 0 15,-3 4 0-15,5 1 0 16,-3 1 0-16,0 5 0 15,-1 0 0-15,-1 1 0 16,-6 11 0-16,7-13 0 0,-7 13 0 16,0 0 0-16,9-5 0 15,-9 5 0-15,0 0 0 16,8 11 0-16,-3-1 0 16,0 4 0-16,2 4 0 0,5 6 0 15,4-1 0-15,1 7 0 16,3-3 0-16,3 5 0 15,2-4 0-15,2-3 0 16,-3-1 0-16,4-5 0 16,-3-1 0-16,-3-1 0 0,-5-3 0 15,1-7 0-15,-6 2 0 16,-2-1 0-16,-10-8 0 0,13 9 0 16,-13-9 0-16,0 0 0 15,0 0 0-15,0 0 0 16,7 8 0-16,-7-8 0 15,0 0 0-15,0 0 0 0,0 0 0 16,0 0 0-16,0 0-7 16,0 0-82-16,2-5-1 15</inkml:trace>
  <inkml:trace contextRef="#ctx0" brushRef="#br1" timeOffset="653607.8403">20820 9406 354 0,'0'0'6'0,"-3"-7"5"15,3 7 2-15,0-14 0 16,0 14 2-16,0-14 0 16,3 4 1-16,1 0 0 0,9 3-5 15,-1 4-4-15,4 3-3 16,3 0 0-16,6 5-2 16,0 8-1-16,3 1 1 15,-3 7-1-15,-6 3 0 16,-1 6 0-16,-10-1 0 15,-1 7 1-15,-7-5-1 0,-7 6 0 16,-4-7 1-16,-1 0-1 16,-6-7 1-16,6-2 0 0,-5-5 0 15,5-3 0-15,-1-6 0 16,3-5-2-16,3-2 0 16,7 0 0-16,-13-12 0 0,13-5 0 15,0-7 0-15,5-5 0 16,8-5 0-16,3-7 0 15,7 2 0-15,0-2 0 0,-1 3 0 16,0 6 0-16,-4 5 0 16,-5 3 0-16,-2 10 0 15,-3 2 0-15,-8 12 0 16,0 0 0-16,0 0 0 16,0 7 0-16,0 8 0 15,0 6 0-15,-2 3 0 16,-1 3 0-16,3 5 0 0,0-2 0 15,0-3 0-15,3-2 0 16,-1 0 0-16,5-5 0 16,0-5 0-16,9-5 0 0,-2-1 0 15,7-4 0-15,-4-5 0 16,3 0 0-16,-3 0 0 16,4-2 0-16,-5-3 0 0,-4-2 0 15,1 1 0-15,-13 6 0 16,10-7 0-16,-10 7 0 15,0 0 0-15,0 0 0 0,0 0 0 16,0 0-5-16,0 0-83 16,-5 10-2-16</inkml:trace>
  <inkml:trace contextRef="#ctx0" brushRef="#br1" timeOffset="655167.2089">19845 11644 272 0,'0'0'7'0,"0"0"0"0,0 0 4 16,-9-9 1-16,9 9 3 15,-12-5-1-15,12 5 2 16,-11-5 1-16,11 5-5 16,0 0-3-16,-10-2-3 0,10 2 0 15,0 0 0-15,0 0 0 16,10 2 0-16,5 1 0 15,5-1 1-15,7 1 1 0,8-3 0 16,8 0-1 0,11 0 0-16,8-5-2 0,5-2-1 15,10-1 0-15,5-1-1 16,1-2-1-16,4 2 1 16,-2 1-2-16,1 0 0 0,-9 1 0 15,-7 0 0-15,-6 1 0 16,-9 4-1-16,-10-1 1 15,-5 0-1-15,-14 3 0 16,-3-1 1-16,-8 1 0 16,-5 0-1-16,-10 0 1 0,10 0 0 15,-10 0-1-15,0 0 1 16,0 0 0-16,0 0-1 16,0 0 0-16,0 0 0 15,0 0 0-15,0 0 0 0,0 0 0 16,0 0 0-16,0 0-1 15,0 0 2-15,0 0-1 16,0 0 0-16,0 0 0 0,0 0 0 16,0 0 1-16,0 0-1 15,0 0 0-15,0 0-2 16,0 0-2-16,0 0-8 16,-9 0-18-16,-10 0-51 15,8 4-3-15</inkml:trace>
  <inkml:trace contextRef="#ctx0" brushRef="#br1" timeOffset="655773.0481">19902 11474 284 0,'0'0'9'15,"0"0"7"-15,0 0 3 0,10-10 2 16,-10 10 1-16,0 0 0 16,0 0-1-16,8-4 1 0,-8 4-9 15,-4 12-5-15,-10 3-3 16,2 5-2-16,-5-1 0 16,-4 3 0-16,0 6 0 0,-4-3-1 15,0-3 0-15,-3-1 0 16,1-3 0-16,-3 0-1 15,5-5 0-15,3-4 0 16,2-1 0-16,6-3 0 0,1-3 0 16,13-2 0-16,0 0-1 15,0 0 1-15,7 0 0 16,8 0 1-16,5 0 0 16,7 0 1-16,3 0-1 15,5 0 0-15,0 2 1 16,0 4-2-16,2 1 1 15,-3 0-1-15,1-2 1 0,-3 5-2 16,-4-2 0-16,-2-2 0 16,-2 2 0-16,-7 2 0 0,-2-4 0 15,-5-1-4-15,-10-5-4 16,8 12-11-16,-8-12-62 16,0 0-5-16</inkml:trace>
  <inkml:trace contextRef="#ctx0" brushRef="#br1" timeOffset="656373.3496">18988 11613 407 0,'0'0'6'0,"0"0"2"16,0 0 2-16,0 0 0 16,0 0-1-16,0 0 1 15,0 0 0-15,0 0-2 16,-7 12-4-16,7 6-3 0,0 1-1 15,4 1-1-15,5 3 2 16,5-3 0-16,2 2-1 16,8-7 2-16,1-5 0 0,2-3 0 15,0-1 0-15,-3-6 1 16,6-3-1-16,-7-5 1 16,-3-2-1-16,-1 0 0 15,-6-2 1-15,-1-1-1 16,-5 3 0-16,-1 1-2 0,-6 9 0 15,8-13 0-15,-8 13-2 16,0 0 1-16,7 8 0 16,0 2-1-16,1 4 1 15,4 5-1-15,0 1 2 0,4 4 0 16,-2-2 1-16,-3 3-1 16,-2-4 0-16,-1 2 0 15,-8-2 1-15,-5-2 0 0,-12 1 0 16,-6-6 0-16,-6 4 0 15,-9 0 0-15,-8-6-1 16,3 0-2-16,-5 0-2 0,9-2-10 16,-1-5-20-16,7 5-50 15,6-3-2-15</inkml:trace>
  <inkml:trace contextRef="#ctx0" brushRef="#br1" timeOffset="657323.2622">20971 11672 246 0,'0'0'8'0,"0"0"5"16,0 0 2-16,3-10 5 0,-3 10 1 16,0 0 1-16,0 0 2 15,0 0 1-15,5-12-7 0,-5 12-7 16,0 0-2-16,-5 12-2 16,-3-2-3-16,-1 6 0 15,-7 6 0-15,0 5 0 0,-7 8 0 16,-5 2 2-16,-1 5 0 15,-8 5-1-15,1-1 0 16,-5 4 0-16,1 3 0 16,-5-2-2-16,-2 2 0 0,2 1-1 15,-2-4 0-15,0 0 0 16,7-4 0-16,-2-6 0 16,7-2 0-16,2-9 0 15,9-2-2-15,-1-5 0 16,7-4 0-16,6-6 0 15,1-2 0-15,11-10 0 0,-12 10 0 16,12-10 0-16,0 0 0 16,0 0 0-16,0 0 0 15,0 0 0-15,0 0 0 0,0 0 0 16,0 0 0-16,0 0 0 16,0 0 0-16,0 0 0 15,0 0 0-15,0 0-11 0,0 0-10 16,0 0-33-16,5-3-33 15,-5 3-1-15</inkml:trace>
  <inkml:trace contextRef="#ctx0" brushRef="#br1" timeOffset="657834.7015">20082 12455 348 0,'0'0'8'0,"0"0"4"0,0 0 4 16,0-9 0-16,0 9 1 15,0-8 1-15,0 8 0 0,0 0-1 16,2-12-7-16,-2 12-4 16,2 7-3-16,-2 6-1 15,3 1-1-15,-3 3 0 16,0 9 0-16,0-2 0 15,-3 1 0-15,3-3 0 0,-4-3-1 16,-1 1 1-16,2-7-1 16,1 2 0-16,-1-5 1 15,3-10-1-15,-2 10 1 16,2-10 0-16,0 0 1 0,15 0-1 16,2 0 1-16,10-7 0 15,3-1 1-15,13-4-3 16,3 0 0-16,7-3 0 15,2 1 0-15,-3 2 0 0,-5 3 0 16,-4-1 0-16,-11 5 0 16,-5 2 0-16,-7 1 0 15,-7 0 0-15,-13 2 0 0,0 0 0 16,0 0 0-16,0 0 0 16,0 0 0-16,-9 4 0 15,0-1 0-15,-1 2 0 16,-5-1 0-16,2 4 0 15,-8-3-7-15,10-8-76 0,-6 8-7 16</inkml:trace>
  <inkml:trace contextRef="#ctx0" brushRef="#br1" timeOffset="658569.7962">19661 12901 377 0,'0'0'7'0,"0"0"2"0,-7-5 3 16,7 5 1-16,0 0 0 16,-12-3-1-16,12 3 2 15,0 0 0-15,0 0-5 16,0 0-3-16,19 0-2 15,6 0-1-15,3 0 0 16,4 0 0-16,3-2 1 0,1 2-2 16,3-2-1-16,-5 2 0 15,-8 0 0-15,-5 2 0 16,-3 3-1-16,-6 0 2 0,-12-5-2 16,5 21 0-16,-10-12 0 15,-13 9 0-15,-1-1 0 16,-4 0 0-16,-7 2 0 15,-2 2 0-15,-2-1 0 0,1-1 0 16,2 1 0-16,3-5 0 16,3 0 0-16,5-3 0 15,2-3 0-15,6-3 0 0,12-6 0 16,-8 11 0-16,8-11 0 16,11 0 0-16,6 0 0 15,5-3 0-15,6 0 0 16,5-4 0-16,7 2 0 15,4-3 0-15,-2 3 0 0,-3 0 0 16,-3 3 0-16,-6 2 0 16,-4 0 0-16,-8 0 0 15,-6 0 0-15,-12 0 0 16,11 2 0-16,-11-2 0 0,0 0 0 16,0 10 0-16,0-10 0 15,-8 13 0-15,8-13 0 16,-15 7 0-16,15-7-85 0,-7 10-4 15</inkml:trace>
  <inkml:trace contextRef="#ctx0" brushRef="#br2" timeOffset="665347.8905">20482 10790 286 0,'0'0'7'16,"0"0"4"-16,0 0 3 0,0 0 4 15,-3-7 0-15,3 7 4 16,0 0 0-16,-5-9 0 16,5 9-6-16,0 0-4 15,0 0-4-15,0 0-2 0,-9-6-3 16,9 6 0-16,0 0-2 15,-5 10-1-15,5-10 1 16,0 15-1-16,0-8 2 16,0 3 0-16,0 2 0 15,7-1 0-15,0-1 0 0,-2 0 1 16,5 2-1-16,0-2 0 16,1 0-1-16,3-1 1 0,-1 1-1 15,0 0 0-15,3-2 0 16,-2-1 1-16,2 1-1 15,-2-1 1-15,4 1-1 16,-2-3 1-16,1 2 0 0,-2-2-1 16,4 1 1-16,-1-2 0 15,0-2-1-15,4 3 1 16,-5-2-2-16,4 0 0 16,0-1 0-16,2 0 0 15,-4 1 0-15,4-1 0 16,-3-2 0-16,0 2 0 0,-3 1 0 15,3-3 0-15,-3 0 0 16,3 0 0-16,1 0 0 16,-4 0 0-16,5 0 0 15,-2 0 0-15,1 0 0 0,3 0 0 16,-2 0 0-16,-2-3 0 16,5 1 0-16,-3 0 0 0,1-3 0 15,-2 3 0-15,2-1 0 16,-3-5 0-16,1 6 0 15,-2-2 0-15,-1-2 0 0,1 1 0 16,-1 1 0-16,-4-4 0 16,2 3 0-16,-2 0 0 15,1-2 0-15,0-2 0 16,0 2 0-16,-3-1 0 16,1 1 0-16,2 0 0 0,-2-3 0 15,-1 3 0-15,0-2 0 16,-2-2 0-16,1 2 0 15,3-5 0-15,-2 4 0 16,-2-2 0-16,3 2 0 16,-6-2 0-16,3 2 0 0,1-2 0 15,-4 2 0-15,0 0 0 16,-2-2 0-16,3 2 0 16,-3-2 0-16,2 4 0 0,-2-5 0 15,0 3 0-15,-1 0 0 16,2 1 0-16,-1-1 0 15,0-3 0-15,-3 4 0 16,1-1 0-16,-1-1 0 0,0 4 0 16,1-3 0-16,-1 0 0 15,2 3 0-15,-4-3 0 16,0 0 0-16,0 3 0 0,2-3 0 16,-2 10 0-16,0-18 0 15,0 18 0-15,2-15 0 16,-2 15 0-16,0-15 0 15,0 15 0-15,0-14 0 16,0 14 0-16,0-15 0 16,0 15 0-16,-4-15 0 0,4 15 0 15,0-12 0-15,0 12 0 16,-6-12 0-16,6 12 0 16,-5-13 0-16,5 13 0 0,-2-10 0 15,2 10 0-15,-5-10 0 16,5 10 0-16,-5-9 0 15,5 9 0-15,-7-13 0 16,7 13 0-16,-8-12 0 0,8 12 0 16,-10-13 0-16,10 13 0 15,-10-9 0-15,10 9 0 16,0 0 0-16,-8-10 0 0,8 10 0 16,0 0 0-1,0 0 0-15,0 0 0 0,0 0 0 16,0 0 0-16,0 0 0 15,0 0 0-15,0 0 0 16,0 0 0-16,0 0 0 0,0 0 0 16,0 0 0-16,0 0 0 15,0 0 0-15,0 0 0 16,0 0 0-16,0 0 0 16,-9 0 0-16,9 0 0 0,-10 7 0 15,1 2 0-15,-2 4 0 16,-1 4 0-16,-1-5 0 15,-2 3 0-15,0 1 0 0,0-1 0 16,5-5 0-16,-2 2 0 16,2-5 0-16,10-7 0 15,-13 15 0-15,13-15 0 16,0 0 0-16,0 0 0 0,-10 7 0 16,10-7 0-16,0 0 0 15,0 0 0-15,0 0 0 16,5-7 0-16,-5 7 0 15,11-15 0-15,-4 3 0 16,3-2 0-16,-1 0 0 16,4-6 0-16,-3 8 0 0,2-5 0 15,1 0 0-15,-3 5 0 16,0-1 0-16,-3 1 0 16,1-1 0-16,-8 13 0 0,9-15 0 15,-9 15 0-15,6-9 0 16,-6 9 0-16,0 0 0 15,0 0 0-15,3-8 0 0,-3 8 0 16,0 0 0-16,0 0 0 16,0 0 0-16,0 0 0 15,0 0 0-15,0 0 0 16,14 5 0-16,-14-5 0 0,18 12 0 16,-9 0 0-16,7 0 0 15,1 2 0-15,3-2 0 16,-1-2 0-16,-1 4 0 15,0-4 0-15,-1 1 0 16,-4-7 0-16,1 1 0 16,-4 0 0-16,-10-5 0 0,12 5 0 15,-12-5 0-15,0 0 0 16,0 0 0-16,0 0 0 16,0 0 0-16,0 0 0 0,0 0 0 15,0 0 0-15,0 0 0 16,0 0 0-16,0 0 0 15,0 0 0-15,0 0 0 16,0 13-76-16,3-1-20 0</inkml:trace>
  <inkml:trace contextRef="#ctx0" brushRef="#br2" timeOffset="666813.6852">23199 10444 244 0,'0'0'9'0,"2"-8"4"16,-2 8 4 0,13-18 4-16,-9 9 2 0,2-3 1 15,1 1 3-15,1 2 0 16,-8 9-8-16,5-13-4 0,-5 13-5 16,0 0-4-16,0 0-1 15,7 18-1-15,-7-1-2 16,2 13 0-16,2 5 1 15,0 9 1-15,1 6 1 0,0 6 1 16,0 6 0-16,0 3 0 16,0 1 0-16,-2 2 1 15,-1-6-7-15,1 2 0 0,-3-1 0 16,0-5 0-16,0-3 0 16,0-6 0-16,0-3 0 15,0-7 0-15,-3-4 0 16,3-8 0-16,0-4 0 15,0-9 0-15,0-2 0 0,-2-2 0 16,2-10 0-16,0 7 0 16,0-7 0-16,0 0 0 15,0 0 0-15,0 0 0 16,-6-7 0-16,4-6 0 0,-3 1 0 16,0-2 0-16,0-6 0 15,-8 5-50-15,8-13-40 16,-2 2-3-16</inkml:trace>
  <inkml:trace contextRef="#ctx0" brushRef="#br2" timeOffset="667584.0262">23160 10432 316 0,'0'0'7'0,"0"0"3"16,0-11 2-16,0 11 2 0,0-12 3 15,0 12 2-15,0-12 0 16,0 12 0-16,0-11-6 15,0 11-3-15,0 0-3 0,0 0-1 16,-9 8-2-16,2 7-1 16,-2 3-1-16,-4 2 0 15,-2 7 0-15,-3 0 0 0,2 5 1 16,-5-2-1-16,4-1-1 16,0-4 1-16,4-3-1 15,1 1 0 1,4-9 0-16,0-1 0 0,3-6 0 15,5-7 1-15,0 0 1 16,-7 10 1-16,7-10-1 16,0-10-1-16,3-2-2 0,6-3 0 15,4-7 0-15,4-2 0 16,3-7 0-16,5-1 0 16,0-3 0-16,3 3 0 0,-6-2 0 15,2 7 0-15,-4-4 0 16,-2 7 0-16,-6-1 0 0,1 8 0 15,-6 2 0-15,3 2 0 16,-10 13 0-16,8-13 0 16,-8 13 0-16,0 0 0 15,9 3 0-15,-4 7 0 16,6 6 0-16,-2 1 0 0,7 5 0 16,1 2 0-16,3 7 0 15,0-1 0-15,2 1 0 16,2-1 0-16,2-3 0 15,-4-2 0-15,0 0 0 16,1-3 0-16,-6-3 0 0,3 2 0 16,-7-6 0-16,-1-1 0 15,1-4 0-15,-8 0 0 16,-5-10 0-16,7 15 0 16,-7-15 0-16,0 7 0 0,0-7 0 15,0 0 0-15,0 12 0 16,0-12 0-16,0 0-17 15,7 13-72-15,-7-13-2 0</inkml:trace>
  <inkml:trace contextRef="#ctx0" brushRef="#br2" timeOffset="669236.978">23151 9864 289 0,'0'0'8'0,"0"0"2"16,0 0 5-16,0-13 1 0,0 13 2 15,3-7 3-15,-3 7 1 16,2-9 1-16,-2 9-6 15,0 0-4-15,0-13-3 0,0 13-2 16,0 0-2-16,11-7 0 16,-1 2-2-16,4-1-1 15,9 3-1-15,2 2 0 0,2 1 0 16,1 0-1-16,4 0 0 16,-6 7 0-16,-2 4-1 15,-5 1 0-15,-8 2 0 16,-6 6 1-16,-5 0 0 15,-5 0 0-15,-11 0-1 0,-4-3 1 16,-2 3 0 0,0-3 0-16,-1-5 0 0,3-2 0 15,3-2 0-15,2-4 1 16,5-1 0-16,10-3-2 0,0 0 0 16,-5-13 0-16,8-1 0 15,9-6 0-15,6-2 0 16,2-8 0-16,4-2 0 0,1-1 0 15,2 0 0-15,0 4 0 16,-4 0 0-16,-8 9 0 16,0 1 0-16,-5 6 0 15,-10 13 0-15,0 0 0 0,0 0 0 16,0 13 0-16,-7 6 0 16,1-2 0-16,-1 11 0 15,2 2 0-15,5-3 0 16,0 0 0-16,5 0 0 15,8-1 0-15,3-7 0 0,7-2 0 16,5 3 0-16,1-5-18 16,-11 0-67-16,17 0-2 15</inkml:trace>
  <inkml:trace contextRef="#ctx0" brushRef="#br2" timeOffset="670437.9652">23184 11472 245 0,'0'0'7'16,"0"0"3"-16,0 0 3 15,0 0 5-15,0 5 2 16,0-5 3-16,0 0 0 15,0 0 3-15,0 0-6 0,0 0-4 16,-5 10-4-16,5-10-3 16,0 0-2-16,0 0-3 15,0 0-1-15,0 0-1 16,0 0-1-16,0 0 0 16,-8 10 0-16,8-10 0 0,0 0 1 15,0 0 1-15,0 0 2 16,0 0 0-16,13 4 1 0,0-1 1 15,4-3 0-15,10 0 0 16,8-7 0-16,11 4-7 16,10-6 0-16,8-2 0 15,9 1 0-15,9 0 0 0,3 0 0 16,1 1 0-16,-1 1 0 16,-4 0 0-16,-4 4 0 15,-4-1 0-15,-4 0 0 0,-9 0 0 16,-10 2 0-1,-3-1 0-15,-7 1 0 0,-7 1 0 16,-8-3 0-16,-7 5 0 16,-9-3 0-16,-9 3 0 15,11 0 0-15,-11 0 0 16,0 0 0-16,0 0 0 0,0 0 0 16,0 0 0-16,0 0 0 15,0 0 0-15,0 0 0 16,0 0 0-16,0 0 0 15,0 0 0-15,0 0 0 0,0 0 0 16,0 0 0-16,0 0 0 16,0 0 0-16,0 0 0 15,0 0 0-15,0 0 0 0,0 0 0 16,0 0 0-16,0 0 0 16,-6-2 0-16,6 2 0 15,-11 0 0-15,11 0-12 16,-9 0-77-16,9 0-3 15</inkml:trace>
  <inkml:trace contextRef="#ctx0" brushRef="#br2" timeOffset="671133.5287">24303 11211 373 0,'0'0'7'0,"0"0"4"16,-12-4 1-16,12 4 1 16,0 0-1-16,-11-5 1 15,11 5 1-15,0 0 1 16,0 0-5-16,8 2-3 0,9 5-2 16,6-1-1-16,7 3 1 15,2-1 1-15,2 1-2 16,3-1-4-16,2 1 0 15,-7-5 0-15,-8 4 0 16,-4-1 0-16,-4-2 0 0,-7 3 0 16,-4 1 0-16,-5 1 0 15,-2 0 0-15,-10 7 0 16,-4 0 0-16,-2 1 0 0,-6 5 0 16,-1-2 0-16,-5 4 0 15,3-3 0-15,-5-1 0 16,2-5 0-16,5 2 0 0,-3-3 0 15,6-6 0-15,5 2 0 16,4-4 0-16,1 0 0 16,12-7 0-16,-10 8 0 15,10-8 0-15,0 0 0 16,0 0 0-16,0 0 0 0,0 0 0 16,0 0 0-16,0 0 0 15,0 0 0-15,0 0 0 16,5 2 0-16,-5-2 0 15,0 0 0-15,0 0 0 16,0 0 0-16,0 0 0 16,0 0 0-16,0 0 0 0,0 0 0 15,0 0 0-15,0 0 0 16,0 0 0-16,0 0 0 16,0 0 0-16,0 0 0 0,0 0 0 15,0 0 0-15,0 0 0 16,0 0 0-16,0 0 0 0,0 0 0 15,0 0 0-15,0 0 0 16,0 0 0-16,0 0 0 16,0 0 0-16,0 0 0 15,0 0-9-15,0 15-76 16,0-15-4-16</inkml:trace>
  <inkml:trace contextRef="#ctx0" brushRef="#br2" timeOffset="672014.9156">24827 11412 342 0,'0'0'6'0,"0"0"2"16,0 0 4-16,0 0 3 0,0 0-1 16,0 0 1-16,-3-7 2 15,3 7 0-15,0 0-5 16,0 0-2-16,0 0-3 0,0 0-1 16,0 0-1-16,0 0-1 15,0 0 0-15,0 0 0 16,0 0-1-16,0 0 0 15,0-9 0-15,0 9 1 16,0 0-4-16,0 0 0 16,9-6 0-16,-9 6 0 0,9-5 0 15,-9 5 0-15,15 0 0 16,-15 0 0-16,18 3 0 16,-6 5 0-16,-2-1 0 0,0 5 0 15,-3 0 0-15,-2 3 0 16,3 5 0-16,-7-2 0 15,-1-1 0-15,-3 0 0 16,-8 0 0-16,4 0 0 0,-3-4 0 16,-3-1 0-16,1-1 0 15,-1-2 0-15,4-1 0 16,9-8 0-16,-15 7 0 0,15-7 0 16,-13 3 0-16,13-3 0 15,0 0 0-15,0 0 0 16,0 0 0-16,0 0 0 15,0 0 0-15,0 0 0 16,0 0 0-16,0 0 0 16,0 0 0-16,0 0 0 0,0 0 0 15,0 0-29-15,5 0-55 16,-5 0-5-16</inkml:trace>
  <inkml:trace contextRef="#ctx0" brushRef="#br2" timeOffset="672968.3148">24733 11403 339 0,'0'0'7'0,"0"0"2"15,0 0 4-15,-6 0 0 16,6 0 3-16,0 0 1 16,0 0 0-16,-10 0 2 15,10 0-4-15,0 0-3 0,13 0-1 16,-3 0-1-16,5 0-1 15,5-3-5-15,4 0-4 0,4 2 0 16,2-2 0-16,-5 0 0 16,0 3 0-16,-5-2 0 15,-3 2 0-15,-3 0 0 16,-4 2 0-16,-10-2 0 16,11 10 0-16,-11-10 0 0,8 15 0 15,-7-5 0-15,3 0 0 16,-4-1 0-16,0 4 0 15,0 2 0-15,-9-2 0 16,0 2 0-16,-7-1 0 16,2 3 0-16,-9-2 0 15,2 0 0-15,-4 2 0 0,0-2 0 16,-1 3 0-16,-1-6 0 16,5 3 0-16,-3-1 0 0,2 2 0 15,1-6 0-15,3 2 0 16,-1-5 0-16,8 1 0 15,-1-1 0-15,5-2 0 0,8-5 0 16,-12 5 0-16,12-5 0 16,0 0 0-16,0 0 0 15,0 0 0-15,0 0 0 16,0 0 0-16,10 5 0 0,0-5 0 16,3 0 0-16,3 0 0 15,5 0 0-15,4-2 0 16,-4-1 0-16,7-2 0 15,-3 0 0-15,9 1 0 16,-1 1 0-16,5-2 0 16,-1 1 0-16,-2 1 0 15,-1-2 0-15,-2 2 0 0,-2 0 0 16,-7 3 0-16,-3-2 0 16,-8 2 0-16,-2 0 0 15,-10 0 0-15,0 0 0 0,0 0 0 16,0 0 0-16,0 0 0 15,0 0 0-15,0 0 0 0,0 0 0 16,0 0 0-16,0 0 0 16,0 0 0-16,0 0 0 15,0 0 0-15,0 0 0 16,0 5 0-16,0-5 0 16,0 0 0-16,-7 5 0 0,7-5 0 15,-10 6 0-15,10-6 0 16,-11 6 0-16,11-6 0 15,-14 6 0-15,14-6 0 16,-7 11-87-16,7-11-6 16</inkml:trace>
  <inkml:trace contextRef="#ctx0" brushRef="#br2" timeOffset="674249.7555">23227 11497 129 0,'0'0'9'0,"0"0"5"0,4 0 7 15,-4 0 3-15,0 0 4 16,13 0 4-16,-13 0 3 15,9 0 0-15,-9 0-6 16,0 0-4-16,0 0-4 16,0 0-5-16,0 0-4 0,0 0-2 15,0 0-3-15,0 7-1 16,-7 8-1-16,-3 2-1 16,-8 11 0-16,-1 4 1 15,-9 5 2-15,-3 8-1 0,-9-1 0 16,7 6 0-16,-11-1-1 15,4 2 0-15,-3 0 0 16,3-4-5-16,0-3 0 0,6-4 0 16,1-6 0-16,6-1 0 15,0-8 0-15,10-3 0 16,1-5 0-16,4-4 0 0,3-6 0 16,9-7 0-1,-11 8 0-15,11-8 0 0,0 0 0 16,0 0 0-16,0 0 0 15,0 0 0-15,0 0 0 16,0 0 0-16,0 0 0 16,0 0-16-16,0 0-20 0,15 0-50 15,-15 0-3-15</inkml:trace>
  <inkml:trace contextRef="#ctx0" brushRef="#br2" timeOffset="674714.8537">22550 12088 355 0,'0'0'8'0,"0"0"4"16,0 0 2-16,0 0 0 15,0 0 0-15,0-9 0 0,0 9 0 16,0 0 0-16,0 0-7 15,6 12-3-15,-6 3-2 16,0 2-1-16,0 1 1 16,-4 4 0-16,-1 0 0 15,1 1-1-15,-1-3 0 0,-2-3 0 16,4-5 0-16,1 0 0 16,2-12 0-16,-6 12 0 0,6-12 0 15,0 0 2-15,0 0 0 16,20 0 1-16,3-2 0 15,7-5 0-15,9-1 0 16,8-1-2-16,8-1-2 16,0 0 0-16,2 0 0 0,-9 6 0 15,-4-2 0-15,-10 1 0 16,-6 3 0-16,-8 2 0 16,-8 0 0-16,-1 0 0 15,-11 0 0-15,0 0 0 16,0 0 0-16,-8 10 0 0,0-6-5 15,-4-4-25-15,-8 8-55 16,6 2-3-16</inkml:trace>
  <inkml:trace contextRef="#ctx0" brushRef="#br2" timeOffset="675297.5826">22498 12487 420 0,'0'0'5'16,"0"0"1"-16,0 0 2 16,0 0-1-16,0 0 0 15,0 0 1-15,3 10 0 0,-3 0 0 16,0 1-4-16,0 1-2 15,0 5-2-15,0 0 1 16,5 3 1-16,7-3-1 16,1-1 1-16,6-7-1 15,8 2 1-15,1-9 0 0,2-2 0 16,-1-2 0-16,-1-9 0 16,-3-2 0-16,-6-1 1 15,-3-1-1-15,-7 3 2 0,2 0-4 16,-6 2 0-16,-5 10 0 15,2-13 0-15,-2 13 0 16,0 0 0-16,0 0 0 16,10 15 0-16,-6-3 0 0,2 5 0 15,4 6 0-15,-1 4 0 16,1 0 0-16,-2 0 0 16,2 2 0-16,-5-2 0 0,-3 0 0 15,-2-6 0-15,-2 2 0 16,-9-3 0-16,-6-2 0 15,-10-4 0-15,-5-2 0 16,-8 3 0-16,-10-5 0 16,-5 0 0-16,-1 2 0 0,-1-4 0 15,4 0 0 1,11-4 0-16,8 2 0 0,4-1 0 16,12-1-3-16,7-1-31 15,11-3-52-15,8 0-3 0</inkml:trace>
  <inkml:trace contextRef="#ctx0" brushRef="#br2" timeOffset="679680.9631">24673 10926 129 0,'0'0'5'0,"-12"-7"3"15,5-2 1-15,-9 6 4 16,-11-2 2-16,2 5 3 15,-10 0 4-15,-2 0-2 16,-7 15-1-16,-2 5-2 16,-4 10 3-16,-1 4-3 0,-2 14 1 15,-2 3-2-15,-2 12-1 16,6 0 0-16,1 12-1 16,4 0-2-16,7 3-4 15,14 4-1-15,6-3-2 0,15 2 0 16,4-5-2-16,10-5-1 15,13-4 0-15,3-5 0 16,11-7 0-16,0-8 0 0,5-5 0 16,8-10 1-16,0-8 0 15,7-7-1-15,7-8 1 16,6-6 0-16,1-6-1 16,4-6 1-16,5-9-1 15,-1-7-1-15,-4-3 1 0,0-5-1 16,-8-8 0-16,-5-1 0 15,-3-8-1-15,-4 2 1 16,-8-8 0-16,-4 0 0 16,-8-1 0-16,-9-2 0 15,-2-2 0-15,-12 1 0 0,-8 2 0 16,-6-3-1-16,-10 3 0 16,-8 3 0-16,-3 1-1 15,-7-1 1-15,-2 4-1 0,-5 6-1 16,-3-2 0-16,-2 6-1 15,-1 3 1-15,-4 7 0 16,0 7-1-16,-5 4 1 0,-3 7-1 16,-5 6 3-16,1 7 0 15,-3 7 0-15,2 8-1 16,4 5-1-16,5 5-1 16,10 10-7-16,3-1-22 0,18 6-45 15,15 2-3-15</inkml:trace>
  <inkml:trace contextRef="#ctx0" brushRef="#br2" timeOffset="680645.2797">20912 14112 323 0,'0'0'7'0,"0"0"2"0,0 0 1 16,-12 6-1-16,12-6 2 15,0 0 4-15,9 7 0 16,16-7 2-16,23-3-7 16,16-1-1-16,26-9-1 0,19-1 1 15,20-4-2-15,5 0-3 16,9-4-1-16,-7 3-2 16,-14 1 1-16,-13 4-2 15,-24 3 1-15,-18 4-1 16,-18 4 1-16,-19 0 0 0,-19 3-1 15,-11 0 1-15,-28 11 0 16,-11 2 0-16,-21-1-1 16,-13 5 1-16,-12 2 0 15,-14 6 0-15,-9-1-2 16,-2 2 0-16,0-1 0 0,8-3 0 16,13 1 0-16,16-9-1 15,17 1 1-15,19-3 0 0,29-4 2 16,21-8 0-16,36 0 0 15,23-8 0-15,28-6 2 16,21-4 0-16,17-1 0 16,5-4 0-16,-1 3-1 0,-11 3-3 15,-9 5-9-15,-22 17-66 16,-18-5-7-16</inkml:trace>
  <inkml:trace contextRef="#ctx0" brushRef="#br2" timeOffset="689382.9802">18896 12691 159 0,'0'0'4'0,"0"0"-2"15,-12-3-1-15,12 3-1 0,0 0 1 16,0 0 2-16,-13 0 0 16,13 0 3-16,-3 17 0 0,-1-1 1 15,1 1 2-15,-2 5 2 16,0 0 1-16,0 11 0 16,2-1-2-16,1 2 0 15,0 4-2-15,2-6-2 0,0 7-2 16,4-9 1-16,7 8-3 15,1-9-1-15,8-2 0 16,-3-2 0 0,6 0 1-16,2 0-1 0,7-9 1 15,0 2-1-15,5-4 1 0,0 3 1 16,1-8-1-16,7-1 0 16,-2-1 0-16,3 0 0 15,-2-2 0-15,7-2 0 16,-6-1-1-16,6 0 1 15,2-2-1-15,4 0 1 0,3-2-1 16,0-6 0-16,2 1 1 16,-3 0-1-16,3-3 0 0,-2 1-1 15,-6-2 2-15,4 2-1 16,-1-2 0-16,2-2-1 16,3 4 1-16,0-1 0 15,1-2 0-15,5-3-1 16,-2 1 1-16,9 1 0 0,-3 0 0 15,2 1 0-15,1 1-1 16,0-1 1-16,7 3 0 16,-3-4 0-16,6 4 0 15,2-3 0-15,7 1 0 16,0-1 0-16,4-2 0 16,6 5 1-16,0-1-1 0,6 0 0 15,7 1 1-15,-2 1-1 16,-7 0 0-16,7 4 0 0,-4 2 0 15,4-1 0-15,-1 3 0 16,-6 0-1-16,-2 3 1 16,-1 3-1-16,-3 2 0 15,-3 2 0-15,3 5 0 0,-7-3 0 16,-7 5 0-16,2 4-1 16,-2-1 1-16,-4-1 0 15,3 1 0-15,-5 2 0 16,-5-2 0-16,-3-2 1 0,1-1-1 15,-5-2 0-15,-4-3 1 16,-3-5-1-16,-6 1 1 16,-2-3 0-16,-6-5 0 15,-2 0 1-15,-2 0 1 16,-7-8 2-16,-1 3 1 0,-7-5 1 16,-2-5 1-16,-4 3 0 15,-5-2 0-15,-3-4 0 16,-2 0-1-16,-5 1 0 15,1 0-2-15,-1 0-1 0,-4 0 1 16,-2 4-3-16,1 1 1 16,2 1-3-16,-6 2-5 0,0 9-23 15,10-8-49-15,-10 8-4 16</inkml:trace>
  <inkml:trace contextRef="#ctx0" brushRef="#br2" timeOffset="693595.2313">19845 17464 503 0,'0'0'5'0,"0"0"-2"16,0 0-3-16,0 0 0 15,0 0 0-15,0 0 0 16,0 0 0-16,0 0 0 15,0 0 0-15,0-7-4 0,0 7-86 16,0 0-2-16</inkml:trace>
  <inkml:trace contextRef="#ctx0" brushRef="#br2" timeOffset="696301.1477">22599 17705 496 0,'0'0'3'0,"0"0"0"0,0 0 1 15,0 0 1-15,0 0-5 16,3-8 0-16,-3 8-3 16,0 0-79-16,0 0-4 15</inkml:trace>
  <inkml:trace contextRef="#ctx0" brushRef="#br2" timeOffset="699496.1984">17478 14548 258 0,'0'0'1'16,"0"0"0"-16,0 0 2 15,18-5 0-15,7 1 0 16,20 1 1-16,18-4 0 0,25-3 1 16,17 0-2-16,24-7 1 15,16-1-1-15,3-5 0 16,-1 6-1-16,-12 0 0 15,-16 3 2-15,-25 2 2 0,-22 1 1 16,-32 8 1-16,-32 3-1 16,-24 3 1-16,-23 8 0 15,-26 6 0-15,-19 2-1 0,-15 8-3 16,-18 2 1-16,-10 2-1 16,3-2 4-16,7-4 0 15,12-2-1-15,26-6 1 16,26-9-1-16,44-4 1 0,33-4-1 15,53-7 0-15,38-5-3 16,41-6-3-16,26-2 0 16,36 5-9-16,1 15-62 15,17-5-7-15</inkml:trace>
  <inkml:trace contextRef="#ctx0" brushRef="#br2" timeOffset="731467.1242">514 15163 271 0,'0'0'2'15,"0"0"2"-15,0 0-2 16,0 0 1-16,0 0 1 16,0 0 3-16,0 0 3 0,11 0 1 15,1 0 1-15,6 0 0 16,-1 2 1-16,15-2 1 15,7 3 0-15,7-3-2 16,6 0-2-16,8 0-2 0,7 0-1 16,8 0-1-16,9-3-1 15,3-1-1-15,4-2 0 16,6 2 0-16,6-2-1 16,6-1 0-16,5 1-1 15,3 0 1-15,3-2-1 0,6 2 0 16,1-2 0-16,8 2 0 15,-1-1-1-15,5 2 1 16,0-2 0-16,3 2 0 0,0 2 0 16,1-5 0-16,2 6-1 15,4-2 1-15,-1-2-1 16,0 2 0-16,1-2 1 16,3 2-2-16,0-1 1 0,-3 2 0 15,-1-1 0-15,-2-1-1 16,2 2 1-16,-5-2-1 15,3 2 0-15,-5 2 1 0,1-3 0 16,-3 2-1 0,0 0 1-16,-2 2-1 0,2-3 1 15,-4 3 0-15,1-3-1 16,1 0 1-16,-2 3-1 16,4-1 0-16,-3-2 1 15,-4 0-1-15,-3 3 0 0,0-2 0 16,-5-1 1-16,1 3-1 15,-6 0 0-15,0-3 1 16,1 2-1-16,-3 1 1 0,0-3-1 16,2 3 0-16,-5-2 0 15,-2-1 1-15,0 3-1 16,-3 0 0-16,3 0 0 16,-2 0 0-16,-4 0 0 15,2 3 0-15,-4-1 1 0,1-2-1 16,-4 0 0-16,2 0 1 15,-2 0-1-15,3 0 0 16,-5 0 0-16,6-2 1 16,-3-1-1-16,-3 3 0 0,4-2 0 15,-4-1 0-15,0 0 1 16,4 3-1-16,-4-2 0 16,0 0 0-16,-2-1 0 15,0 1 1-15,0-1-1 0,-3 1 0 16,3 0 0-16,-2-1 0 15,-6 0 0-15,3 3 0 16,-2-1 0-16,-3-2 0 16,0 3 0-16,-1 0 0 0,0 0 0 15,-2 0 1-15,0 0-1 16,-4 0 0-16,3 0 0 16,0 0 0-16,-3 3 0 0,3-2 0 15,0 2 0-15,0-3 0 16,1 3 0-16,-1-1 0 15,3-2 1-15,1 2-1 16,0-2 0-16,2 0 0 16,-1 0 0-16,-1 0 0 0,2 0 1 15,-4 0-1-15,1 0 0 16,-1 0 0-16,2 0 0 16,-4 0 0-16,1 3 0 15,-5-1 1-15,4 1-1 0,-3-1 0 16,-2 0 0-16,0 1 0 15,-2 0 0-15,0-3 0 16,-2 0 0-16,-2 0 0 0,-2 2 1 16,-1-2-1-16,-4 3 0 15,-1-3 0-15,-2 2 0 16,0 1 0-16,0-3 1 16,-4 1-2-16,4-1 1 0,-3 0 1 15,4 0-1-15,0 0 0 16,-5 0 0-16,8 0 0 15,-6 0 0-15,2-1 0 16,-3 1 0-16,1-3 0 0,-4 1 0 16,-1 2 0-16,0-3 0 15,-7 3 0-15,-2 0 1 16,-9 0-1-16,-4 0 0 16,-8 0-1-16,-7 0 1 15,-6 0 0-15,-12 0-2 16,10 0 1-16,-10 0-2 0,-8 8-7 15,-14-7-20-15,-26 10-53 16,-4-4-2-16</inkml:trace>
  <inkml:trace contextRef="#ctx0" brushRef="#br2" timeOffset="733902.685">548 15100 268 0,'0'0'6'0,"0"0"4"15,0 0 2-15,-11-6 1 16,11 6 1-16,0 0-2 16,0 0-1-16,-12-6 2 15,12 13-3-15,-2 14-3 16,-1 4 0-16,1 6-2 16,2 12 1-16,-4 7 2 0,4 10 1 15,0 1 0-15,0 6-2 16,0 0-1-16,4 4-1 15,-2 1 0-15,1 0-1 0,-3-3-1 16,0 4 1-16,0 1-1 16,-9-2-1-16,2-3 1 15,0 1-1-15,0-2 0 0,-4 2 0 16,-1-3 0-16,3-1-2 16,-2-1 1-16,3-3 1 15,1-3 0-15,0 4 0 16,-1-4 0-16,0-5 1 0,6 0-1 15,-2-4 1-15,0 2-1 16,-3-1-1-16,2 0 0 16,-3-4 0-16,7-24-1 15,-2 3 0-15,1 2 0 16,-3 2-1-16,0-1 1 16,-1 4-1-16,2-1 0 0,-1 0 0 15,0 0 1-15,0 0 0 16,3 6 0-16,-4-2 0 15,-1 0 0-15,2 1 0 0,0 2 1 16,0 1-3-16,0-1 0 16,5-39 1-16,-8 37-1 15,1 1 0-15,2-4 1 16,-2 1-1-16,-1-5 0 16,3 4 2-16,-2-5 0 0,0 3 0 15,-2-3 0-15,2-2 0 16,2-3 0-16,1-1 0 15,4-23 0-15,-10 30 0 16,2-3 0-16,8-27 0 16,-3 19 0-16,-2 2 0 15,5-21-1-15,0 0 2 16,0 0-1-16,0 7-1 16,0 6 1-16,-2-4 0 15,0 1 1-15,2-10-1 0,0 0-1 16,0 0 1-16,0 0 0 15,0 0 1-15,0 0-1 16,0 0 1-16,0 0-1 16,0 0 1-16,0 0 0 0,0 0 0 15,2 3-1-15,3-3 1 16,0 2 0-16,52 3-1 16,-32-5 1-16,3-5 0 15,1-2-1-15,8 2-1 16,50-7 0-16,-36 5 0 15,3 1 0-15,11-1 1 16,0 0-1-16,6 7-1 0,4-6 2 16,2 1 0-1,5 0-1-15,3 3 2 16,1-1-2-16,9 1 1 0,0 2 0 16,4 0 0-16,3 0 1 15,-2 0 0-15,6 0-1 16,1 2 0-16,4-2 0 15,-3 3 1-15,7-3-1 16,-2 0 1-16,7 0-1 0,-1 0 0 16,5 0 0-16,0-3 0 15,4 1 0-15,-4 2 1 16,0-3-1-16,1 0-1 16,1 2 1-16,-2-5 0 15,5 4 1-15,-1-5 0 16,1 4-1-16,2-4 1 0,2 2-1 15,-7 2 1-15,3 1 0 16,-2-1-2-16,2-1 1 16,-2-1 0-16,0 2 0 15,2-1 0-15,0-2 0 16,1 1 0-16,2-1 0 16,-7 5 1-16,5-4-1 15,0 2 1-15,-3-2-1 16,2 2 0-16,-2 1 0 0,-3-3 0 15,2 3 1-15,0-1-1 16,-2 0 0-16,2 2 0 16,-1 1 1-16,-1 0-1 15,0-3 1-15,-2 0-1 16,2-2 0-16,-5 5 0 0,3 0 0 16,-2-2-1-16,-1-1 1 15,-2 1 0-15,-1 0 0 16,2 2 0-16,-2-5 1 15,1 0 0-15,0 0-2 16,0-2 2-16,-3-1 0 16,3 3 1-16,-1-2 0 15,1 2 0-15,0-1 0 0,0-1-1 16,0 2 2-16,-1-1-1 16,-1 0 0-16,2-1-2 15,-2-1 0-15,2-2 0 16,-3 0 0-16,-3 3 0 0,4 0-1 15,-3-1 1-15,-1 1 0 16,-1 2 0-16,-3-3 0 16,0 1 0-16,-6 4 0 0,4-5 0 15,-3 1-1-15,0 2 1 16,-2 0 0-16,-4 3 0 16,4-3 0-16,-3 0 0 15,2 2 1-15,-2-1-2 0,0 1 1 16,0 0 1-16,-1-1-1 15,2-1-1-15,-1 2 1 16,-1-1 0-16,-1-1-1 0,3-1 1 16,0 4 0-1,-3-2 0-15,5-4 0 0,-4 2 0 16,4 0 0-16,1 0 0 16,-3 3 0-16,1-1 0 15,1-4 0-15,-1 5 0 16,0-2 0-16,-2 1 0 0,3 1 0 15,-3-2 0-15,2 3 0 16,1-3 1-16,-4 2-1 16,4 1 0-16,-3-3 0 15,0 3 0-15,-3-1 1 0,2 1-1 16,-2 2 0-16,-2-5 0 16,-3 3 0-16,-5 2 1 15,1-3-1-15,-9 0 0 0,0 1 0 16,-6-1 0-16,-3 3 0 15,-9-1 1-15,-2 1-1 16,-9 0 0-16,-8 0 2 16,0-3 0-16,-10 3-2 0,-5-3 0 15,-7-2-4-15,-4 2-7 16,-13 3-24-16,16-4-50 16,-16 4-2-16</inkml:trace>
  <inkml:trace contextRef="#ctx0" brushRef="#br2" timeOffset="734685.9385">15845 15022 292 0,'0'0'6'16,"0"0"3"-16,0 0 1 15,0 0 0-15,0 0-1 16,-10-2 2-16,10 2 0 0,-9 17 3 16,-2 7-5-16,2 10-1 15,-1 12 0-15,-1 11 2 16,4 12 1-16,7 8 0 16,0 9-1-16,5 0-1 15,10 6 0-15,-3 3-1 16,4 2-1-16,-2-3-2 0,-3 2 0 15,-9 1 0-15,-2 0-2 16,0 0 1-16,-4 4-3 0,-5-4 1 16,4-1 0-16,-2-1 0 15,1-4 0-15,5-3 0 16,-1 0 1-16,2-43-2 16,0 2 1-16,-4-6-2 0,4 7 0 15,0-7 0-15,0 4 0 16,0-5 0-16,0-1 0 15,0-3 0-15,0-2 0 16,0-5 0-16,0 4 0 16,0-8 0-16,0-3 0 0,0-3 0 15,0-2 0 1,0 1 0-16,0-7 0 0,0-11 0 16,0 12 0-16,0-12-2 15,0 0-13-15,0 0-23 0,7 7-48 16,-7-7-2-16</inkml:trace>
  <inkml:trace contextRef="#ctx0" brushRef="#br2" timeOffset="738152.7517">1757 15175 322 0,'0'0'7'0,"0"0"3"15,0 0 0-15,0 0 0 16,0 0 1-16,0 0-1 16,0 0 3-16,11 23 0 0,-4 4-5 15,0 13-3-15,1 11 0 16,5 16 2-16,-6 11 1 16,6 13-1-16,-8 11-1 0,0 9 0 15,-5 3-1-15,-3 5-1 16,-7 4-1-16,-3-3-2 15,-1 0 3-15,-2 2 0 16,-1-6 0-16,0-4 1 16,1-5-1-16,5-3 1 15,6-53-1-15,-2 5 0 0,3-8-2 16,-1 7-1 0,3-4-1-16,2-3-1 0,0-3 1 15,0 2-1-15,-2-5 2 16,2-1 0-16,0 0-1 0,0-2 1 15,0-4-1-15,2 2 2 16,-2-2-2-16,0 0 0 16,0-3 0-16,0-2 0 0,0-30 0 15,0 25 0-15,0 0-2 16,-2-3 0-16,-3 2 1 16,2-4-1-16,1 3 1 15,-3-4-1-15,3 1 2 16,2-20 1-16,-6 27-2 15,1-3 2-15,5-24-2 16,-2 24 1-16,-3 0-1 0,5-24-1 16,-5 20-1-16,3-1-2 15,2-19-2-15,0 0-9 16,-3 11-30-16,3-5-39 16,-2 5-4-16</inkml:trace>
  <inkml:trace contextRef="#ctx0" brushRef="#br2" timeOffset="738622.057">1164 15393 347 0,'0'0'3'0,"0"0"1"15,0 0 2-15,0 0 4 16,1 10-1-16,-1 5 1 0,0 3 0 16,0 1 0-16,0 9-2 15,0-4-1-15,0 3-3 16,4-2-2-16,-4 0-1 15,0-5 1-15,0 1-2 0,2-8-4 16,0 3-7-16,-2-4-17 16,2 2-50-16,-2-14-3 15</inkml:trace>
  <inkml:trace contextRef="#ctx0" brushRef="#br2" timeOffset="739090.834">1191 15265 413 0,'0'0'6'16,"0"0"2"-16,0 0 3 0,0 0 0 15,-10-3 2-15,10 3 0 16,-12 0 2-16,12 0-1 16,-12 0-7-16,12 0-7 0,-9-3 0 15,9 3 0-15,0 0 0 16,0 0 0-16,0 0-39 15,0 0-48-15,0 0-3 16</inkml:trace>
  <inkml:trace contextRef="#ctx0" brushRef="#br2" timeOffset="742586.6172">422 17169 219 0,'0'0'3'0,"0"0"3"16,0 0-2-16,0 0 3 15,3 8 3-15,-3-8 0 16,13 9 2-16,-1 0 1 15,6-5-1-15,2 1-3 0,15 3 0 16,2-4 1-16,18 2-4 16,3-1 0-16,12-1-1 15,11-4-1-15,2 0 1 0,9 0-1 16,8 0 0-16,6 0 1 16,2-4 0-1,1-1-1-15,3-1 0 0,3 2-1 16,6-4 1-16,6 1-1 15,2-4-1-15,6 2 2 0,3-2-1 16,7-1 0-16,4 3 0 16,8-1 0-16,-3 2 0 15,4-1 0-15,2 2-1 0,-1-1 0 16,0-2 0-16,6 5 0 16,-6-3-1-16,7-4 0 15,-4 2 1-15,3 2-1 16,0-1 0-16,7-1 0 0,-6 0 0 15,-2 0 0-15,0 1 0 16,1 3 0-16,-6 1-1 16,-3 1 1-16,-2-1 0 15,-5-1 0-15,4 3-1 16,0 2 1-16,-1-5 0 16,-3 4 0-16,3-6 0 0,-1 1-1 15,-2-1 2-15,3-2-2 16,-5 3 0-16,2 0 1 15,0-3-1-15,-2 2 1 0,-3-1-1 16,0 3 0-16,-3 0 1 16,-4 0-1-16,5-1 0 15,-5 2 0-15,-1-1 0 16,-1 1 1-16,4 3-1 0,-5 0 0 16,0-3 0-16,3 5 0 15,-4-3 1-15,-2 3-1 16,-2-2 0-16,-2 0 0 0,-3 2 0 15,-5-3 0-15,3 3 1 16,-5 0-1-16,0-3 0 16,2 3 0-16,-2 0 0 15,-3 0 1-15,6 0-1 16,-4-2 0-16,1 0 0 16,-5-1 1-16,-2 3-1 0,-1-2 0 15,-2 2 0-15,-3-3 0 16,-7 3 0-16,1 0 1 15,-4 0-1-15,-3 0-1 0,5 0 1 16,-2 0 0-16,0 0 0 16,-2 3 0-16,5-1 0 15,-3 1 0-15,4-1 0 16,-1 0 0-16,0 1 0 0,-3 0 0 16,0 1 0-16,1-4 1 15,-1 5-1-15,-2-2 0 16,3 1 0-16,-3 1 0 15,0 1 0-15,0-1 1 0,-2-1-1 16,-2-1 0-16,2 3 0 16,-1-1 0-16,-2-4 1 15,-2 5-1-15,0-4 0 16,-3 1-1-16,-3 1 1 16,1-1 0-16,-6 2 0 15,-3-2 0-15,0 2 0 0,-4-1 0 16,0 4 0-16,1-4 0 15,-1 2 0-15,-4-2 0 16,3 4 0-16,-2-3 0 0,-4-3 0 16,-3 0 0-16,-7 1 0 15,-8 0 0-15,-5-1 0 16,-7-2-1-16,-5 3 1 0,-9-3 0 16,-7 0 0-16,-9 0 0 15,10 0 0-15,-10 0 0 16,0 0-4-16,0 0-5 15,0 0-10-15,-5 18-57 16,5-18-4-16</inkml:trace>
  <inkml:trace contextRef="#ctx0" brushRef="#br2" timeOffset="743669.6971">1054 16067 378 0,'0'0'7'0,"0"0"0"0,0 0 1 16,0 0-1-16,0 0 1 15,0 0-1-15,0 0 1 16,-5 3 0-16,5 9-6 16,0 3-1-16,0 4-1 0,0 1 1 15,0 3-2-15,0-1-4 16,5 5-11 0,0-2-32-16,1-3-32 0,-1 1-6 15</inkml:trace>
  <inkml:trace contextRef="#ctx0" brushRef="#br2" timeOffset="744214.455">997 16786 401 0,'0'0'6'0,"0"0"1"0,-7-10 2 16,7 10 1-16,-8-11 1 16,8 11 0-16,-2-15 1 15,0 6-1-15,4 1-5 16,8 1-2-16,-1 0-1 0,6 2-2 16,6 2-1-16,-4 3 0 15,1 3 0-15,-2 6 1 16,-3 9-1-16,-5 2 0 15,-6 2 0-15,-2 6 1 0,-5-2 0 16,-10 2 0-16,3-3 1 16,-6 0-2-16,3-3 1 15,-2-3-1-15,4-2 0 0,4-3 0 16,3-5 0-16,6-9 0 16,-2 10-1-16,7-10 1 15,7 0 0-15,9-2 0 16,-2-6-3-16,4 3-5 15,7 1-15-15,-3-5-61 0,3 4-1 16</inkml:trace>
  <inkml:trace contextRef="#ctx0" brushRef="#br2" timeOffset="745407.4698">987 17602 384 0,'0'0'4'0,"0"0"1"16,0 0 1-16,0 0 0 15,0 0 0-15,5-3 1 16,-5 3-1-16,7-11 1 16,-7 11-4-16,15-7-2 0,-15 7-1 15,17-8 0-15,-17 8 1 16,16 0-1-16,-16 0 0 16,18 0 2-16,-18 0-2 0,9 2 0 15,-9-2 0-15,12 11 0 16,-9-2 0-16,-1-2 0 15,2 7 0-15,-4-5 0 16,2 4 0-16,-2-1 0 0,0-4 0 16,0 4 0-16,5-3 1 15,-5 2-1-15,5-2 1 16,-3 1 0-16,3-2 0 16,-5-8 0-16,13 18-1 15,-13-18 0-15,12 12 1 16,-12-12 0-16,9 9 1 0,-9-9 0 15,9 13-1-15,-9-13 1 16,0 12 0-16,0-12 0 16,-6 13-1-16,6-13 0 0,-12 7 0 15,12-7-1-15,-18 10 0 16,8-5 0-16,1 0 0 16,-2-2 0-16,2 2 0 0,-1-1 1 15,3-1-1-15,7-3 0 16,-13 8 0-16,13-8 0 15,-12 2 0-15,12-2 0 16,0 0 0-16,0 0-1 16,0 0 1-16,0 0 0 0,0 0 0 15,0 0-1-15,0 0 1 16,0 0 0-16,0 0 1 16,0 0-1-16,0 0 0 15,0 0 0-15,0 0 0 16,0 0 1-16,0 0-1 15,2-5 0-15,-2 5 0 0,0 0-1 16,0 0 1-16,0 0 0 16,0 0 0-16,0 0 0 0,2-8 0 15,-2 8 0-15,0 0 0 16,0 0 1-16,0 0-1 16,0 0 0-16,0 0 0 0,0 0 0 15,0 0 1-15,0 0-1 16,0 0 0-16,0 0 0 15,3-9 1-15,-3 9-1 16,0 0 0-16,0 0 0 16,0 0 0-16,0 0-1 0,0 0 1 15,0 0-1-15,0 0 0 16,0 0 1-16,0 0 0 16,0 0-1-16,0 0 2 15,0 0-1-15,0 0 0 16,0 0 0-16,0 0 1 0,0 0-1 15,0 0 0-15,0 0 1 16,0 0-1-16,0 0 0 16,0 0 1-16,0 0-1 15,0 0 0-15,0 0 1 0,0 0-1 16,0 0 0-16,0 0 0 16,0 0 1-16,0 0-1 15,0 0 0-15,0 0 0 0,0 0 1 16,-7 3-1-16,7-3 1 15,0 0-1-15,-11 9 1 16,11-9-1-16,-12 3 0 16,12-3 1-16,-12 0-1 0,12 0 0 15,-8 0 0-15,8 0-1 16,-13 2-6-16,13-2-19 16,0 0-54-16,0 0-1 15</inkml:trace>
  <inkml:trace contextRef="#ctx0" brushRef="#br2" timeOffset="747137.235">2720 15354 335 0,'0'0'7'16,"0"0"4"-16,7-10 4 0,-7 10 2 16,5-12 0-16,-5 12 2 15,0-13 0-15,0 13-1 16,0 0-5-16,-5 0-6 15,-7 18-2-15,-1 4-2 16,1 5-2-16,-2 7-1 0,-2 1 0 16,9 7 0-16,-3 1-1 15,7-4 1-15,3-4 0 16,6-8-1-16,6-2 2 16,6-8-1-16,1-5 0 15,3-7 1-15,6-5 0 0,2-7 1 16,2-6 0-16,-2-9 0 15,-5-5 1-15,0-5 0 16,-8-2-1-16,-4-7 0 0,-8 1 0 16,-5 1-1-16,-11 5 0 15,-8-1 0-15,-9 10-1 16,1 3 0-16,-3 9 0 0,-6 9-1 16,6 0 1-16,4 8-2 15,6 9 1-15,1 3 0 16,8 6 1-16,6 3-1 15,8 5 1-15,12-3 0 16,9 3 0-16,9-3 1 0,9-2 1 16,13-10-2-16,5-5-3 15,4 0-9-15,1 12-63 16,4-22-11-16</inkml:trace>
  <inkml:trace contextRef="#ctx0" brushRef="#br2" timeOffset="747830.8347">3878 15184 322 0,'0'0'8'0,"0"0"5"0,-3-6 1 15,3 6 0-15,0 0 1 16,-11 0-1-16,11 14 2 16,-5 12 0-16,5 13-6 15,2 18-3-15,3 12-3 0,0 16 2 16,-1 14 0-16,4 7-1 16,-2 8 0-16,-1 7 0 15,-5 3-2-15,-5 1 0 0,-9-1-1 16,7 4 1-16,-8-1 2 15,3-2-2-15,0-3 1 16,4-63-2-16,2 9 0 16,5-6 0-16,-4 9 0 0,5-6-2 15,-4 1 0-15,4-1 0 16,0 2 0-16,0-3 0 16,0 3 0-16,0-9 0 15,0 3 0-15,0-6 0 16,0-1 0-16,0-7 0 15,0 0 0-15,0-8-3 16,0-39 3-16,0 35 0 0,0 0 0 16,0-13 0-16,0 1-1 15,0-23-1-15,0 20-1 16,0 4-1-16,0-24-4 16,0 0-3-16,0 0-6 15,0 0-7-15,0 0-5 16,0 0-7-16,0 0-11 0,0 0-26 15,0 0-13-15</inkml:trace>
  <inkml:trace contextRef="#ctx0" brushRef="#br2" timeOffset="748587.9685">4860 15361 348 0,'0'0'7'0,"0"0"3"0,0-12 2 15,0 12 2-15,-11-17-1 16,0 10 2-16,-2-4 0 16,-9 4 1-16,-3-1-7 0,-2 5-2 15,-8 3-3-15,3 8 0 16,0 4-2-16,2 6 0 15,2 5-1-15,8 0-1 16,8 5 0-16,7 2-1 16,5-5 1-16,11-4 0 0,10-3 1 15,4-4-1-15,8-8 0 16,2-6 1-16,-1-2 1 16,3-11 1-16,-2-4 0 15,-8-8 1-15,1-4 0 16,-8-12 0-16,-10 0 0 0,-4-1 0 15,-6-1-1-15,0 4-3 16,-6 4 0-16,1 8 0 16,-3 7 0-16,-3 16 0 0,5 5 0 15,-1 19 0-15,4 13 0 16,3 9 0-16,5 6 0 16,2 10 0-16,5 7 0 0,4-3 0 15,11-2 0-15,3-2 0 16,0-5 0-16,4-4-14 15,-1-1-73-15,0-14-4 16</inkml:trace>
  <inkml:trace contextRef="#ctx0" brushRef="#br2" timeOffset="749367.445">5909 15054 370 0,'0'0'6'0,"0"0"1"15,0 0-2-15,0 0 1 0,4 7 3 16,-1 8 1-16,-3 13 2 16,3 12 1-16,-3 8-3 15,0 22 0-15,-3 12 1 16,3 12-1-16,-3 13-2 15,3 4 0-15,0 6-2 0,-1-2-1 16,-2 2 0-16,-3-1-5 16,5-1 0-16,-4-2 0 15,0 0 0-15,-4-9 0 0,3 0 0 16,1-9 0-16,3-3 0 16,-1-3 0-16,3-47 0 15,-2 3 0-15,2-4 0 16,0 8 0-16,0-10 0 0,2 6 0 15,1-3 0-15,-1-1 0 16,-2-3 0-16,3 4 0 16,-1-6 0-16,-2 5 0 15,2-4 0-15,1 0 0 0,-3-2 0 16,0 2 0-16,1-2 0 16,-1-35 0-16,0 62 0 15,0-62 0-15,0 50 0 16,0-50 0-16,0 19 0 15,0 3 0-15,0 0 0 16,-1 2 0-16,1-24 0 16,0 26 0-16,-5 7 0 15,5-33 0-15,0 27 0 0,-2-3 0 16,2-24 0-16,-3 28 0 16,3-3 0-16,0-25 0 15,-2 19 0-15,-1 4 0 16,3-23 0-16,0 0 0 15,0 9 0-15,0 2 0 0,0-2 0 16,-2 4-14-16,2-13-29 16,0 0-46-16,0 0-1 15</inkml:trace>
  <inkml:trace contextRef="#ctx0" brushRef="#br2" timeOffset="750132.3427">7058 15190 393 0,'0'0'6'0,"0"0"2"16,0 0 1-16,0 0 0 15,0 0 1-15,-10 0 0 16,0 12 0-16,-5 6 0 0,-1 7-5 15,-3 2-2-15,-3 8-2 16,-1 2 1-16,-4-1 0 16,2 0-1-16,3-4 0 15,-1-5 1-15,1-5-1 16,3-7 1-16,-4-3-1 0,5-3 1 16,1-8 0-16,2-1-1 15,0-7 0-15,4-8 0 16,9-7-1-16,0 0-1 15,2-2 0-15,4-2 1 16,5 1-1-16,1 5 0 0,1 4 0 16,5 5 1-16,1 6 0 15,1 5 1-15,2 10 0 0,-1 2 1 16,4 11-1-16,4 2 1 16,1 5 0-16,-1 4 0 15,5 1 0-15,1 0-1 16,-1-1 0-16,0-6 0 0,3-1-1 15,-5-7 1-15,-3-3-1 16,-2-5-1-16,-3-4-3 16,-7-4-4-16,6 4-14 15,-12 0-62-15,4-8-3 0</inkml:trace>
  <inkml:trace contextRef="#ctx0" brushRef="#br2" timeOffset="750959.0218">8161 15080 349 0,'0'0'7'0,"0"0"0"0,0 0 1 16,0 0 1-16,3 14 2 16,-3 5 1-16,2 13 1 0,1 10 3 15,0 16-6-15,-1 11 0 16,3 10 0-16,2 11-1 15,3 1-1-15,-3 6-1 16,1 0-2-16,0 0 0 0,-6 1-2 16,-2 4 1-16,0-4 0 15,0 2 0-15,-5-2-4 16,-2 0 0-16,1-5 0 16,-1-1 0-16,2-5 0 0,-2-3 0 15,4 0 0-15,1-5 0 16,0-38 0-16,2-2 0 15,0 3 0-15,-3 3 0 16,3-4 0-16,0 4 0 16,0-3 0-16,0 5 0 15,0-5 0-15,0 7 0 0,0-6 0 16,0 1 0-16,0 2 0 16,0-2 0-16,0-1 0 0,0-7 0 15,3 3 0-15,-3-39 0 16,2 36 0-16,0-4 0 15,-2-8 0-15,3 5 0 16,-3-10 0-16,2 3 0 16,-2-22 0-16,0 22 0 15,3-2 0-15,-3-20 0 16,0 0 0-16,0 13 0 0,0-3 0 16,0 2 0-16,0 0 0 15,0-12 0-15,0 0 0 16,0 13-3-16,-5-4-18 15,0 2-55-15,0 1-12 16</inkml:trace>
  <inkml:trace contextRef="#ctx0" brushRef="#br2" timeOffset="751822.1042">9333 15276 375 0,'0'0'5'16,"0"0"3"-16,-6-7 0 0,0 3 2 15,-8-4 1-15,0 3 0 16,-6 0 1-16,-3 3 1 15,-2 2-5-15,-2 0-2 16,3 5-1-16,-1 2-2 0,2 8-2 16,6-3 0-16,4 3-1 15,3-2 0-15,8 0 0 16,4-6 0-16,11 1 1 0,2-4-1 16,4-4 1-16,6 0 1 15,5-3 0-15,-5-1 0 16,-1-7 1-16,2 1 1 15,-9 1 0-15,-2-4 0 16,-5 3 1-16,-5 2 1 0,0-1-6 16,-5 9 0-16,0-10 0 15,0 10 0-15,0 0 0 16,0 8 0-16,0 3 0 16,6 7 0-16,0 4 0 0,7 2 0 15,2-3 0-15,4 1 0 16,11 1-3-16,5-6-82 15,3-10-3-15</inkml:trace>
  <inkml:trace contextRef="#ctx0" brushRef="#br2" timeOffset="752787.7462">10690 15034 342 0,'0'0'6'15,"0"0"4"-15,5-7 1 16,-5 7-1-16,0 0 0 0,0 0 0 15,12 2 2-15,-7 18 1 16,-5 14-5-16,0 12-2 16,0 15-1-16,0 11 1 15,0 15 1-15,2 5-1 16,-2 9 0-16,0 1-2 0,0 4 2 16,-7 3-2-16,0-5 0 15,-5 6 0-15,-6-9 0 16,0 3-1-16,-4-3 0 0,4-4 1 15,2-7-1-15,-2-2 1 16,6-6-4-16,1 0 0 16,4-2 0-16,1-2 0 0,2-40 0 15,2 1 0-15,-1 3 0 16,-2 3 0-16,2-6 0 16,1 6 0-16,-3-3 0 15,-1 0 0-15,5-2 0 16,-1-1 0-16,-1-2 0 15,-3 3 0-15,4-7 0 0,0 1 0 16,-1-4 0-16,3-1 0 16,-2-3 0-16,2-4 0 15,-3-8 0-15,3 1 0 16,0 0 0-16,0-15-6 0,0 9-31 16,0-9-50-16,0 0-2 15</inkml:trace>
  <inkml:trace contextRef="#ctx0" brushRef="#br2" timeOffset="758449.2831">2894 6661 270 0,'0'0'3'0,"0"0"1"16,0 0 0-16,0 0-1 16,-11 4 2-16,4 7 1 0,-5 4 1 15,-1 9 0-15,-6 11-1 16,-6 13 0-16,-11 8 0 16,-3 24 1-16,-10 6 1 15,-6 16 0-15,-5 10 0 0,-2 6-1 16,-5 8 2-1,3 3 1-15,2 5-2 0,-1-5 0 16,9 4-1-16,-1 4-1 16,0 2 1-16,6 2-1 15,-4 3 0-15,6 7 0 0,0 5-3 16,-1 5 1-16,4 0-1 16,1 2 0-16,5-1-1 15,7-4 0-15,1 3-2 0,2-5 2 16,6 0-1-16,0-5 0 15,4 5 1-15,0-2-2 16,6 3 3-16,0-2 0 16,2 1 1-16,5 0-2 0,0 0 1 15,3 0-1-15,2-5 1 16,2 3 0-16,3-3-1 16,2-7-2-16,4-1 0 15,-2-2 2-15,3-7-1 16,4-1 0-16,-4-3-1 0,1-6 0 15,-1-5 0-15,3 0 0 16,2-8 1-16,1-7-1 16,1-3 0-16,2-4 1 15,-1-5 0-15,5-7 1 0,-4-10 0 16,7 0-1-16,-6-8 0 16,-1-4 0-16,0-12 0 15,-3-7-1-15,-3-6 0 0,-2-8 0 16,-4-6 0-16,-2-7 0 15,-1-4 1-15,-3-2-1 16,-3-11 1-16,2 9 0 16,-2-9 0-16,0 0 0 0,0 0 0 15,0 0 0-15,0 0-1 16,0 0-2-16,0 0-2 16,-5 3-5-16,5-3-3 15,0 0-6-15,-15-8-7 0,15 8-26 16,0-12-36-1,0 12-3-15</inkml:trace>
  <inkml:trace contextRef="#ctx0" brushRef="#br2" timeOffset="758858.4136">1741 14115 336 0,'0'0'7'0,"0"0"3"16,0 0 2-16,-14 3 1 16,14-3 0-16,0 0-1 15,0 0 1-15,-2 12 1 16,2-12-8-16,16 12-2 15,-4 0-1-15,3 6 0 16,2-1 1-16,1 3 0 0,-1 7 0 16,0 0-1-16,-5-1 1 15,-1-4-1-15,-4 0 0 16,0-5-1-16,-2-5 0 16,-2-1 1-16,-3-11-1 0,0 0 1 15,10-14-1-15,-7-7 0 16,4-6 0-16,2-5 1 15,5-8-2-15,0-4-2 0,9 1-3 16,-3-6-21-16,5 7-58 16,1 4-2-16</inkml:trace>
  <inkml:trace contextRef="#ctx0" brushRef="#br2" timeOffset="759985.5658">2683 16043 400 0,'0'0'5'0,"-5"-8"2"0,5 8 2 16,-2-12 1-16,2 12 1 15,-6-13 0-15,6 13 1 16,-12 0 0-16,7 15-4 16,-8 3-3-16,3 9-2 15,1 5-2-15,-4 5 0 16,3 5 0-16,0 2 0 0,8-3-1 15,2-2 0-15,0-4 0 16,5 0 0-16,7-11 0 16,6-7 1-16,1-2 0 15,6-10 0-15,5-5 0 0,0-7 0 16,2-6 1-16,-2-6-1 16,0-8 1-16,-6-3 0 15,-8-2 0-15,-6-6-2 0,-8 1 0 16,-4-2 0-16,-10-4 0 15,-11 4 0-15,-4 2 0 16,-7 5 0-16,-2 9 0 16,-2 1 0-16,1 12 0 0,2 5 0 15,3 10 0-15,7 7 0 16,5 8 0-16,2 3 0 16,17 4 0-16,1 5 0 15,11-3 0-15,12 2 0 0,5-9 0 16,9-2 0-16,5-8 0 15,8-3 0-15,-3-6 0 16,3-1-9-16,-5-7-17 16,-20 0-60-16,14-2-3 15</inkml:trace>
  <inkml:trace contextRef="#ctx0" brushRef="#br2" timeOffset="760185.0331">3052 16184 438 0,'0'0'4'0,"0"0"3"16,0 0 1-16,-4 7 1 15,4 3 0-15,0 5 1 0,3 2-1 16,1 4 1-16,1 6-6 16,3-3-7-16,6 5-31 15,-4-2-52-15,-1-3-3 16</inkml:trace>
  <inkml:trace contextRef="#ctx0" brushRef="#br2" timeOffset="763241.4513">4746 16049 322 0,'0'0'7'0,"0"0"4"0,10-14 3 16,-10 14 3-16,5-12 2 16,-5 12-1-16,4-13 0 15,-4 13 0-15,0 0-7 16,0 0-2-16,-4 10-4 0,-6 10-1 15,-2-1-2-15,-4 7-1 16,2 1 1-16,-6 2 0 16,-3 1-1-16,4-5 0 15,-4-3 0-15,5-4 0 16,-1 0 0-16,4-6 1 16,0 0 0-16,0-7 0 0,15-5 0 15,-12 7 0-15,12-7 0 16,0 0-1-16,0 0 1 0,12 0-1 15,8-4 0-15,2-1-1 16,8-1 1-16,3 1-1 16,4 3 1-16,0 0 0 15,-2-1-1-15,-3 3 0 16,-5 0 0-16,-4 0 0 0,-4 3 0 16,-7-1 0-16,1 0-1 15,-13-2 1-15,11 3 0 16,-11-3 0-16,0 0 0 15,0 0 0-15,0 0-1 16,0 10-1-16,0-10-5 0,0 0-14 16,-15 19-58-16,15-19-9 15</inkml:trace>
  <inkml:trace contextRef="#ctx0" brushRef="#br2" timeOffset="763458.867">5071 16163 431 0,'0'0'7'16,"0"0"-1"-16,0 0 1 15,0 0 0-15,0 0 1 16,11 0 1-16,-9 8 1 0,0 7-1 16,-2 5-4-16,0 4-2 15,0 1-1-15,0 6-1 16,0 0-4-16,0-7-15 15,-17 5-67-15,17-5-4 0</inkml:trace>
  <inkml:trace contextRef="#ctx0" brushRef="#br2" timeOffset="767513.6008">18220 8240 149 0,'0'0'0'0,"0"0"1"0,7 0 7 16,-7 0 7-16,23 2 5 16,4-2 1-16,20 0 3 15,15-2 0-15,28-9 2 16,27 4-1-16,24-8-5 0,29 0-7 16,26-2-2-16,23-1 0 15,19 1-2-15,16 2-1 16,14 2-1-16,3-1-1 0,3 6-1 15,2 1 0-15,-5 2-1 16,-13 2-1-16,-20 1-1 16,-21 0 0-16,-35 2 0 15,-18 0-1-15,-43 0 0 0,-29 2 0 16,-29 0 1-16,-36 1-1 16,-27-3-1-16,-20 7-1 15,-30-2-1-15,-25 3-3 16,-19 1-3-16,-25-1-3 0,-26 5-5 15,-21-3-3-15,-22 2 1 16,-21 3 0-16,-21-3 0 16,-16 3 3-16,-14 0 3 15,-1 2 5-15,-10 1 3 0,4 1 5 16,9 3 4 0,15-2 2-16,21 3 3 0,23-3-1 15,32-2 0-15,28-1 0 16,30-3-3-16,29-2 2 0,38-2 0 15,42-10 0-15,23 10-1 16,46-10 1-16,51-3 0 16,36-6 2-16,51-11 0 15,34 3-2-15,35-5-3 0,17 4 0 16,11-2 0-16,-7 3 0 16,-15 5-1-16,-17 4 0 15,-34 3 0-15,-31 3-1 16,-39 0 0-16,-32-1 0 15,-35 3 1-15,-23-3 0 0,-27 1-1 16,-24-1-1-16,-20 3-2 16,-10-7-2-16,-17 7-9 15,-13 0-20-15,-18 10-48 16,5 0-2-16</inkml:trace>
  <inkml:trace contextRef="#ctx0" brushRef="#br2" timeOffset="772312.5834">4723 17546 344 0,'0'0'8'16,"0"0"2"-16,0-10 4 0,0 10 2 15,-4-9 0-15,4 9 1 16,-8-12 1-16,8 12-1 15,-13-17-7-15,13 17-3 16,-16-7-3-16,2 5-1 0,-2 2-2 16,0 2 0-16,-1 5-1 15,0 4 1 1,-1 1-1-16,2 3 0 0,3 3 0 16,0 1 1-16,3 1-1 15,0 0 0-15,6 3 0 0,3-4 1 16,1 0-1-16,1-2 1 15,11-3 1-15,0-2-2 16,6-9 1-16,-1-3 1 16,3-5 0-16,2-7-1 0,-3-9 1 15,4-3-1-15,7-26 1 16,0-17 1-16,-10-5 0 16,-10 0-1-16,-8 8-2 0,-2 7 0 15,-7 10 0-15,-4 20 0 16,11 27 0-16,-14-5 0 15,14 5 0-15,-5 15 0 16,3 2 0-16,2 3 0 16,0 7 0-16,0 1 0 15,5 4 0-15,-1 2 0 16,-1 1 0-16,4 2 0 16,4 0 0-16,-4 3 0 0,5-1 0 15,-1 4 0-15,3-4-22 16,-1 3-61-16,4-9-6 0</inkml:trace>
  <inkml:trace contextRef="#ctx0" brushRef="#br2" timeOffset="772831.1976">5004 17563 417 0,'0'0'5'0,"0"0"2"16,0 0 2-1,0-9 1-15,0 9 0 0,0 0 0 16,0-13 0-16,0 13 0 16,11-10-5-16,-11 10-2 15,14-10-1-15,-4 5-2 0,0 1 1 16,0-1-1-16,2 2 0 15,1 0-1-15,-3 3 1 16,0 0 0-16,0 6 0 0,0-1 0 16,-10-5 0-16,17 15 1 15,-12-8-1-15,-2 3 0 16,-2 2-1-16,-1 0 1 16,0 1 0-16,0-4-1 0,-1 3 1 15,-2 2-1-15,3-5 1 16,0 2 0-16,4-2 1 15,-4-9-1-15,19 15 1 16,-12-8-1-16,5 0 0 0,-1 1 0 16,1 0 0-16,1-1 0 15,-4-1 1-15,1 0 0 16,-3 5 0-16,-3 1 0 16,-4-12 0-16,-6 17 0 15,-4-10 0-15,-4 3 0 0,-4 3-1 16,-5-3-5-16,23-10-30 15,-19 9-51-15,-21 9 1 16</inkml:trace>
  <inkml:trace contextRef="#ctx0" brushRef="#br2" timeOffset="777580.0265">4701 16714 279 0,'0'0'7'0,"0"0"6"0,0 0 2 15,0-10 5 1,0 10 0-16,0 0 3 0,0-14 1 16,0 14-1-16,0 0-6 15,-10-11-5-15,10 11-3 16,-12-5-4-16,1 5-1 0,0 0-1 15,-5 2-2-15,-3 4 0 16,1 2 0-16,-8 4-1 16,8 0 1-16,-2 0 0 0,-2 6-1 15,9-4 0-15,3 2 0 16,2-4-1-16,6 0 1 16,2 1 1-16,4-4-1 15,7-2 2-15,4-4-1 0,0 0 1 16,10-3 0-16,-3-6 1 15,-1-3-1-15,5-3 1 16,-1-3-1-16,-3-2 1 0,-2-4 0 16,-2-3 1-1,-4-1-1-15,2-3-1 0,-9 1-2 16,0-3 0-16,-4 4 0 16,-3 1 0-16,0-3 0 15,0 8 0-15,-5 3 0 16,2 3 0-16,-1 4 0 0,-1 0 0 15,5 10 0-15,0 0 0 16,0 0 0-16,-11 0 0 16,6 10 0-16,3 5 0 0,-3 4 0 15,5 5 0-15,0 7 0 16,-2 0 0-16,2 2 0 16,2-1 0-16,5-2 0 15,1-3 0-15,2-3 0 0,0-6 0 16,0-1 0-16,0-3 0 15,0-7 0-15,2 0 0 16,-2-2 0-16,2-3 0 16,0 1 0-16,-1-3 0 15,-1 0 0-15,-1 0 0 0,-9 0 0 16,16 0 0 0,-16 0 0-16,9 0 0 0,-9 0 0 15,0 0 0-15,0 0 0 16,0 0-5-16,11 7-24 15,-11-7-59-15,0 0-2 0</inkml:trace>
  <inkml:trace contextRef="#ctx0" brushRef="#br2" timeOffset="778179.2629">5020 16763 411 0,'0'0'6'0,"0"0"2"0,0 0 1 15,-8-10 3-15,8 10-1 0,-8-12 2 16,6 2 0-16,2 2-1 15,0-4-4-15,2 0-2 0,9 3-4 16,1-2-2-16,3 6 0 16,2 3 0-16,1-4 0 15,-1 6 0-15,-2 0 0 16,0 4 0-16,-5 2 0 0,0 5 0 16,-10 1 0-16,0 3 0 15,-7 2 0-15,-6 2 0 16,-4 1 0-16,-4 1 0 15,-1-1 0-15,3-4 0 0,-4-3 0 16,8-1 0-16,5-4 0 16,10-8 0-16,-12 12 0 15,12-12 0-15,5 0 0 16,7 0 0-16,8-3 0 16,5 2 0-16,-3-5 0 0,5 1 0 15,3-3 0-15,-3 4 0 16,-2 1 0-16,-2 1 0 15,-9 2 0-15,-1 0 0 0,-3 0 0 16,-10 0 0-16,12 0 0 16,-12 0 0-16,0 0 0 15,0 0 0-15,0 0 0 16,0 0 0-16,0 0 0 0,0 0 0 16,0 0 0-16,0 9 0 15,0-9-72-15,0 0-21 16</inkml:trace>
  <inkml:trace contextRef="#ctx0" brushRef="#br2" timeOffset="783365.337">9223 16545 342 0,'0'0'6'0,"0"0"3"0,0 0 4 16,8-12 2-16,-8 12 0 15,0 0 1-15,0 0 0 16,6-13-1-16,-6 13-5 16,0 0-3-16,0 13-3 15,-4-1-1-15,-4 5-2 0,1 1 1 16,0 1 1-16,-3 1 0 15,-3 5 0-15,3-3 1 16,-3-4-2-16,-1 0 1 16,2-4 1-16,-1-1-3 0,1-1 1 15,-1-5-1-15,3 3 0 16,1-5 1-16,9-5-1 16,-11 7 0-16,11-7 0 0,0 0 0 15,0 0 1-15,4 0 0 16,10 0-2-16,0-2 0 15,4-1 0-15,5 1 0 16,2-3 0-16,4 3 0 0,1-1 0 16,-3 0 0-16,3 3 0 15,-8 0 0-15,4-2 0 16,-6 2 0-16,-3 0 0 16,-8 0 0-16,2 0 0 15,-11 0 0-15,7 0 0 16,-7 0 0-16,0 0 0 0,0 0 0 15,0 0 0-15,0 0 0 16,0 0 0-16,0 0 0 0,-5 0-22 16,5 0-65-16,0 0-4 15</inkml:trace>
  <inkml:trace contextRef="#ctx0" brushRef="#br2" timeOffset="783993.4425">9541 16605 430 0,'0'0'4'15,"0"0"2"-15,0 0 1 16,-3-10 1-16,3 10 1 15,-1-8 0-15,1 8-1 0,0-12 1 16,0 12-4-16,7-9-2 16,2 3-1-16,5 3-2 15,0 3 0-15,3 0 0 0,-2 0 0 16,-2 3-1-16,2 7 1 16,-6 0 0-16,-3 5-1 15,-6 0 2-15,0 2 1 0,-8 5 0 16,-4 1 0-16,-6-4 0 15,1 1 0-15,-3 0 0 16,3-7-2-16,-3-1 0 16,10-3 0-16,-3 0 0 15,13-9 0-15,-9 6 0 0,9-6 0 16,4 3 0-16,11-3 0 16,0 0 0-16,7 0 0 15,4-4 0-15,-2 1 0 16,6 1 0-16,-5-4 0 0,2 3 0 15,-2 3 0-15,-4 0 0 16,-5-2 0-16,0 2 0 16,-7 0 0-16,-9 0 0 0,11 0 0 15,-11 0 0-15,0 0 0 16,0 0 0-16,0 0 0 16,0 0 0-16,0 0 0 15,0 0 0-15,0 0 0 0,0 0 0 16,0 0 0-16,0 0 0 15,0 0 0-15,-3 5 0 16,3-5 0-16,-3 11-8 16,13-4-82-16,-10-7-2 15</inkml:trace>
  <inkml:trace contextRef="#ctx0" brushRef="#br2" timeOffset="787024.6632">6267 15148 55 0,'0'0'3'0,"0"0"1"0,0 0 2 15,0 0 1-15,8-10 2 16,-8 10 2-16,7-14 4 15,-7 6 1-15,2-4-1 0,4 2-1 16,-1-5-2-16,0 2 1 16,4-2-3-16,9-2 1 15,-1 0-3-15,6-3-2 16,2-1 2-16,12 0-1 16,-3-1 1-16,14-1-1 0,-6 3 1 15,3 0-2-15,-1 3 1 16,-1 3-3-16,-1 4-1 15,-7 2-1-15,-3 6 0 16,-5 2-1-16,1 0 0 16,-8 5-1-16,2 4 1 0,-4 1-1 15,1 2 1-15,7 5-1 16,-7-2 1-16,6 2-1 0,-2-1 1 16,2 1 0-16,-4-2 1 15,12 0 0-15,-6-6 0 16,3 2 1-16,1-4 1 15,10-1-1-15,2-4 0 16,1-2 1-16,8 0-2 0,-4 0 1 16,6-5-1-16,-2-2 1 15,-4 1-1-15,1-3 1 16,-8-4-1-16,-4 1 1 16,-10-1-1-16,3 1 0 0,-14 0 1 15,-2-1 0-15,-5 0 0 16,-4 4 2-16,1 1-1 15,-6 8 1-15,5-9-2 16,-5 9-2-16,0 0 0 16,0 0-1-16,0 0-1 0,0 0-1 15,12 7-1-15,-3 3 1 16,7 2 1-16,2-2 2 0,3 3 1 16,9-1 0-16,11-4 0 15,1-4 0-15,10-4 0 16,10 0 0-16,7-7 0 15,6-5-1-15,7-6 1 16,3 4-1-16,2-6 0 0,0 0 0 16,0 0 0-16,-1-5 0 15,-3 3 0-15,-6 0 0 16,-8 4 0-16,-2 1 0 16,-12 3-1-16,-2 1 0 15,-14 0 0-15,-7 8 0 16,-2-2 0-16,-8 4 0 0,4 1-1 15,-9 2 1-15,3 0-1 16,-1 0 1-16,-1 2-1 16,5 3 1-16,4 2-1 0,-3 1 2 15,4 5-1-15,0-1 1 16,1 3 0-16,1 5 0 0,-5-1 1 16,2 7 0-16,-2-4 2 15,-2 5-1-15,-1 0 0 16,-2 1 0-16,0 1 0 15,-3-4-1-15,-3 0 1 0,4-3-1 16,-6-2-1-16,-2 0 1 16,-2-6-1-16,-1-4 0 15,4 3-8-15,-11-13-19 16,-3 12-47-16,3-12-3 16</inkml:trace>
  <inkml:trace contextRef="#ctx0" brushRef="#br2" timeOffset="788577.4151">2037 15088 97 0,'0'0'5'0,"0"0"2"16,0 0 4-16,0 0 2 16,0 0 4-1,0 0 6-15,0 0 5 0,4 3 2 16,-4-3-4-16,0 0-1 15,7-11-2-15,1 2-3 0,-6-3-4 16,3-3-4-16,3-2-3 16,0-6-2-16,1 1-1 0,4-3-2 15,2-2 1-15,5-3-2 16,2 2 0-16,0-1 0 16,7 0-1-16,1 4 1 15,8 0-1-15,0 3 0 16,-1 5 0-16,2 1 0 0,0 9-1 15,-5 2 0-15,1 5-1 16,-4 0 0-16,0 8 0 16,-4 2 0-16,-2 2 0 15,-1 5 0-15,-1-2-1 0,2 2 2 16,-2-1-1-16,1 1 0 16,1-2 1-16,5 0 0 15,2-8 1-15,4 0-1 16,1-5 1-16,7-2 0 0,4 0 0 15,0 0 0-15,5-4 0 16,0-1 0-16,2-2-1 16,-6 1 0-16,-2-3 1 15,-3-1 0-15,-3 0 0 0,-6-2 0 16,-3 2 1-16,-9-3-2 16,-4-2 1-16,-1 0 1 15,-6 3-1-15,-5 2 1 16,1 1-1-16,-3-2 0 0,-5 11-1 15,1-15 0-15,-1 15-1 16,0 0-2-16,0 0 0 16,0 0 0-16,0 5 0 0,4 5 0 15,-4 2 0 1,5 4 0-16,2 3 1 0,3 1 2 16,4 2-1-16,6-4 0 15,8-1 1-15,7-2 0 16,9-5-1-16,6-5 1 15,8-3 1-15,4-2-1 0,5-5-1 16,2-2 1-16,4-5 0 16,-4-1 0-16,0-2-1 15,-1 3 1-15,-3-3-1 16,-3 3 1-16,-7 1-1 0,-6 2 1 16,-6 1-1-16,-5 3 0 15,-2 3-1-15,-9 2 1 16,-4 0-1-16,0 5 1 0,-4 0-1 15,-1 5 0-15,-1 0 1 16,0 4-1-16,4 1 0 16,-1 3 1-16,6-1 0 15,-2 3-1-15,10 0 1 16,-2 2 1-16,5 0-1 0,-2 3 1 16,3-3-1-16,-1 1 1 15,-5-4-1-15,0 4-1 16,-2-3-5-16,-10-6-17 15,-13 1-56-15,10-2-1 16</inkml:trace>
  <inkml:trace contextRef="#ctx0" brushRef="#br2" timeOffset="789199.6364">3172 14177 374 0,'0'0'4'16,"0"0"4"-16,0 0-1 15,0 0 0-15,0 0 1 0,0 0 2 16,15-12 1-16,5 4 1 16,6-2-4-16,10-3-2 15,9 4-1-15,2-4 0 16,3 6 0-16,-1 2-2 16,-6 5-1-16,-3 0-1 15,-11 5-2-15,-8 8 2 0,-14 3-1 16,-7 13 0-16,-7-3 1 15,-14 7-1-15,-7 0 0 16,-6 5 1-16,0-3 0 16,1-5 0-16,6-3 0 0,2-4 0 15,13-6 0-15,12-10 1 16,7-2 0-16,16-5 0 16,14-10 1-16,10 0-1 0,10-4 2 15,13-1-2-15,4-3-4 16,6 10-29-16,-3 4-52 15,-9-1-3-15</inkml:trace>
  <inkml:trace contextRef="#ctx0" brushRef="#br2" timeOffset="810757.0685">22674 4981 52 0,'0'0'2'15,"0"0"0"-15,0 0 1 16,0 0 1-16,0 0 2 15,0 0 1-15,-7-2 1 16,7 2 2-16,-10 0 2 16,10 0-2-16,-13 0 1 0,13 0-1 15,0 0 0-15,-7 0 1 16,7 0 3-16,0 0 6 16,0 0 1-16,18 2 1 15,19-2 0-15,13 0 1 0,24-5-1 16,20-4 0-16,26-4-5 15,10 1-4-15,18-5-2 16,8 5-1-16,0-6 1 0,2 3-3 16,-6 2 0-16,-5 3-1 15,-9 3-1-15,-8 0 0 16,-10 0-1-16,-16 4-2 16,-17-2 0-16,-16 5-2 15,-13 0 0-15,-21-3-1 0,-14 3 1 16,-23 0 0-16,0 0-1 15,-18 11 2-15,-14-6-2 16,-17 4 1-16,-11 1-1 16,-20 0 1-16,-10 2-1 15,-14 2-1-15,-10 3 0 16,-10-2-2-16,-9-1 1 0,2 1 0 16,-5 2 0-16,-2-3 1 15,4-2 0-15,8 5 0 0,11-5 0 16,13-5 2-16,16 1-1 15,18-6 0-15,19 1 0 16,16-1 0-16,16-2 1 16,17 0 0-16,20-5 0 15,24 0 1-15,18-7 0 0,21 0 0 16,20-5 1-16,22 5 0 16,14-2-1-16,12-1 1 15,9 5 0-15,-6 1 0 0,-2 1 0 16,-10 4-1-16,-16-2 1 15,-17 6-2-15,-19 0 1 16,-23 0 0-16,-17 0 0 16,-16 0 1-16,-11 0-1 15,-13 0 1-15,-10 0 0 16,0 0 0-16,0 0-1 0,0 0 0 16,0 0 0-16,0 0-2 15,-13 0 1-15,6 0-1 16,-2 0 0-16,-2 0 0 0,-4 0 0 15,3 0 0-15,-4 0-1 16,5 3-1-16,0 4-3 16,2-2-4-16,-3-2-9 0,1 2-29 15,2 4-37-15,-1-4-4 16</inkml:trace>
  <inkml:trace contextRef="#ctx0" brushRef="#br2" timeOffset="813241.9584">6387 16691 311 0,'0'0'6'0,"0"0"3"15,0 0 0-15,0 0 0 16,0 0 1-16,-7-1 1 16,7 1 2-16,0 0 3 0,7 0-5 15,5 0-1-15,10 0 0 16,1 0 0-16,4 0 0 15,3 0 0-15,5 0-3 16,-5 0-1-16,2-3-2 16,-2 0-1-16,-7 3 0 15,-4-2-1-15,-2 2-1 16,-4 0 1-16,-13 0-1 0,15 0 0 16,-15 0 1-16,0 0-1 15,0 0 0-15,0 0 1 0,0 0-1 16,0 0-1-16,0 0-1 15,0 0-3-15,0 0-6 16,0 0-13-16,0 0-18 0,7 0-44 16,-7 0-3-16</inkml:trace>
  <inkml:trace contextRef="#ctx0" brushRef="#br2" timeOffset="814155.5952">7150 16587 373 0,'0'0'5'16,"0"0"2"-16,-10-7 1 16,10 7 1-16,-15-7 0 15,5 0 1-15,-3 1 0 0,-1-2 0 16,-4 5-5-16,1 2-1 16,-3 1-2-16,1 0-1 15,1 1-1-15,-1 7-1 16,5 3 0-16,1 4 0 0,4 1 1 15,4-3 0-15,5 4 1 16,0-2 0-16,1 0 0 16,9-4 1-16,4-5 0 15,-2-3 1-15,3 0-1 16,0-3 0-16,0-3 1 0,0 0-1 16,-6-3 2-16,2-3-2 15,-11 9 0-15,7-17-1 16,-7 7 1-16,0 10-1 0,3-15 0 15,-3 15-1-15,0-9-1 16,0 9 1-16,0 0 0 16,0 0-1-16,0 0 0 15,0 0 0-15,0 0-1 16,0 0 0-16,0 0 0 0,0 0 0 16,0 0 1-16,0 0-1 15,0 0 1-15,0 0 0 16,0 0 0-16,0 0 0 0,0 9 0 15,0-9 2-15,0 10 0 16,0-10 1-16,0 0-2 16,4 12 2-16,-4-12 0 15,0 0 0-15,13 8 1 16,-13-8-2-16,15 0 1 16,-8 0 0-16,1-3 0 0,2-2-1 15,0-2 1-15,-2 0-1 16,-1-3 1-16,0 3 0 15,-2-4 0-15,-5 11-1 0,5-13 2 16,-5 13 0-16,6-13-1 16,-6 13 0-16,0 0-1 15,0-13-1-15,0 13-1 16,0 0 0-16,0 10-1 0,0 3 0 16,0 6 1-16,-4-2 1 15,2 8 0-15,2 3 2 16,0 2 0-16,-4-3-1 15,4 0 1-15,0-7 0 0,0-1-1 16,0-1 0-16,0-4-1 16,4-4 0-16,-4-10-1 15,0 12-3-15,0-12-6 16,0 0-13-16,0 0-61 16,13 0-4-16</inkml:trace>
  <inkml:trace contextRef="#ctx0" brushRef="#br2" timeOffset="814511.1">7331 16654 365 0,'0'0'9'16,"0"0"1"-16,-2-10 0 16,2 10-1-16,0 0 2 0,-10 0 1 15,10 0 1-15,-15 20-1 16,10-5-7-16,0 5 0 15,0 0-1-15,3-1 0 16,2 1-2-16,0-4 1 16,0-2-1-16,10-1 1 0,2-6-1 15,3-2 0-15,-1-5 1 16,7 0-1-16,-4-7 1 16,3-4 0-16,0-4-1 15,-3-4 0-15,-7-4 1 0,-2-4-2 16,-8-2 0-16,0 1 0 15,-11-2 0-15,-6 8-1 16,-3 3-1-16,-4 6 1 0,-1 9-2 16,-3 4 0-16,3 17-12 15,3 2-70-15,10 6-3 16</inkml:trace>
  <inkml:trace contextRef="#ctx0" brushRef="#br2" timeOffset="826371.974">1803 15877 89 0,'0'0'4'16,"0"0"1"-16,12-8 7 16,-2 8 0-16,2-4 2 15,9 4 1-15,-5-6 1 0,12 6 3 16,7-2-3-16,-6 2-3 15,12-5-1-15,-7 3-1 16,11-3-3-16,-2 2 1 16,3-2-2-16,4-1-1 0,-1 2-1 15,4-2 0-15,-3 1-1 16,10 1-2-16,-3 1 0 16,3 1-1-16,2-1 0 15,0 1-1-15,0 0 1 16,5-1 0-16,0-2 1 0,0 3-2 15,1-4 1-15,8-1 1 16,2 3-1-16,1 1 0 16,2-5 0-16,2 4 0 15,-1-1 0-15,2 0-1 0,6 0 1 16,-5 3 0-16,-3-4 0 16,2 4 0-16,-2-1-1 15,3 3 1-15,-6 0 0 16,3 0 0-16,0 3-1 15,1-1 0-15,0 4 1 0,2-2-1 16,0-1 1-16,4-1 0 16,1 1 0-16,0-1-1 15,2 1 1-15,-3-3 0 0,3 0-1 16,-2 3 1-16,-3-3 0 16,-1 0 0-16,2 1-1 15,-2-1 1-15,-4 3 0 16,1 0 2-16,-4-1-1 0,3 1 0 15,0-3 1-15,0 2-1 16,2 0 0-16,1-2 0 16,0 0 0-16,2 0 0 0,-3 0 0 15,3 0 1 1,0 0-1-16,-2 0 1 16,2 0-1-16,0 0 0 0,-1 0 1 15,6 0-1-15,-5 0-1 16,8 0 0-16,2 0 0 15,-2 0 0-15,-3 0-1 0,2 0 1 16,-2 0-1-16,-2-2 1 16,-1 2-1-16,3 0 2 15,-2 0-2-15,-1-2 0 0,6 2 0 16,-1 0 1-16,3-3-1 16,-1 1 2-16,7-1-2 15,-4 0 1-15,-2 2 0 0,5-5-1 16,0 4 0-16,2-1 1 15,3 1-1-15,-5-1 1 16,2-1-1-16,3-2 1 16,-3 1 0-16,6 4-1 15,2-8 0-15,-5 6 1 16,2-3-1-16,4 0 0 16,-5 1 1-16,5-2-1 0,1 2 0 15,-3 0 0-15,-1 0 0 16,2 0 1-16,-1 1-1 15,-1 1 0-15,0 0 0 0,-6-2 0 16,-2 3 0-16,2 0 1 16,0-1-1-16,-1 1 0 15,1-3 0-15,-5 2 1 0,4 0-1 16,-4 2 0-16,-5-2 0 16,5 0 1-16,-3 3-1 15,-8 0 0-15,2 0 0 16,-3 0 0-16,0 0 1 0,0 0-1 15,5 0 0-15,-5 0 0 16,3 0 0-16,-3 0 0 16,0 0 0-16,3 0 2 15,-1 0-2-15,-3-3 0 16,-1 1 0-16,2 2 0 16,-2-1 0-16,2-4 1 0,0 5-1 15,-1-1 0-15,4-4 0 16,-3 5 0-16,-1-3 1 15,4-1-1-15,0 4 0 0,-2-3 0 16,-1 0 0-16,2 1 0 16,-5-1 1-16,-4 3-1 15,2-2 0-15,-5 2 0 0,-5-3 0 16,-2 3 0-16,-3-3 0 16,-3 3 0-16,-4 0 0 15,-3 0 0-15,3 0 0 16,-3 3 0-16,-4 0 0 0,-5-1 0 15,0 1-1-15,-6 2-1 16,-10-2-6-16,-6 4-7 16,-6-2-14-16,-20-5-43 15,9 15-3-15</inkml:trace>
  <inkml:trace contextRef="#ctx0" brushRef="#br2" timeOffset="846600.1716">1766 16573 204 0,'0'0'3'0,"0"0"2"15,0 0 2-15,0 0-4 16,0 0 4-16,0 0-1 0,-6-7 2 15,6 7 0-15,8-4-2 16,1 2-1-16,4 2-2 16,2-3 1-16,3-2 0 0,4 2 1 15,0 2-1-15,8-5-1 16,1 4 1-16,3-1-1 16,5-1 2-16,-1 1-1 15,9 1-1-15,-4-3 0 16,1 2-1-16,4 3 0 15,-4-2 0-15,6 0 0 0,-3 2-1 16,0 0 0-16,-2 0 0 16,7 0 0-16,-2 0-1 15,-1 0 2-15,4 0-1 16,-6 0 0-16,5 0-1 0,-4 0 1 16,2 0-1-16,-9-3 1 15,-1 1-1-15,5-1 0 16,-10 1 0-16,1 2 1 15,0 0-1-15,-2 0 0 0,1 0 0 16,1 0 1-16,-2 0-1 16,-2 5 0-16,1-3 0 15,-3 1 0-15,1 1 1 16,0-1-1-16,-4 2 0 16,3 0 0-16,-5-5 0 0,2 3 0 15,0-2 0-15,0-1 0 16,-2 0 0-16,-3 3 0 15,2-3 0-15,0 0 0 0,1 2 0 16,0 1 0-16,2-3 1 16,3 0-1-16,5 0 1 15,-4 0 0-15,9 0-1 0,-6-3 1 16,5 1-1-16,-4-1 1 16,2 2-1-16,-5-2 0 15,0-2 1-15,0 0-1 16,-2 2 0-16,3 1 0 15,-3 0 0-15,3-1 0 0,-7 1 0 16,3-1-1-16,-3 3 1 16,4 0 0-16,-6 0 0 15,2 0 0-15,-3 0 0 16,1 0 0-16,3 0 1 16,1 0 0-16,-1 0-1 0,-2-2 0 15,5 2 1-15,-5-3-1 16,2-2 1-16,-5 2-1 15,1-1 0-15,-3 2 0 0,-3-4 1 16,-2 4-1-16,0 0 1 16,-2-3-1-16,-1 5 0 15,-5-3 0-15,4 1 1 16,-11 2-1-16,14-4 1 0,-7 2-1 16,4 1 0-16,-11 1 1 15,17-3-1-15,-7-3 0 16,-4 6 1-16,4-2-1 15,-2-1 0-15,3 0 1 16,-1 3-1-16,2-1 0 0,3-5 0 16,3 4 1-16,1-1-1 15,1-1 0-15,0-1 1 16,5 0-1-16,2 2 0 16,-2-1 0-16,0 1 0 0,-2 0 0 15,0 3 0-15,3-2 0 16,-2-3 0-16,-1 5 1 0,2-2-1 15,1-1 1-15,2 0-1 16,1 2 0-16,5-2 1 16,1 1-1-16,0-1 0 15,2-2 0-15,-5 3 0 0,3-1 0 16,-2 1 0 0,4-1 1-16,-7 3-1 0,4-2-1 15,-1-2 1-15,-1 2 0 16,3 2 0-16,-5-1 0 15,4-2 0-15,1 0 0 16,2 0 0-16,-4 1 1 0,-1 0-1 16,3-2 0-16,-5 0 0 15,5 4 0-15,-3-5 1 16,0 2-1-16,0 1 0 16,2 0 0-16,-1-1 0 0,2 1 0 15,5-1 0-15,-3 3 1 16,1-5-1-16,-4 5 0 0,9-2 0 15,-8 0 0-15,4-1 0 16,-2-2 1-16,-1 3-1 16,1-3 0-16,-2-1 0 15,4 2 0-15,-5-1 0 16,7 2 0-16,-6-2 0 0,4 5 0 16,1-2 1-16,-3 0-1 15,3 2 0-15,-3-3 0 16,4 1 0-16,-4 2 0 15,2-4 0-15,-3 2 0 16,-2 2 0-16,3-1 0 0,-4-2 1 16,4 3-1-16,-2 0 0 15,2-3 0-15,-5 3 0 16,5-3 0-16,-1 1 0 0,3 0 0 16,1 2 0-16,3-4 0 15,1 3 0-15,-6-2 0 16,12 3 1-16,-6-3-1 0,3 1 0 15,-4-1 0-15,-1 3 0 16,2-2 0-16,-4 2 0 16,2 0 0-16,3 0 1 15,0 0-1-15,2 0-1 16,-2 0 1-16,0 0 0 16,2 0 0-16,0 0 0 0,-2 0 0 15,0 0 0-15,-1 0 0 16,-4 0 1-16,2 2-1 15,-2-2 0-15,2 0 0 16,-2 0-1-16,2 0 2 0,3 0-1 16,0 0 0-16,0 0 0 15,-3 0 0-15,2 0 0 16,-2 3 0-16,6-1 0 16,-6 1 0-16,-2-3 0 0,5 3 0 15,-3 2 0-15,6-3 0 16,-6 0 0-16,8 1 0 15,1 0 0-15,2 0-1 16,-3-2 1-16,4 5 0 0,-2-6 0 16,1 2-1-16,2 1 1 15,-9-1 0-15,4-2 0 16,2 2 0-16,-5 1 0 16,8-1-1-16,3 1 1 0,-1 0 0 15,5-1-1-15,-2 1 0 16,2-3 0-1,-2 1 0-15,1 2 1 0,-1 0-1 16,-2-1 1-16,5-2 0 16,3 3 0-16,-2-3 0 0,5 2 1 15,3-2-1-15,1 0-1 16,-1 0 1-16,5 0 0 16,-3 0 0-16,1 0-1 0,2 0 1 15,0 0 0-15,-2 0-1 16,2 0 1-16,1 0 0 15,-4 0 0-15,2 0 0 16,-1 0-1-16,-2 0 1 0,6 0 0 16,-1 0 0-16,-3 0 0 15,5 0 0-15,-2 0 0 16,1-2 0-16,0 2 0 16,-1-3 0-16,2 1 0 0,-2-1 1 15,0 0-1-15,1 2 0 16,1-2 0-16,-2 1 0 15,1-1 1-15,-2 0-1 16,2-2 0-16,-1 3 0 16,-2-3 0-16,-1 3 1 0,-1-2-1 15,-1 1 0-15,-5 0 0 16,2-3 1-16,1 4-1 16,-2 0 0-16,1-3 0 15,-3 2 1-15,3-2-1 0,-1 0 0 16,-3 0 0-16,0 0 0 15,0 0 1-15,2 1-1 16,-3-2 0-16,-1 2 0 0,1 1 1 16,-1-2-1-16,0 3 0 15,-4-1 0-15,-2 1 0 16,2 2 0-16,-1-2 0 16,1-1 1-16,0 3-1 0,-1 0 0 15,-1-3 0-15,-3 3 0 16,4 0 0-16,-7 0 0 15,-5 0 0-15,6 0 1 16,-11 0-1-16,5 0 1 0,-7 0 0 16,2 0 0-16,-2-2 1 15,-3-1 0-15,-1 3-1 16,-2-3 1-16,0 2-1 16,-9 1 1-16,2-3-1 15,-6 3-1-15,-7-2 1 0,2 2-1 16,-7 0 0-16,-9 0-2 15,10 0-7-15,-10 0-4 16,0 0-23-16,0 0-35 0,0 0-5 16</inkml:trace>
  <inkml:trace contextRef="#ctx0" brushRef="#br2" timeOffset="848798.5473">2805 13999 244 0,'0'0'7'16,"-3"-15"4"-16,1 2 2 15,2-1 5-15,-3-6 3 16,3 5 3-16,-2-3 0 0,2-2 2 16,0 11-8-16,0 9-3 15,0 8-2-15,0 18-3 16,0 16-3-16,0 11-2 15,0 14-1-15,0 7 1 16,5 7 0-16,0 6-1 16,-1-7-1-16,1-4-1 0,2-11-1 15,2-3 1-15,-2-11-1 16,-3-3-3-16,1-11-3 16,-2-5-9-16,3-4-18 0,1-1-45 15,-5-13-7-15</inkml:trace>
  <inkml:trace contextRef="#ctx0" brushRef="#br2" timeOffset="849150.1196">2680 14555 327 0,'0'0'8'0,"0"0"2"0,0 0 1 16,0 0 3-16,-2 11 1 15,2 1 2-15,0 9 0 16,7-2 2-16,-1 8-10 16,5 5-1-16,2 3-1 15,1 0-1-15,2 0-2 0,0 2-2 16,2-10-1-16,-6 2 0 16,4-6 0-16,-4-3-1 15,-1-5 1-15,-4-1-1 0,0-4 1 16,-7-10 2-16,5 8-1 15,-5-8 1-15,6-8 0 16,-2-9 0-16,4-5 0 16,1-10 1-16,9-6-1 0,1-4-1 15,6 0-1-15,5 0 0 16,4-3-7-16,7-14-72 16,-2 24-7-16</inkml:trace>
  <inkml:trace contextRef="#ctx0" brushRef="#br2" timeOffset="851108.5471">12164 15215 377 0,'0'0'7'16,"0"0"2"0,0 0 2-16,0 0 1 0,0 0 0 15,0 0 0-15,0 0 0 16,0 0 0-16,2 5-5 0,-2 5-3 16,3 5-2-16,-1 5-1 15,0 2 0-15,3-1 1 16,-1 8 0-16,-2-5-1 0,-2-2-3 15,2 1-6-15,-2-3-12 16,0-8-31-16,8 0-31 16,-8-12-5-16</inkml:trace>
  <inkml:trace contextRef="#ctx0" brushRef="#br2" timeOffset="851301.034">12365 15153 388 0,'0'0'3'15,"0"0"-1"-15,0 0 2 0,0 0 1 16,0 12 1-16,0 1 2 16,0 7-1-16,0 0 1 15,0 7-3-15,4 3 1 16,2 2-3-16,1 1-6 0,0-4-15 16,-1 2-34-16,-2-5-27 15,4-7-3-15</inkml:trace>
  <inkml:trace contextRef="#ctx0" brushRef="#br2" timeOffset="851466.5896">12188 15337 370 0,'0'0'1'0,"0"0"1"16,0 0 0-16,13-5 1 15,2-1 0-15,2 6 1 16,10-4-3-16,6 4-9 15,0-3-17-15,2 3-46 0,9 0-4 16</inkml:trace>
  <inkml:trace contextRef="#ctx0" brushRef="#br2" timeOffset="851760.4048">12678 15296 361 0,'0'0'4'0,"-12"3"3"0,-1 5 2 16,-1-3 1-16,-4 5 0 15,1 0 0-15,-3-1 0 16,2 7 2-16,6-4-5 16,10-1-1-16,2 2-2 0,12-6-1 15,6-1 0-15,7-1 0 16,2-4 0-16,3-1-1 16,0-4-1-16,0-4 1 15,-3-1-1-15,-8-3 1 0,-3-4 0 16,-9-1-1-16,-5 0 0 15,-2 2 1-15,-7 0-1 16,-6 3-1-16,-6 1-1 16,-4 2-4-16,0 9-7 15,-4 0-11-15,10 0-44 0,2 8-16 16</inkml:trace>
  <inkml:trace contextRef="#ctx0" brushRef="#br2" timeOffset="852515.0481">12915 15265 383 0,'0'0'4'0,"0"0"0"0,0 0 0 16,0 0 0-16,0 0 1 16,-5 10 0-16,3-1 0 15,-1 3 0-15,3 0-4 16,0 5 1-16,0-5-1 15,5 2 0-15,-4-4 0 0,5 0 0 16,-6-10 1 0,12 12 0-16,-12-12 0 0,0 0 0 15,12-3 2-15,-6-6-3 16,1-3 2-16,-2-6-1 0,3-1-1 16,-1-4 0-16,3 3 0 15,-3 3 0-15,3 0-1 16,-4 2-1-16,-2 7-1 0,-4 8 1 15,14-2 0-15,-14 2 0 16,14 13-1-16,-7-1 1 16,0 2 0-16,2-1 1 15,0 2 0-15,1-3 0 0,-2 1 0 16,2-6 0-16,-10-7 0 16,14 7-2-16,-3-7 2 15,-11 0-1-15,17-7 1 16,-7-4 0-16,1 2 1 0,0-3-1 15,-2 0 0 1,4-1 0-16,-3 1-1 0,-3 2-1 16,-7 10 0-16,13-7-1 15,-13 7 1-15,0 0 0 16,13 12 0-16,-10-2 0 0,1 4 1 16,1-1 0-16,5 1 2 15,1-2-1-15,3 2 0 16,1-7 1-16,9-2 0 15,-1-5-1-15,4 0 1 0,6-8-1 16,1-4 1-16,-2-3 0 16,-2-8 0-16,3 2 1 15,-11-4-1-15,-1-3 1 0,-7 6 0 16,-6 3 0-16,-8 2-1 16,0 6 2-16,-10 10-3 15,-5 1 2-15,-3 12-1 16,4 5 1-16,-1 2-2 15,3 9 1-15,3 1 0 0,4 1 0 16,5-3 1 0,14-2 0-16,7 0 0 0,7-6-5 15,7-9-14-15,2 3-60 16,15-6-1-16</inkml:trace>
  <inkml:trace contextRef="#ctx0" brushRef="#br2" timeOffset="854152.1762">12885 16491 246 0,'0'0'6'0,"0"0"2"16,0 0 5-16,0 0 3 15,0 0 3-15,0 0 4 16,0 0 0-16,10-5 3 0,-10 5-3 16,0 0-4-16,2-10-3 15,-2 10-3-15,-2-11-2 16,2 11-4-16,-14-9-1 16,14 9-2-16,-14-8 0 15,4 5-2-15,10 3 0 16,-14 0-1-16,14 0-1 0,-13-1 0 15,13 1 0-15,0 0 0 16,-10 0 0-16,10 0-1 16,0 0 1-16,0 0 0 15,0 0 0-15,0 0 0 0,0 0 1 16,0 0 0-16,0 0 0 16,0 0 1-16,0 0 0 15,0 0 0-15,0 0 0 0,0 0 0 16,0 0 0-16,-10-8-1 15,10 8 0-15,-17 0 0 16,7 0-1-16,-3 0 0 0,1 5-1 16,-1 2 0-16,1 1 1 15,3 1-1-15,0 2 0 16,7 2 0-16,2-1 1 16,5 0 0-16,5-2 0 15,7 3 0-15,4-7 1 0,3 0-1 16,6-5 1-16,-2-1 0 15,-3 0 0-15,-1-7 0 16,-4-2 0-16,0-4 1 16,-8 1 1-16,-2-1-3 0,-2 1 0 15,-5 3 0-15,-2-2 0 16,-1 11 0-16,3-10 0 16,-3 10 0-16,0 0 0 15,-3 12 0-15,2 4 0 0,-2 1 0 16,1 5 0-16,2 6 0 15,-4 2 0-15,4-3 0 16,0 0 0-16,6-3 0 0,-2-1 0 16,-1-5 0-16,2-1 0 15,-3-8 0-15,3 1-15 16,-5-10-26-16,0 0-49 16,11 5 2-16</inkml:trace>
  <inkml:trace contextRef="#ctx0" brushRef="#br2" timeOffset="854485.0126">13245 16476 386 0,'0'0'5'0,"0"0"3"16,-3 10 1-16,-1-1 1 16,-4 7 1-16,-2 3 0 15,2 6-1-15,1 0 2 16,0 2-5-16,4 0-2 0,3 0-1 15,0-6-2-15,8-1 1 16,7-8-1-16,-1-3 2 16,6-6-2-16,3 0 1 0,-3-3-1 15,5-8 1-15,-8-7 1 16,0-4-2-16,-4-4 1 16,-6-4 0-16,-4 0-3 15,-6 3 0-15,-9-2 0 0,-5 6 0 16,-4 5 0-16,-5 6 0 15,-4 9 0-15,-3 0-11 16,6 9-22-16,7 6-53 16,-6 0-3-16</inkml:trace>
  <inkml:trace contextRef="#ctx0" brushRef="#br2" timeOffset="854814.2731">12147 16599 418 0,'0'0'5'0,"0"0"0"15,0 0 1-15,0 0 0 16,0 0 2-16,5 3 0 16,9 0 0-16,11-1 0 0,10 3-12 15,2 0-34-15,28-3-44 16,2-4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20:10.07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4202 6887 97 0,'0'0'3'0,"0"0"-1"0,0 0 2 15,0 0-2-15,0 0 0 16,0 0-10-16,0 9-32 16,0-9-3-16</inkml:trace>
  <inkml:trace contextRef="#ctx0" brushRef="#br0" timeOffset="5275.1524">4387 9039 269 0,'0'0'4'0,"-4"12"0"0,-1 1-1 16,5 8 1-16,-2 0-3 16,2 6-7-16,0 3-27 15,0 0-26-15,5-1-8 16</inkml:trace>
  <inkml:trace contextRef="#ctx0" brushRef="#br0" timeOffset="5418.6255">4353 9685 236 0,'0'11'3'0,"0"-11"-1"15,0 22 0-15,-2-5-4 16,2 3-8-16,0 7-28 15,0-5-20-15</inkml:trace>
  <inkml:trace contextRef="#ctx0" brushRef="#br0" timeOffset="6247.0784">5009 6919 258 0,'0'0'5'0,"0"0"2"16,11 0 4-16,-11 0 0 16,14 0 2-16,-1 0 0 0,4 0 1 15,5-3-5-15,6 1-14 16,4-3-31-16,-2-2-31 16,12 0-5-16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06T07:21:05.17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4032 6545 171 0,'0'0'1'0,"0"0"0"0,0 0 3 16,0 0 3-16,0 0 4 16,0 0 5-16,11-5 3 15,-11 5 2-15,19 0 0 16,-4 2 3-16,4 5-3 0,1-4-2 16,6 2-3-16,4-2-3 15,2 1-2-15,5-2-1 16,4 4-4-16,3-6 0 0,3 2-1 15,5 1-1-15,5-1 0 16,3-2 0-16,6 3 0 16,5-3 0-16,3 0-1 15,6 0 1-15,4 0-1 0,6 0 2 16,-1 0-4 0,11-3 2-16,2 1-1 0,1-1 0 15,10 1 0-15,-6 0 0 16,2-2 0-16,6-1-1 15,-1 5 0-15,1-4 0 0,1 1 0 16,1 1 0-16,0-1-1 16,2 0 1-16,1 3 0 15,4 0 0-15,-5 0 0 16,-2 0 0-16,5 0 0 0,0 3-1 16,-3-3 1-16,-2 3 0 15,-3-1-1-15,-1 1 1 16,3-3-1-16,0 0 0 0,4 3 1 15,-6-3-1-15,9 0 0 16,-3 0 1-16,8 0-1 16,1-3 1-16,0 3 0 15,4-5 0-15,-2 2-1 0,3 0 1 16,-2-1 0 0,-3-4-1-16,3 3 1 0,1-2-1 15,2 2 1-15,1-2-1 16,4 0 0-16,5-1 1 0,-1-1-1 15,5-2 1-15,3 2-1 16,4-1 1-16,1-1-1 16,4 2 1-16,4-2-1 15,-2 2 0-15,7-1 1 0,-2-2-1 16,4 2 0-16,-3 0 0 16,-1 0 0-16,5 2 1 15,-5-2-1-15,3 5 0 16,-1 0 0-16,1 1 0 15,2 1 1-15,0-2-1 0,1 2 0 16,3 1 0-16,0 0 1 16,-3-4-1-16,-1 2 0 15,4 1 0-15,-3 3 0 16,-5-2 0-16,0 2 0 0,-1 0 1 16,0-3-2-16,1 1 1 15,-4 0 1-15,3-1-1 16,-2 3 0-16,4 0 0 0,-2 0 0 15,-1 0 0-15,-2 0 1 16,3 0-1-16,-2 0 0 16,-1 0 0-16,-6 3 1 15,-4-1-1-15,0 3 0 16,0-3 1-16,-6 1-1 0,2-1 0 16,-4 0 0-16,3 1 0 15,-4-3 0-15,3 3 0 16,-3-3 0-16,4 0 0 0,-3 2 0 15,2-2 0-15,-2 2 0 16,-6 1 0-16,1 2 0 16,-3-2 0-16,-5 3 0 15,-3-3 0-15,4 2 0 16,-8 2 0-16,0 4 0 16,-3-4-1-16,-2 1 1 0,-2-1 0 15,1-2 0-15,-4 3 0 16,0 2 0-16,-3-3 0 0,0-5 0 15,3 5 0-15,-3-4-1 16,-1 2 1-16,1-2 0 16,-3-1 0-16,4 2 0 15,-3-4 0-15,-1 3-1 0,-1 0 1 16,0-1 0-16,-1 1 0 16,-2 0 0-16,2-2-1 15,-5-1 1-15,-2 3 0 16,-2 3 0-16,4-4 0 0,-2 0 0 15,-3 3-1-15,1-2 1 16,-5 2 0-16,-6-2 0 16,-2-1 0-16,-5 0 0 0,-8 1 0 15,-9-1 0 1,-10-2 1-16,-6 3-1 16,-8-3 1-16,-10 2 0 0,-7 1 0 15,-8-3 1-15,-6 0-1 16,-10 0 0-16,13 2 0 0,-13-2-1 15,0 0 1-15,0 0-1 16,0 0 0-16,0 0-1 16,0 0-4-16,-9 8-6 15,9-8-36-15,-9 12-36 0,9-12-2 16</inkml:trace>
  <inkml:trace contextRef="#ctx0" brushRef="#br0" timeOffset="3597.0075">4085 5313 201 0,'0'0'5'0,"0"0"4"0,0 0 4 16,0 0 1-16,0 0 1 15,0 0 2-15,0 0 2 16,-10-7 0-16,10 7-3 0,-5-15-5 16,5 3-1-16,0 2-2 15,0-2 0-15,5 0-3 16,0-6 0-16,1 0-1 0,4 1 1 15,1 0-1-15,1-3 0 16,1 6 0-16,-1-4-1 16,0-1 0-16,6 6-1 15,-3 0 1-15,2-2-1 16,-1 5 0-16,-2 1 0 16,2 1 0-16,1 1-1 0,-2 2 1 15,-2-1-1-15,4 5 1 16,2-2-1-16,-4 0 0 15,4 3 1-15,0 0 0 16,1 0-1-16,4 3 1 0,-4 0 0 16,7-2 0-16,-2 7 0 15,1-5 0-15,-2 4 0 16,1-2-1-16,-4 0 1 16,3 2-1-16,-2 1 1 0,0-1-1 15,-2 5 0-15,3-4 0 16,-1 2 0-16,-2 1 0 15,5-2 0-15,-6 3-1 16,9-1 1-16,-3-4-1 0,-4 0 1 16,10 0 0-16,-1 1-1 15,0-1 1-15,2 0 0 16,3 1-1-16,-2-5 1 16,3 4 0-16,2-2 0 0,-3 1-1 15,4-3 1-15,-2 3 0 16,4-1 0-16,-4-3-1 15,1 1 1-15,2-1-1 0,6-2 1 16,-4 3 0 0,1-3-1-16,1 0 1 0,-1-3 0 15,0 1-1-15,0-3 1 16,0 0-1-16,1-3 1 16,-1 3-1-16,1-2 1 15,-1 0-1-15,-1-4 1 0,0 4-1 16,-2 0 1-16,5-3-1 15,-2 3 1-15,-2-4 0 16,6 2-1-16,-2-3 1 0,0 0 0 16,0 1 0-16,-7-2 0 15,2 1-1-15,-4 0 2 16,-3 0-1-16,-6 1-1 16,-3-1 1-16,-1 0 1 0,-5-2-1 15,-1 5 0-15,-2-3 1 16,-3 2 2-16,-6 0-1 15,3 3 2-15,-9 7 0 0,10-15 0 16,-10 15-5-16,1-12 0 16,-1 12 0-16,0-11 0 15,0 11 0-15,0 0 0 16,0-10 0-16,0 10 0 16,0 0 0-16,0 0 0 0,0 0 0 15,0 0 0-15,0 0 0 16,0 0 0-16,10-8 0 15,-10 8 0-15,0 0 0 16,0 0 0-16,0 0 0 0,0 0 0 16,0 0 0-16,0 0 0 15,0 0 0-15,9 0 0 16,-9 0 0-16,0 0 0 0,10 0 0 16,-10 0 0-16,7 0 0 15,-7 0 0-15,0 0 0 16,11 0 0-16,-11 0 0 15,0 0 0-15,0 0 0 16,0 0 0-16,9-1 0 0,-9 1 0 16,0 0 0-16,0 0 0 15,0 0 0-15,0 0 0 16,0 0 0-16,0 0 0 16,0 0 0-16,0 0 0 15,0 0 0-15,0 0 0 0,10 1 0 16,-10-1 0-16,11 8 0 15,-11-8 0-15,14 13 0 16,-5-8 0-16,2 3 0 0,-1-6 0 16,2 6 0-16,-2-3 0 15,5-1 0-15,-2 1 0 16,4-2 0-16,-2 4 0 0,3-2 0 16,1 0 0-16,3 2 0 15,0 0 0-15,-1-1 0 16,-1-1 0-16,3 0 0 15,-2-1 0-15,-1 2 0 0,3-2 0 16,-6-1 0-16,3 2 0 16,3-5 0-16,-4 3 0 15,1 0 0 1,0-3 0-16,1 0 0 0,3 0 0 16,-4 0 0-16,2 0 0 0,3 0 0 15,-3-3 0-15,1 0 0 16,2-2 0-16,-1 2 0 15,1-1 0-15,0-2 0 16,0 4 0-16,3-4 0 0,-4 5 0 16,3-4 0-16,3-1 0 15,-5 2 0-15,2-1 0 16,1 2 0-16,-3-2 0 16,2-2 0-16,3 2 0 0,-9-2 0 15,5 2 0-15,-1 0 0 16,0 0 0-16,0-2 0 15,0 2 0-15,-3 0 0 0,0-1 0 16,0 2 0-16,2-2 0 16,-3 2 0-16,2-1 0 15,2 0 0-15,0-1 0 16,-1 2 0-16,1-1 0 16,0-3 0-16,0 4 0 15,3-2 0-15,-6 2 0 0,-3-1 0 16,4 0 0-16,-5 3 0 15,1-1 0-15,-4 1 0 16,2-1 0-16,4 0 0 0,-1 1 0 16,-1-2 0-16,4 1 0 15,2 0 0-15,-6-2 0 16,6 2 0-16,0-1 0 0,-2 2 0 16,-1-2 0-16,0 4 0 15,1-2 0-15,-1 2 0 16,3 0 0-16,-1-2 0 15,1 2 0-15,-2 0 0 0,4 0 0 16,-2 0 0-16,2 0 0 16,-2 0 0-16,2 0 0 15,1 2 0-15,2 0 0 16,-3 2 0-16,3-2 0 16,-3 1 0-16,6 1 0 15,-6 1 0-15,3 2 0 0,-3-2 0 16,1 3 0-16,-1-1 0 15,-3 1 0-15,1-1 0 16,-2 0 0-16,1 3 0 0,0-3 0 16,-3 1 0-16,2 2 0 15,-1 1 0-15,0-4 0 16,-4 3 0-16,5-3 0 16,-4 3 0-16,4 0 0 0,-3-3 0 15,-1 5 0-15,1-2 0 16,-3 0 0-16,1 0 0 15,2 2 0-15,-5-1 0 0,-2-2 0 16,-1 2 0-16,-2-2 0 16,2 1 0-16,-2 2 0 15,-2-1 0-15,2-4 0 16,-3 5 0-16,3 1 0 16,-2 0 0-16,4-4 0 15,-3 6 0-15,4-3 0 0,-3 3 0 16,3 0 0-16,-3-1 0 15,-1 2 0-15,3 1 0 16,-4-2 0-16,0-3 0 0,-5 3 0 16,3 0 0-16,-1-3 0 15,1-1 0-15,-4-2 0 16,-2-9 0-16,2 15 0 16,-2-15 0-16,6 10 0 0,-6-10 0 15,0 0 0-15,0 0 0 16,0 0 0-16,0 0 0 15,0 0 0-15,0 0 0 16,3-14-42-16,-3 1-48 16,-1-6-2-16</inkml:trace>
  <inkml:trace contextRef="#ctx0" brushRef="#br0" timeOffset="4199.6772">6265 4303 409 0,'0'0'6'0,"0"0"2"16,0-10 1-16,0 10-1 15,0 0 1-15,0 0 0 16,0 0 2-16,5 18-1 16,0 8-4-16,-3 7-2 15,3 6-2-15,3 8 1 0,-1 1-1 16,0 1 0 0,1-2-1-16,0-2 1 0,-1-4-1 15,0-6-1-15,0-3-2 16,-4-5-5-16,0 2-11 15,-6-5-42-15,3-7-25 0,0-17-4 16</inkml:trace>
  <inkml:trace contextRef="#ctx0" brushRef="#br0" timeOffset="4480.9253">5922 4511 376 0,'0'0'4'16,"0"-10"3"-16,2 2 1 0,6-4 2 16,6-6 1-16,6-2 2 15,8-6 1-15,9-2 1 16,8-4-3-16,3 0-3 16,8 0-1-16,2 2-2 0,-4 1-1 15,-2 4-2-15,-7 8-1 16,-5 2 0-16,-8 7-2 15,-7 2 0-15,-7 6-2 0,-6 0-3 16,-3 11-7-16,-3 2-13 16,-3 7-59-16,1-1-3 15</inkml:trace>
  <inkml:trace contextRef="#ctx0" brushRef="#br0" timeOffset="4866.0355">6752 4553 391 0,'0'0'4'0,"0"0"1"0,-7 2 2 16,7-2 0-16,-18 11 1 16,6-2 0-16,3 3 1 15,-2 1 0-15,1 3-4 0,1 0-2 16,8 1 0-16,1 1-1 15,5-6-1-15,7 0 1 16,2-3 0-16,7-4 0 0,2-5 0 16,2-5 0-16,-1-6 1 15,1-4 0-15,-3-2 0 16,-6-5 1-16,-2 3-1 16,-6-1 0-16,-6-1 0 0,-4 1 0 15,-8 6-1-15,-8 6-1 16,-4 3-1-16,-3 5 0 15,-2 0-1-15,0 8-2 0,-1 1-4 16,5 1-7-16,2-2-16 16,-2 1-55-16,16-3-1 15</inkml:trace>
  <inkml:trace contextRef="#ctx0" brushRef="#br0" timeOffset="5179.7978">6826 3928 392 0,'0'0'7'15,"-2"-10"2"-15,-1 1 4 16,1-4 1-16,0 1 1 16,-1-3 1-16,1 5 0 15,-3 0-1-15,5 10-5 0,0 0-6 16,0 6-4-16,7 10 0 15,0 9 0-15,6 3 0 16,-3 3 0-16,5 2 0 16,-2 4 0-16,-4-7 0 0,4 0 0 15,-3-6 0-15,-1-1 0 16,-5-1 0 0,3-7 0-16,-3-3 0 0,-1-4 0 15,0 2 0-15,-3-10-26 16,0 0-60-16,0 0-4 0</inkml:trace>
  <inkml:trace contextRef="#ctx0" brushRef="#br0" timeOffset="9279.626">10155 5254 195 0,'0'0'7'16,"0"0"3"-16,0 0 3 16,0 0 4-16,-9-9 1 0,9 9 3 15,-11-8 0-15,11 8 3 16,-10-8-6-16,10 8-3 16,-7-13 0-16,5 4-3 15,2-2-2-15,0-1-1 0,2-2-2 16,0-3 0-16,3 0-2 15,0-4-1-15,2 1 0 16,2-2-1-16,-2 0 0 16,0 3 0-16,4-5 0 15,-4 4-1-15,0 1 1 0,0 2-1 16,1-1 0-16,2 4 0 16,0-4-1-16,-1 3 1 15,2 0-1-15,3 3 0 16,-1 0 0-16,2 0 0 0,0 0-1 15,0-2 0-15,0 4 0 16,2-2-1-16,-2 2 1 16,0 3-1-16,0-1 0 0,-3 4 0 15,1 1 1-15,-1 3 0 16,0-3 0-16,4 3 0 16,-4 0 1-16,1 0-1 15,1 3 1-15,-1 2 1 0,-1 2-1 16,3-2 1-16,0 2-1 15,-3 1 1-15,4 2-1 16,-2-2 1-16,1-1-1 16,1 1-1-16,1-1 1 15,-1-2 0-15,2 3-1 0,0-4 1 16,1 4 0-16,2-4 0 16,1 2 0-16,-3 1 0 15,4-2 0-15,0 2-1 16,-1-2 1-16,-2 0-1 15,2 3 1-15,-2-4-1 0,2 5 0 16,-2-5 0-16,3 1 0 16,-4 3 1-16,4-6-1 0,2 6 0 15,0-6 1-15,1 3-1 16,4-3 1-16,3 1-1 16,2-3 1-16,2 5-1 15,0-5 1-15,4 2-1 16,-4 0 1-16,5 1-1 0,-4 0 0 15,6 1 0-15,-5-4 1 16,4 3-1-16,-1-3 1 16,0 2-1-16,6-2 0 15,-4 0 1-15,4 3-1 16,-1-3 1-16,-2 2-1 16,2 1 0-16,-3-3-1 0,-2 2 1 15,4 0 1-15,-4-2-1 16,-2 3 0-16,4-3 1 15,2 0 0-15,-2 0 0 0,4 0 0 16,1 0 1-16,2 0-1 16,-1-5 0-16,5 0 0 15,-2 0 0-15,0-4 1 0,3 1-1 16,-4-2 0-16,-2 1-1 16,2-6 2-16,1 4-2 15,-2-3 1-15,6-4 1 16,-4 3-2-16,2 1 0 0,-3-6 0 15,-2 5 0-15,-6 1 0 16,-4-4 0-16,-5 5 0 16,-10-1 0-16,-3 4 0 15,-7 2 0-15,0 1 0 16,-15 7 0-16,13-13 0 16,-13 13 0-16,0 0 0 0,7-12 0 15,-7 12 0-15,0-7 0 16,0 7 0-16,0 0 0 15,0-11 0-15,0 11 0 0,0 0 0 16,0 0 0-16,0 0 0 16,0 0 0-16,0 0 0 0,0 0 0 15,0 0 0-15,0 0 0 16,0 0 0-16,0 0 0 16,0 0 0-16,0 0 0 15,0 0 0-15,0 0 0 16,0 0 0-16,0 0 0 0,0 0 0 15,5-7 0-15,-5 7 0 16,0 0 0-16,0 0 0 16,0 0 0-16,0 0 0 15,4-10 0-15,-4 10 0 0,0 0 0 16,0 0 0-16,0 0 0 16,0 0 0-16,0 0 0 15,0 0 0-15,4-7 0 16,-4 7 0-16,0 0 0 15,0 0 0-15,0 0 0 0,0 0 0 16,0 0 0-16,0 0 0 16,0 0 0-16,0 0 0 0,0 0 0 15,0 0 0-15,0 0 0 16,0 0 0-16,0 0 0 16,0 0 0-16,0 0 0 15,0 0 0-15,0 0 0 0,0 0 0 16,9 7 0-16,-9-7 0 15,21 15 0-15,-9-4 0 16,-1-2 0-16,5 3 0 16,1-1 0-16,3-2 0 15,-2-1 0-15,1 2 0 16,4-1 0-16,-1-4 0 0,0 5 0 16,6-7 0-16,-3 7 0 15,4-6 0-15,1 5 0 16,0-5 0-16,5 1 0 0,-3 1 0 15,6-2 0-15,-6-2 0 16,8 1 0-16,-1 0 0 16,4-3 0-16,-3 0 0 15,4 0 0-15,4 0 0 0,-1 0 0 16,2 0 0-16,1 0 0 16,5 2 0-16,-6 1 0 15,1 1 0-15,-3 4 0 0,3-4 0 16,0 4 0-16,-5-3 0 15,5 2 0-15,-4-2 0 16,4 0 0-16,3 0 0 16,-2-1 0-16,2 0 0 15,-2-2 0-15,3-2 0 16,-3 0 0-16,-1 0 0 0,3 0 0 16,-4 0 0-16,1-2 0 15,0-2 0-15,2 0 0 16,1-1 0-16,1 0 0 15,1 0 0-15,-4 0 0 0,4 3 0 16,-5-1 0-16,-3 1 0 16,-2 2 0-16,-5-2 0 0,0 2 0 15,-3 0 0-15,-2 0 0 16,2-3 0-16,-1 0 0 16,3 1 0-16,-4 0 0 15,-1-1 0-15,1 1 0 0,-5-1 0 16,0 3 0-16,-3-2 0 15,-4 2 0-15,1-5 0 16,-1 5 0-16,-2-2 0 16,5-1 0-16,-1 0 0 15,10 1 0-15,-3-2 0 0,5-2 0 16,-1 1 0-16,2 2 0 16,0-1 0-16,-3 2 0 15,-3-2 0-15,-4 4 0 16,-6 0 0-16,-2 0 0 15,-3 0 0-15,0 0 0 0,4 0 0 16,1 0 0-16,-1-2 0 16,5 0 0-16,1-3 0 0,1 5 0 15,-1-3 0-15,-2 1 0 16,0-1 0-16,-3 3 0 16,-4-3 0-16,0 3 0 15,1-2 0-15,1-1 0 0,-1 3 0 16,6-2 0-16,0 2 0 15,3-2 0-15,-1-1 0 16,1 1 0-16,1 2 0 16,-1-3 0-16,-1 1 0 15,3 2 0-15,0-2 0 0,-3-1 0 16,2 3 0-16,1 0 0 16,-2-3 0-16,-3 1 0 15,5 2 0-15,-5 0 0 16,-6 0 0-16,6 0 0 15,-3 0 0-15,1 0 0 0,0 0 0 16,-2 0 0-16,-3 0 0 16,0 0 0-16,-4 0 0 0,4 0 0 15,2 0 0-15,-3 2 0 16,0-2 0-16,3 0 0 16,3 0 0-16,-2 0 0 15,7 0 0-15,0 3 0 0,-3-3 0 16,2 0 0-16,-2 0 0 15,-2 3 0-15,-2-3 0 16,2 4 0-16,-8-4 0 16,0 3 0-16,0-1 0 15,-3-2 0-15,2 5 0 0,0-3 0 16,2-2 0-16,2 0 0 16,-6 3 0-16,6-1 0 15,0 1 0-15,1 0 0 16,2-3 0-16,4 2 0 15,-9 3 0-15,7 0 0 0,-1 1 0 16,0-4 0-16,1 2 0 16,-3-1 0-16,-1 2 0 15,-3-2 0-15,4 0 0 0,-5-2 0 16,0 2 0-16,-1 2 0 16,7-2 0-16,-6 2 0 15,4-3 0-15,3 3 0 16,3 0 0-16,-2 2 0 0,2-2 0 15,0 0 0-15,-3 2 0 16,-2 0 0-16,5 4 0 16,-3-2 0-16,1 0 0 15,-3 0 0-15,-1 1 0 0,2 0 0 16,-2 0 0-16,1-1 0 16,-6 4 0-16,2-3 0 15,-2 2 0-15,-1 0 0 16,2 1 0-16,-2 2 0 15,-1-5 0-15,0 7 0 0,1-5 0 16,-1 4 0-16,1-4 0 16,-1 0 0-16,-3 6 0 0,4-6 0 15,-3 3 0-15,-3-3 0 16,6 3 0-16,-5-3 0 16,-1 2 0-16,-1-2 0 15,1 0 0-15,-3 0 0 16,1-2 0-16,-1 0 0 0,2 0 0 15,-4-1 0-15,0 2 0 16,2-2 0-16,-1 1 0 16,-1 1 0-16,0 1 0 15,-2-3 0-15,3 2 0 0,-3-4 0 16,2 3 0-16,-2 0 0 16,0-10 0-16,0 12 0 15,0-12 0-15,0 0 0 16,0 9 0-16,0-9 0 15,0 0 0-15,0 0 0 0,0 0 0 16,0 0 0-16,0 0 0 16,0 0 0-16,0 0 0 0,0 0 0 15,0 0 0-15,-5-6 0 16,-6-12 0-16,1 6-94 16,1-5-2-16</inkml:trace>
  <inkml:trace contextRef="#ctx0" brushRef="#br0" timeOffset="10099.64">14362 4209 363 0,'0'0'9'0,"0"0"4"16,2-8 1-16,-2 8 3 15,0-12 2-15,0 12 0 16,3-12 1-16,-3 12-1 15,0-11-7-15,0 11-6 0,0 0-6 16,0 17 0-16,2 4 0 16,3 3 0-16,-3 8 0 15,3 4 0-15,2 3 0 16,-1 0 0-16,1-1 0 16,-2-1 0-16,2-8 0 0,-2-1 0 15,-5-3 0-15,4-6 0 16,-2-2 0-16,-2-2 0 15,0-1-2-15,0-5-7 0,0-9-6 16,-6 11-13-16,-3-4-46 16,9-7-14-16</inkml:trace>
  <inkml:trace contextRef="#ctx0" brushRef="#br0" timeOffset="10522.9455">14105 4258 355 0,'0'0'7'16,"0"0"4"-16,0 0 4 0,-12-8 0 16,12 8 2-16,0 0 1 15,-10-7 0-15,10 7 1 16,0-12-5-16,10 2-4 15,7-2-1-15,15-1-6 16,6-3-3-16,11-5 0 0,11-1 0 16,0-3 0-16,2 8 0 15,-2-3 0-15,-5 4 0 16,-8 2 0-16,-12 1 0 16,-8 9 0-16,-7 1 0 15,-7 1 0-15,-13 2 0 16,9-3 0-16,-9 3 0 0,0 0 0 15,0 0 0-15,-7 5 0 16,7-5 0-16,-15 17 0 0,5-2 0 16,0 1 0-16,-5-4 0 15,3 8 0-15,-4-5 0 16,7 4-43-16,2 1-47 16,-2-2-2-16</inkml:trace>
  <inkml:trace contextRef="#ctx0" brushRef="#br0" timeOffset="11108.3817">14785 4439 351 0,'0'0'6'0,"0"0"6"0,0 0 2 16,0 0 2-16,0-7 1 16,0 7 1-16,0 0 2 15,0-11 0-15,0 11-6 16,0 0-4-16,0 0-3 15,0 0-1-15,-9 0-6 0,7 11 0 16,0 0 0-16,2 7 0 16,0 2 0-16,0 0 0 15,0 4 0-15,4-4 0 0,1 1 0 16,-1-5 0-16,3 0 0 16,-2-6 0-16,-1-1 0 15,-4-9 0-15,10 11 0 0,-10-11 0 16,0 0 0-16,0 0 0 15,0 0 0-15,0 0 0 16,0 0-6-16,8-11-39 16,-8 2-42-16,5-9-3 15</inkml:trace>
  <inkml:trace contextRef="#ctx0" brushRef="#br0" timeOffset="11703.1498">15003 3792 401 0,'0'0'6'0,"0"0"4"15,-8-9 1-15,8 9 2 16,-14-18 2-16,6 8 0 16,3 0 1-16,-3-2 1 15,3-3-10-15,5 5-7 16,0-2 0-16,8 3 0 0,7-4 0 16,2 3 0-16,1-1 0 15,4 7 0-15,-5-2 0 16,3 6 0-16,1 0 0 15,-7 10 0-15,-1 8 0 0,-10 2 0 16,-3 7 0-16,0 5 0 16,-11 3 0-16,-4 0 0 15,-3 0 0-15,4-3 0 16,-4-3 0-16,6-2 0 0,-1-7 0 16,6-4 0-16,7-2 0 15,0-14 0-15,10 13 0 16,4-13 0-16,7 0 0 0,3-6 0 15,6-3 0-15,3-1 0 16,2-5 0-16,-3 2 0 16,-2 3 0-16,-6 1 0 15,-3-1 0-15,-4 2 0 16,-7 4 0-16,-10 4 0 0,10-8 0 16,-10 8 0-16,0 0 0 15,0 0 0-15,0 0 0 16,0 0 0-16,-6 5 0 15,4 10 0-15,7-4-73 16,-5 3-19-16</inkml:trace>
  <inkml:trace contextRef="#ctx0" brushRef="#br0" timeOffset="15051.7917">19689 5306 211 0,'0'0'8'0,"0"0"2"15,0 0 5-15,0 0 3 16,-12 0 3-16,12 0 1 16,0 0 2-16,-11 0 0 0,11 0-4 15,-7-10-2-15,7 10-5 16,-3-17-2-16,1 7-3 15,2-5-1-15,0 0-2 16,0-2-1-16,2-3 0 0,3 0-2 16,3-5 0-16,-3 1 0 15,7-5 0-15,-2 5-1 16,5-3 0-16,0 3 0 0,0-1 0 16,0 5 0-16,0 3 0 15,0-1-1-15,-3 3 1 16,1 3 0-16,0 3 0 15,1-4-1-15,4 0 1 16,1 1-1-16,4 0 0 16,4-1 1-16,3-1-1 0,5 2 0 15,-6 1 1-15,1-2-2 16,5 4 2-16,-5 1-1 16,0 0-1-16,-3 6 1 0,-4-3-1 15,2 5 0-15,-5-2 2 16,6 2-1-16,-5 0 0 15,0 0 0-15,2 0 1 0,0 0-1 16,-1 2 1-16,0 1 0 16,1 1-1-16,-3 1 0 15,0 1 0-15,4 1 1 16,-1 0-1-16,-3 2 0 16,2-2 0-16,3-2 0 0,2 2 1 15,0-2-1-15,1 0 0 16,4 0 1-16,0 0-1 15,1 0 1-15,1-1 0 16,0 2-1-16,3-4 0 16,0 3 1-16,-5 0 0 0,3 0-1 15,-6-3 0-15,1 0 1 16,3 1-1-16,-1-3 1 16,2 0 0-16,-1 0-1 0,5 0 1 15,-1 0-1-15,2 0 1 16,-3-5-1-16,3 5 0 15,-2-2 1-15,-4 2-1 0,-1-3 1 16,0 1 0-16,-2-1-1 16,2 1 1-16,-2-1 0 15,0-1 0-15,0-2-1 16,0 2 1-16,0-1-1 16,-1 0 1-16,1 0-1 15,-2 0 1-15,-3-3 0 0,-1 4 0 16,-2-1 0-16,1-1 0 15,-7 0 0-15,3-5 1 16,-7 4-2-16,1-1 1 16,-4 1 0-16,-1-3 0 0,-8 10 0 15,13-18-1-15,-13 18 1 16,4-14-1-16,-4 14 1 0,0-9 0 16,0 9-1-16,0-11 1 15,0 11-1-15,0 0 1 16,0 0-1-16,0 0 0 15,0 0 0-15,0 0 1 0,0 0-1 16,0 0 0-16,-4-9-1 16,4 9 1-16,0 0-1 15,0 0 1-15,-8 0-1 16,8 0 0-16,0 0 1 16,-13 5-1-16,13-5 1 15,-9 9-2-15,9-9 2 0,-13 15-1 16,13-15 1-16,-10 17 0 15,8-7 0-15,-1 2 0 16,3 0-1-16,0 1 2 0,0 3-1 16,0-1-1-16,3-3 1 15,-1 2-1-15,5 1 1 16,2 2-1-16,0-3 1 0,1 3 0 16,3-2 0-16,-1-1 1 15,3-2-1-15,2 1 1 16,1-1-1-16,-1-3 1 15,5-1 0-15,0 0 0 16,2-4 0-16,-3 2-1 0,4-2 1 16,-2-1-1-16,0 0 1 15,-2-3-1-15,-1 0 1 16,3 0-1-16,-1 0 0 16,-4 0 1-16,2 0-1 15,-1-3 1-15,3 0-1 0,-2 2 1 16,3 1-1-16,-3-3 0 15,2 0 1-15,-2 0-1 16,0 1 1-16,-2 0-1 16,-1-2 0-16,3 3 1 0,-2 1-1 15,-2-3 0-15,1 1 0 16,-4 2 0-16,-1-3 0 0,3 3 0 16,-5 0 0-16,0 0-1 15,0 0 1-15,0 0-1 16,-10 0 1-16,18 8 0 15,-8-3-1-15,-1-1 1 16,2 5 0-16,-4-2 0 16,5-2 0-16,-1 4 0 0,-4-1 0 15,3-3 0-15,-10-5 0 16,17 15 0-16,-17-15 0 16,15 17 0-16,-7-9 0 15,-3-1 0-15,0 5 1 16,-1 1-1-16,-4 2 1 0,3-3-1 15,-3 3 1-15,0 2-1 16,0-3 1-16,0 3 0 16,0-5-1-16,0 0 1 0,0-3-1 15,0-9 2-15,0 13-2 16,0-13 0-16,0 0 0 16,0 10-2-16,0-10-1 0,0 0-6 15,0 0-17-15,-7-8-58 16,7-1-4-16</inkml:trace>
  <inkml:trace contextRef="#ctx0" brushRef="#br0" timeOffset="15641.066">20738 4008 423 0,'0'0'3'0,"0"0"2"16,0 0 2-16,0 0-2 16,3-9 0-16,-3 9 1 0,0 0 0 15,0 11 0-15,0 7-3 16,0 6-1-16,0 7-1 16,2 6-1-16,3 2 2 15,0 1-1-15,-1-1 0 16,5-2-1-16,-5-7 1 0,6 0 0 15,-5-6-1-15,0-4 1 16,-4-2-1-16,4-6-1 16,-5 0-3-16,-5 1-5 15,-3-6-11-15,8-7-31 0,-13 8-32 16,3-8-4-16</inkml:trace>
  <inkml:trace contextRef="#ctx0" brushRef="#br0" timeOffset="16013.6171">20337 4097 326 0,'0'0'6'15,"0"0"3"-15,0 0 3 16,-5-9 3-16,5 9 0 0,3-13 2 15,10 1 1-15,1-4 2 16,14 1-7-16,11-4-1 16,6-9-3-16,12 2 0 15,3 1-2-15,3 0 0 16,-4 3-2-16,-2 2-1 16,-12 2 0-16,-9 11-1 0,-8-1-3 15,-7 4 0 1,-14 1 0-16,-7 3 0 0,10 0 0 15,-10 0 0-15,0 0 0 16,0 0 0-16,0 7 0 0,0 5 0 16,0 1-5-16,-3 8-8 15,-2-2-13-15,-2 10-57 16,5 2-4-16</inkml:trace>
  <inkml:trace contextRef="#ctx0" brushRef="#br0" timeOffset="16575.0953">21043 4427 409 0,'0'0'5'0,"0"0"3"16,-7-15 1-16,7 15 2 16,-7-15 0-16,4 2 0 0,1 0 1 15,2-1 0-15,0 2-5 16,8-3-3-16,3 2-1 0,4 1-1 16,0 5-1-16,3 2-1 15,-1 0 0-15,0 5 0 16,-1 3 0-16,-4 4-1 15,-4 6 1-15,-3 4-1 0,-5 2 1 16,0 4 0-16,-8 1 0 16,-4 2 0-16,-3 3 0 15,-5-4 0-15,0-3 0 16,0 0 0-16,7-4-1 16,-2-6 2-16,8-2-1 15,7-10 1-15,-7 9 2 16,7-9 1-16,17-1-4 0,3-7 0 15,0-2 0-15,10-2 0 16,0-3 0-16,2-2 0 16,-2 1 0-16,-1 3 0 0,-4 4 0 15,-4-1 0-15,-7 3 0 16,-4 4 0-16,-10 3 0 0,10-5 0 16,-10 5 0-16,0 0 0 15,0 0 0-15,0 0 0 16,-4 0-2-16,-7 0-26 15,-1 0-59-15,1-2-3 16</inkml:trace>
  <inkml:trace contextRef="#ctx0" brushRef="#br0" timeOffset="17166.6837">21153 3614 416 0,'0'0'4'0,"0"0"2"16,0-12 2-16,0 12 1 15,5-13 0-15,-2 4 1 0,4-1 1 16,0-3 1-16,3 1-4 15,5 4-3-15,0 1 0 16,3-1-2-16,3 0-1 0,2 4 1 16,0 1-3-16,-3 3 0 15,-1 3-2-15,-4 4 0 16,-3 6 1-16,-4-1 0 16,-8 9 0-16,0-4 0 15,-2 2 0-15,-8 0 1 16,-2 0 0-16,1 0 0 0,-1-4 0 15,2-5-1-15,6 0 0 16,-2 2 1-16,6-12-1 16,0 15 0-16,10-8 2 15,5 3-1-15,3 0 0 0,4-2 1 16,0-1 0-16,5 4 0 16,-4-2 0-16,2-1 0 15,-8-1-1-15,-2 0 1 0,-3 1-1 16,-12-8 1-16,8 14 1 15,-8-7-1-15,-8 4 1 16,-4-4-2-16,-6 3 0 16,-4 0 0-16,-5 1 0 15,-3-4 0-15,-2 1 0 0,-3-1 0 16,1 0 0-16,6-2 0 16,0-3 0-16,9 8-12 15,-1 10-63-15,8-16-12 16</inkml:trace>
  <inkml:trace contextRef="#ctx0" brushRef="#br0" timeOffset="18493.2428">6958 7706 284 0,'0'0'8'16,"0"-12"4"-16,0 0 3 15,-4 0 3-15,-3-6 1 16,-3 1 1-16,-1-1 1 16,-11-2-2-16,-6 10-5 0,-9 5-6 15,-10 5-2-15,-11 13-2 16,-1 9-2-16,-11 10 0 16,1 10 0-16,-9 13 0 15,7 6 2-15,1 17 1 16,8 6 0-1,10 3 1-15,9 2 0 0,17 0-1 16,10 0 0-16,16-7-1 16,12-2-1-16,20-17-2 15,9-5 1-15,3-9-1 0,11-7 0 16,7-7 1-16,-1-8 0 16,7-7 1-16,0-10-3 15,-1-7 0-15,0-9 0 0,4-6 0 16,0-13 0-16,-2-7 0 15,-4-10 0-15,-3-5 0 16,-5-12 0-16,-4-9 0 0,-9-6 0 16,-9-7 0-16,-13-5 0 15,-9-4 0-15,-13 1 0 16,-13 2 0-16,-19 7 0 16,-11 14 0-16,-18 6 0 15,-14 16 0-15,-11 11 0 0,-7 13 0 16,-9 15 0-16,5 8 0 15,3 11 0-15,9 15 0 16,10 3 0-16,18 4 0 16,20 9 0-16,12-3-17 0,13 3-69 15,30-5-3-15</inkml:trace>
  <inkml:trace contextRef="#ctx0" brushRef="#br0" timeOffset="19527.2444">6844 9005 278 0,'0'0'4'0,"0"0"3"16,-5-11 3-16,-5 2 2 16,-2-1 2-16,-6-1 1 15,-4-1 1-15,-5 3 1 16,-8 3-2-16,0 6-4 0,-5 6-2 16,0 8-2-16,-5 11-1 15,1 7-1-15,-6 13 1 16,6 5-2-16,-2 12 1 15,4 7-1-15,8 8 1 16,6 7 0-16,6 3-2 0,12 4 1 16,10-5-2-16,3 2 0 15,17-6 0-15,12-9-1 0,7-8 0 16,14-10 0-16,9-14 0 16,10-9 1-16,12-11 0 15,6-13 1-15,7-8 0 16,3-13-1-16,4-10 1 0,0-11-1 15,-5-6 0-15,-6-10 0 16,-12-4 1-16,-10-8-1 16,-17-10 0-16,-12-2 0 15,-18-10 0-15,-13-3-1 0,-11-2 2 16,-18 0-2-16,-14-1 1 16,-12 7-2-16,-11 6 0 15,-10 9 0-15,-10 12 0 16,-4 6 0-16,-8 11 0 15,-5 9 0-15,-3 7 0 0,-1 13 0 16,0 10 0-16,2 10 0 16,11 16 0-16,5 8 0 15,16 10 0-15,10 14-3 16,17 8-4-16,10 8-10 0,25 11-66 16,13 4-4-16</inkml:trace>
  <inkml:trace contextRef="#ctx0" brushRef="#br0" timeOffset="20163.708">6665 10268 313 0,'0'0'5'15,"0"0"3"-15,-10-10 0 0,-3 8 0 16,-3-1 2-16,-7 3 0 16,-7 3 2-16,-7 11 2 15,-6 10-4-15,-1 17 0 16,-4 13-2-16,-1 13 1 0,4 12 0 16,1 11-1-16,9 2 0 15,10 1 0-15,12-4-2 16,13-9 0-16,20-8-1 15,15-13 1-15,17-12-2 16,15-15 1-16,13-10-1 0,5-10-1 16,9-12-1-16,3-6 0 15,2-11-1-15,-1-14 0 16,3-3 0-16,-4-8-2 0,-5-8 1 16,-12-7-1-16,-11-5 1 15,-16-11 0-15,-19-2 0 16,-18-9-1-16,-17-1 1 15,-24-1 1-15,-22 7 0 0,-20 4-1 16,-13 13 1-16,-14 15-1 16,-9 17-1-16,-5 18 1 15,-2 15 0-15,6 21 0 16,10 14-1-16,16 9-5 0,29 16-25 16,21 2-54-16,28 0-2 15</inkml:trace>
  <inkml:trace contextRef="#ctx0" brushRef="#br0" timeOffset="21247.6761">6916 11685 323 0,'0'0'2'0,"0"0"-2"15,0 0 1-15,8 0 1 16,4 0 1-16,10 5 1 15,8 2 2-15,17 6 0 16,15-1 0-16,23 3 2 0,30-1 1 16,27-1-1-16,24-3 0 15,27-5-3-15,29-2 0 0,21-3-1 16,23-8-1-16,10-2 1 16,13-3 1-16,7 1 0 15,5-2 1-15,4-1 0 0,0 2 0 16,-4-2 1-16,0 1 0 15,-3-2 0-15,-2 4-1 16,-11 0-1-16,-12-1 0 0,-15 3-1 16,-22-2 0-16,-19 5-1 15,-34 2-1-15,-26 0 0 16,-38 1-1-16,-24 0 1 16,-31 2 1-16,-21 0 0 15,-17-1 0-15,-13-3 0 16,-13 6 1-16,3-7-2 15,-3 7 1-15,0-9-3 16,0 9-3-16,-7-13-3 0,7 13-5 16,-23-7-8-16,6 7-19 0,-2 4-46 15,-17 2-1-15</inkml:trace>
  <inkml:trace contextRef="#ctx0" brushRef="#br0" timeOffset="23776.2976">14930 8340 346 0,'0'0'3'16,"3"-14"2"-16,7 1-1 15,2-7 0-15,9-4 0 16,11-3 0-16,12-8-12 16,9-4-55-16,16-1-9 0</inkml:trace>
  <inkml:trace contextRef="#ctx0" brushRef="#br0" timeOffset="24691.9696">18334 9544 263 0,'0'0'7'0,"13"-12"3"0,9-1 2 15,10-11-2-15,13-3-6 16,10-10-59-16,21-15-3 15</inkml:trace>
  <inkml:trace contextRef="#ctx0" brushRef="#br0" timeOffset="31825.2416">562 12433 233 0,'0'0'5'0,"0"0"1"16,0 0 2-16,0 0 2 0,-2-12 0 16,2 12 2-16,9-12 2 15,2 4 0-15,6 0 0 16,5-5-3-16,2 1 0 0,10-2-1 16,2-3 1-16,4-1-1 15,5-2 0-15,2 2-2 16,2-1-1-16,0 2-1 0,5 0-1 15,1-3 0-15,0 4 0 16,7-1-2-16,4 0 0 16,1 0-1-16,6-1 0 15,1-1 1-15,4 1-2 0,-2 0 0 16,4-2 1-16,-3 6 0 16,-4-1 0-16,-4 1 0 15,-3 3-1-15,3-3 1 16,-11 6 0-16,8 0 0 15,-9 1 0-15,2 0-1 0,-2 1 1 16,5-1-1-16,4 0 0 16,-4 0 0-16,2 0 0 15,3-1 0-15,-2 1 0 16,-1-1 0-16,1 4-1 0,-3-5 1 16,-2 5-1-16,-1-1 1 15,1 2 0-15,-3-2 0 16,3 0-1-16,0 0 1 0,-1 0 1 15,6-3-1-15,-3 4 0 16,5-6 1-16,1 3-1 16,4 0 0-16,2-1 1 15,-3 1-1-15,4-1 0 0,-4 1 0 16,3 1 0-16,-5-2-1 16,-1 7 1-16,-3-2-1 15,-6-2 0-15,1 5 0 0,-4-3 0 16,-1 3 0-16,-2 0 0 15,-3 0 0-15,-2 0 0 16,3 0 0-16,-1 3 0 16,-1 0 0-16,4 2 1 15,1-4-1-15,1 5 0 16,2-1 1-16,-2 1-1 0,-1 1 0 16,-1-2 0-16,-6 2 0 15,-2 1 0-15,-3-1 0 16,-5 3 0-16,1 0-1 0,-3-1 1 15,-3 3 0-15,5-1 0 16,-5 1 0-16,5-2 0 16,-1 2 0-16,1-1 0 15,-2 1 0-15,-2 3 0 0,0-6 0 16,0 3 0-16,-6 0 0 16,-2 5 0-16,0-5 0 15,-3 0 0-15,3 3 0 16,-5-3 0-16,2 0 0 0,0 0 0 15,1 0 0-15,-3 2 0 16,-1-2 0-16,2 0 0 16,-6 1 0-16,2-3-1 15,-4 0 1-15,-1 2 0 0,0 0-1 16,-1-2 1-16,-2 3 0 16,-3-3-1-16,4 3 1 15,-3-1 0-15,0 0 0 16,-1 0 0-16,0 3-1 0,5-3 1 15,-6 0-1-15,-1 4 1 16,4-3-1-16,-4 1 1 16,-1 1-1-16,3-3 1 15,-2 2 0-15,-1 2 0 0,2-1 0 16,-4 0 0-16,2 2 0 16,0-2-1-16,-3 2 1 15,0-3 0-15,2 2 0 16,-2 0 0-16,0-2 0 0,0-2 0 15,0-2 0-15,0 2 0 16,0-2-1-16,-2 0 1 16,-1 0 0-16,0-2 0 15,-1 2 0-15,2-1 0 16,-3 4 0-16,0-3 0 0,-1-1 0 16,2 1 0-16,-4 0 1 15,4-3-1-15,-4 4 1 16,0-2-1-16,1 0 1 0,0 0-1 15,7-9 0-15,-16 15 1 16,16-15-1-16,-14 15 1 16,2-8-1-16,4 1 1 15,-2 1-1-15,0-2 0 0,0 1 1 16,0 0-1-16,1 1 0 16,-4 0 0-16,3 0 0 15,-2-2 1-15,-4 4-1 16,4-4 1-16,-3 0-1 0,0 3 1 15,-2-3-1-15,2 1 1 16,-2-1 0-16,-5 0 0 16,4 0 0-16,-5 1 0 15,-4 1 0-15,2-6 0 16,-5 3-1-16,2 2 0 0,-2-4 1 16,3 2-1-16,1-4 0 15,-4 2 0-15,5 2 0 16,-5-1 0-16,3 0 0 0,-3 2 0 15,0-2 0-15,-2 0 0 16,0 0 0-16,-6-1 0 16,3-1 0-16,0 2 0 15,-4-1 0-15,2-1 0 0,-2 0 1 16,-2 2-1-16,-1 1 0 16,1-4 0-16,-3-1-1 15,-1 5 1-15,1-3 0 0,-7 2 0 16,2-1 0-16,-1 2 0 15,0-1 0-15,-4-1 0 16,2 1 0-16,-3 0 0 16,0 3 0-16,-2-6 0 15,3 3 0-15,-3-3 0 0,2 3 0 16,0 1 0-16,0-5 0 16,1 4 0-16,-6-2 0 15,3 0 0-15,0 1 0 16,-5 1 0-16,0-2 0 0,-3-1 0 15,-3 4 0-15,3-5 0 16,-1 5 0-16,-1-1 0 16,0 1-1-16,-1-2 1 0,-1 1 0 15,4 0 0-15,1 0-1 16,-1 0 1-16,1 2 0 16,2-5 0-16,2 4 0 15,-2-2 0-15,-4 1-1 16,2 1 1-16,-1-2 0 15,1 1 0-15,-6 0 0 0,0 2-1 16,3-2 1-16,-3 2 0 16,2-1 0-16,0 2-1 15,1-4 1-15,2 2 0 0,6-1 0 16,-1 0 0-16,0-3 0 16,5 0 0-16,1 1 0 15,0-3 0-15,-1 0 0 16,0 0 0-16,0 0 0 0,-2 0 0 15,3 0 0-15,-1-3 0 16,0-1 1-16,0 1-1 16,6-4 0-16,-1 0 0 15,2-4 0-15,4 2 0 0,2-4 1 16,1 0-1-16,7 1 0 16,2-3 0-16,-3 0 1 15,5-1-1-15,-2-2 1 16,7 0 0-16,-3 1-1 15,3 0 1-15,0-4 0 0,4 2 0 16,-3-1-1-16,7 0 1 16,3 3-1-16,-4-5 0 15,4 0 0-15,-2 2 0 16,7-3 0-16,-4 3 0 0,3-2-1 16,-2 2 1-16,5-2 0 15,-4-1 0-15,4 6 0 16,0-7 0-16,-1 4 1 0,3-5-1 15,0 2 0-15,2 1 1 16,-2-2-1-16,5 3 0 16,0-1 0-16,0 3 1 15,0 1-1-15,5 1 0 0,-2 1 0 16,2-2 1-16,3 0-1 16,-3 3 0-16,7 0 0 15,1-2 0-15,1 0 0 16,1 2 0-16,2 0 1 0,4-5-1 15,4 3 0-15,0 2 0 16,1-5 0-16,10 0 0 16,-2 2 0-16,6 1 0 15,2-2 0-15,3-1 0 0,-1 3 0 16,9-1 0-16,-6 3 0 16,7-2 0-16,-1 2 0 15,2 3 0-15,4-3 0 16,-1 0 0-16,1 2 0 0,2-1 0 15,3 4 0-15,-2-7 0 16,0 7 0-16,1-2 0 16,3-1 0-16,1 1 0 0,1 2 0 15,-1-4 0-15,-5 5 0 16,5-1 0-16,-5 0 1 16,0 3-1-16,-1-3 0 15,2 3 0-15,-3 0 0 16,4-1 0-16,-2 1 0 15,0-1 0-15,4 1 0 16,-4-1 0-16,1 1 0 0,1 2 1 16,-2-1-1-16,0 1 0 15,0 1 1-15,2-1-1 0,-4 2 0 16,0 0 0-16,2 3 1 16,-2-1-1-16,-1-2 0 15,1 3 0-15,2 0 0 16,-2-3 2-16,4 3-2 0,1-2 0 15,-1 2 0-15,1-2 0 16,0 2 0-16,-3 0 0 16,0 0 0-16,-4 0 0 15,1 0 0-15,-2 0 0 0,2 0 0 16,-1 0 0-16,-1 0 0 16,0 2 0-16,3 0 0 15,-3 1 0-15,3 0 0 0,-3-2 0 16,1 2 0-16,-5 0 0 15,-2 2 0-15,-1-3 0 16,-4 3 0-16,2 0 0 16,-6 3 0-16,1-1 0 15,1 1 0-15,-5-1 0 16,4 1 0-16,-4-1 0 0,1 3 0 16,-2-3 0-16,-1 1 0 15,-4 2 0-15,-1-1 0 16,-2-1 0-16,-3 2 0 0,1 0 0 15,-3 4 0-15,-1-3 0 16,-2 3 0-16,1-1 0 16,2 2 0-16,-2 2 0 15,-2-2 0-15,2 0 0 0,-1 0 0 16,-3-1 0-16,4-1 0 16,0 2 0-16,-4-3 0 15,-3 0 0-15,2 2 0 16,-4-2 0-16,1 0 0 15,-3 0 0-15,-1 3 0 16,3 0 0-16,1-3 0 0,-2 2 0 16,-3 1-2-16,2 1 2 15,-2-3-1-15,0 1 1 0,-4-2 0 16,3-2 0-16,-2 0-1 16,-4 2 1-16,4-2 0 15,-5 0 0-15,3 1 0 16,-2-2-1-16,2 1 1 0,-2-2 0 15,-1 1 0-15,-2-9-1 16,5 18 1-16,-5-9 0 16,0 1 0-16,2 0 0 15,-2 0-1-15,0 4 1 0,0-5 0 16,0 3 0-16,0-2 0 16,-2-2-1-16,2 1 1 15,0 1 0-15,-2 0 0 16,-1 0 0-16,1 0 0 0,-1 0 0 15,1 2 0-15,-4-2-1 16,3 0 1-16,-1 0 0 16,-3 2 0-16,2 0 0 15,-3 0 0-15,-2 2 0 0,1 1 0 16,-2-3 0-16,1 3 0 16,-2 0-1-16,-3-3 1 15,0 0 0-15,-2 3 0 0,0-1-1 16,-6-1 1-16,3 0 0 15,-3 2-1-15,2-3 1 16,-7 3 0-16,-2-3-1 16,-4 3 1-16,-1 0-1 0,-5 0 1 15,-2 2 0-15,-11 0-1 16,-2 0 0-16,-3-2 0 16,-3 2-1-16,-6 1 1 15,-2-3 0-15,-6 3-1 0,0-4 1 16,-4-2 0-16,0 3 0 15,-6-3-1-15,-2 2 2 16,0-2-1-16,-5 3 0 16,0-3 1-16,-5-2 0 15,-2 2-1-15,-2-2 1 16,0 0-1-16,2-1 1 0,-6 2-1 16,6-1 1-16,-3-2-1 15,0-1 1-15,2 0 0 0,1 0-1 16,0-1 1-16,-1-2-1 15,2 4 1-15,0-5 0 16,1-2 0-16,-3 2-1 16,1-1 1-16,1-2 0 15,2 0 0-15,-4 0 0 0,4-2 0 16,4-2 0-16,-3 1 0 16,6-2 0-16,2 0 0 15,-1 0 0-15,7 0 0 16,1 0 0-16,0 0 0 0,6-2 0 15,2 0 0-15,2 0 0 16,5-7 1-16,1 4-1 16,2-2 0-16,7-1 0 15,0-1 1-15,6-3-1 16,4-3 0-16,1-1 1 0,1 2 0 16,6-1-1-16,2-4 1 15,2 1 0-15,6 4 0 0,0-1 0 16,8-3 0-16,1 1-2 15,2 0 1-15,0 3 0 16,3-7 0-16,8 2-1 16,-2-1 1-16,2-4 0 0,5 0-1 15,0 0 1-15,5-3 0 16,4-3 0-16,7 0 0 16,9-1 0-16,0 1 0 15,8-2 0-15,5-4 0 16,7 4 0-16,5 1 0 0,5-4 0 15,4 3 1-15,3-3-1 16,5 2 0-16,5-1 0 16,6 2 1-16,-2-3-1 15,9 1 0-15,1-1 0 0,12 2 0 16,9 4-1-16,10 0 1 16,5 4 0-16,14 1 1 15,11 4-1-15,17 0 0 0,5 5-1 16,10 8-8-16,0 2-37 15,12 0-35-15,6 0-2 16</inkml:trace>
  <inkml:trace contextRef="#ctx0" brushRef="#br0" timeOffset="37458.6396">5741 14075 287 0,'0'0'6'15,"0"0"4"-15,-16-4 2 16,7 1 2-16,-5-3 1 0,-2 5 0 16,-4-1 3-16,-5-2 2 15,-5 4-7-15,0 10-2 16,-7 10-2-16,0 13-1 16,-3 6-2-16,-3 11 0 0,6 6 0 15,3 7-1-15,6 2 0 16,10 1-1-16,11-4 0 15,7-8-1-15,10-2 1 16,15-7-2-16,15-7 0 16,6-9 0-16,10-9-1 0,6-8 1 15,1-5 0-15,7-7 0 16,1-2 0-16,-2-13-1 16,1-5 1-16,-6-2 0 15,-6-5-1-15,-6-4 0 0,-4-3-1 16,-11-4 1-16,-13-3 0 15,-6-4 0-15,-14-6-1 16,-4-4 0-16,-16-5 2 16,-9 1-1-16,-13-3-1 0,-4 5 2 15,-5 5-2-15,-8 8 0 16,-2 9 0-16,-5 13 0 16,-3 12 0-16,-2 12 0 0,3 16 0 15,-3 14 0-15,9 13 0 16,1 6 0-16,14 14-5 15,9 4-10-15,24 5-69 16,10 1-4-16</inkml:trace>
  <inkml:trace contextRef="#ctx0" brushRef="#br0" timeOffset="38444.449">5785 14976 307 0,'0'0'6'0,"0"0"3"15,-7-9 3-15,-4 4 1 16,-1-2 1-16,-2 2 3 16,-7 0 0-16,-6 3 0 15,-5 2-4-15,-3 9-3 0,-2 9-2 16,-3 6 0-16,3 11-2 16,-3 7 0-16,-3 8 1 15,9 4-1-15,4 7-2 16,6-3 1-16,13 2-2 0,9 2 0 15,4-5-1-15,13-6 1 16,15-3-2-16,7-12 0 16,12-6 1-16,9-10-1 15,5-7 0-15,8-11 1 0,-1-9-1 16,2-10 1-16,-2-7 0 16,-8-13 0-16,-2 1-2 15,-11-9 0-15,-4-1 0 16,-13-7 0-16,-4-4 0 15,-16-6 0-15,-7 0 0 0,-10-1 0 16,-13-3 0-16,-17 7 0 16,-4 2 0-16,-14 15 0 15,-3 6 0-15,-9 11 0 0,-2 11 0 16,0 13 0-16,-3 10 0 16,2 11 0-16,10 9 0 15,5 9 0-15,8 5 0 16,13 12 0-16,13-1-18 0,8 6-68 15,22 0-3-15</inkml:trace>
  <inkml:trace contextRef="#ctx0" brushRef="#br0" timeOffset="39153.4884">5566 15862 326 0,'0'0'4'0,"0"0"3"15,-9-12 1-15,9 12 3 0,-20-16 3 16,7 9 0-16,-2-1 0 16,-5 4 0-16,-2 4-3 15,-3 9-2-15,-2 14-1 16,-1 7-1-16,-4 12-2 16,2 8 0-16,3 8 0 0,-1 7 0 15,8 0 0-15,10 3-2 16,10-7 1-16,8-2-1 15,17-10-1-15,13-7 1 0,11-13-1 16,8-5-1-16,5-10 1 16,3-11-1-16,-1-6 0 15,0-11 0-15,-1-10 0 16,-3-3-1-16,-8-5 1 16,-7-9-1-16,-3-4 1 15,-10-5 0-15,-6-4 0 0,-12-5-1 16,-12-4 1-16,-4 1-1 15,-17-1 1-15,-11 5-1 16,-14 4 1-16,-2 6-1 0,-11 16 1 16,-10 16-1-16,-4 8 0 15,1 13 1-15,2 14-3 16,4 11-2-16,6 15-13 0,7 4-68 16,21 1-2-16</inkml:trace>
  <inkml:trace contextRef="#ctx0" brushRef="#br0" timeOffset="42217.9537">6128 14432 279 0,'0'0'7'0,"0"0"5"16,0 0 4-16,0 0 3 16,0 0 1-16,0 0 2 0,0 0 1 15,15-22 0-15,10 0-6 16,19-8-5-16,21-10-3 15,17-8-5-15,14-8-12 16,17-8-48-16,2 7-25 0,-2 2-3 16</inkml:trace>
  <inkml:trace contextRef="#ctx0" brushRef="#br0" timeOffset="42647.8152">6118 15393 359 0,'0'0'6'15,"0"0"1"-15,0-10 1 16,0 0 2-16,10-2 0 16,10-8 0-16,7-5 1 15,15-3-1-15,6-3-8 0,14-1-7 16,5-3-20-16,4 6-52 16,5 0-3-16</inkml:trace>
  <inkml:trace contextRef="#ctx0" brushRef="#br0" timeOffset="43006.3943">6019 16310 341 0,'0'0'4'0,"0"-5"2"0,10-7 3 0,7-6 2 16,18-12 2-16,12-11-2 16,28-10 0-1,14-10-1-15,24 1-28 0,13-2-55 16,1 0-5-16</inkml:trace>
  <inkml:trace contextRef="#ctx0" brushRef="#br0" timeOffset="47575.4687">8443 13026 274 0,'0'0'7'0,"0"0"4"16,0 0 1-16,0 0 2 0,0 0 3 15,0 0 0-15,0 0 1 16,0 0 2-16,0 0-7 16,0 0-2-16,0 0-3 15,0 0 0-15,0 0-2 0,0 0 2 16,0 0 0-16,0-6 0 15,7-2 0-15,5 1 1 16,6-8 0-16,6-4-1 16,9-11 1-16,7 0-1 0,7-9-8 15,5-3 0-15,8-6 0 16,-3 4 0-16,7-6 0 16,-4 6 0-16,0-1 0 0,-5 3 0 15,-5 7 0-15,-8 2 0 16,-8 9 0-16,-1 2 0 15,-11 5 0-15,-4 5 0 16,-6 4 0-16,-12 8 0 16,12-10 0-16,-12 10 0 15,0 0 0-15,0 0 0 0,0 0 0 16,0 0 0-16,0 0 0 16,0 0 0-16,0 0 0 15,-10 10 0-15,2 2 0 16,-6 0 0-16,4 8-6 0,-10 5-84 15,3-3-2-15</inkml:trace>
  <inkml:trace contextRef="#ctx0" brushRef="#br0" timeOffset="48171.4028">8425 12787 371 0,'0'0'8'15,"0"-7"4"-15,0 7 2 16,0-12 2-16,0 12 1 0,0-13-1 15,0 13 1-15,0-12 0 16,0 12-7-16,0 0-5 16,0 7-1-16,-2 8-2 15,-1 2 0-15,-2 8-2 0,-3 0 0 16,3 7 0-16,-4-3 0 16,2 1 0-16,-4-2 0 15,6-6 0-15,-2 1 0 0,0-11 0 16,4-3 0-16,3-9 0 15,-5 11 0-15,5-11 0 16,0 0 0-16,8 7 0 16,4-7 0-1,6-2 0-15,3-5 0 0,9-4 0 0,6 4 0 16,3-5 0-16,5-1 0 16,-3 1 0-16,1-1 0 15,-5 6 0-15,-5-1 0 16,-2 4 0-16,-10 1 0 15,-5 3 0-15,-5 0 0 0,0-2 0 16,-10 2 0-16,0 0 0 16,0 0 0-16,0 0 0 15,0 0 0-15,0 0 0 0,0 0 0 16,0 5 0-16,0-5 0 16,0 0 0-16,0 0-34 15,7 12-53-15,-7-12-2 16</inkml:trace>
  <inkml:trace contextRef="#ctx0" brushRef="#br0" timeOffset="48899.4685">9429 12480 370 0,'0'0'8'0,"0"0"4"15,0 0 3-15,-9 0 1 16,9 0 1-16,0 0 1 0,0 0 0 16,-11 3 0-16,11-3-7 15,0 0-3-15,11-3-8 16,6-2 0-16,3 0 0 16,1-2 0-16,8 2 0 15,1-3 0-15,0-1 0 0,1 1 0 16,-9 4 0-16,1-2 0 0,-8 1 0 15,-5 5 0-15,-10 0 0 16,0 0 0-16,5 12 0 16,-8 1 0-16,-9 4 0 15,-3 3 0-15,-5 7 0 0,-2 6 0 16,-5-1 0-16,-3 0 0 16,5-2 0-16,-5-3 0 15,10-3 0-15,1-1 0 0,3-8 0 16,6-3 0-16,10-12 0 15,-4 13 0-15,4-13 0 16,19 0 0-16,1-7 0 16,3-6 0-16,7 0 0 15,4-2 0-15,6-5 0 16,2 4 0-16,-2-2 0 16,-3 3 0-16,-5 1 0 15,-4 1 0-15,-4 5 0 0,-5 1 0 16,-8 5 0-16,-11 2 0 15,9-3 0-15,-9 3 0 0,0 0 0 16,0 0 0-16,0 0 0 16,0 9 0-16,0-9 0 15,-1 14 0-15,1-14 0 0,-5 15 0 16,5-15-2-16,-13 9-87 16,13-9-2-16</inkml:trace>
  <inkml:trace contextRef="#ctx0" brushRef="#br0" timeOffset="49372.1934">9989 12310 476 0,'0'0'3'15,"0"0"1"-15,0 0 1 16,5-14 0-16,-5 14 1 16,17-9 0-16,-2 6 0 0,2 0-6 15,6 3 0-15,4 3 0 16,-2 6 0-16,5 5 0 0,0 1 0 15,-8 4 0-15,3 1 0 16,-8-1 0-16,-5 2 0 16,-3-1 0-16,-7 0 0 15,-2-6 0-15,-8 1 0 16,-2 0 0-16,-4-5 0 0,-4-2 0 16,0-6 0-16,1-2 0 15,2-5 0-15,0-8 0 16,8-2 0-16,1-2 0 15,6-5 0-15,0 0 0 0,11-1 0 16,3-1 0-16,4-1 0 16,10 5 0-16,-7-3-51 15,4 8-35-15,5 1-2 16</inkml:trace>
  <inkml:trace contextRef="#ctx0" brushRef="#br0" timeOffset="49690.3298">10449 12281 384 0,'0'0'7'0,"0"0"4"0,0 0 2 16,0 0 0-16,-8 12 2 15,8-12-1-15,-10 14 1 16,0-4 0-16,3-1-8 16,1 9-3-16,4-3-2 15,2-1-1-15,0 1 0 0,8-2 0 16,4-5 0-16,6-3 1 15,1-5-1-15,6 0 1 16,-1-8 0-16,5 0-2 0,-4-7 0 16,-6-2 0-16,1-1 0 15,-10-4 0-15,-4 1 0 16,-6 0 0-16,-4 1 0 0,-11 6 0 16,-2 1 0-16,-5 4 0 15,-5 6 0-15,2 6 0 16,-2-1-27-16,-1 10-58 15,8 1-4-15</inkml:trace>
  <inkml:trace contextRef="#ctx0" brushRef="#br0" timeOffset="49892.7887">10578 12080 453 0,'0'0'5'15,"0"0"3"-15,0 0 0 16,0 0-1-16,0 0 0 0,0 0 0 15,12 11 0-15,-1-1 2 16,-2 5-9-16,2 2 0 16,3 8 0-16,1 0 0 0,0 2-4 15,2 3-5-15,-7-3-8 16,3 0-21-16,4-4-47 16,-9-3-2-16</inkml:trace>
  <inkml:trace contextRef="#ctx0" brushRef="#br0" timeOffset="50387.8295">10612 12302 297 0,'0'0'5'0,"0"0"2"0,0 0 5 15,0 0 1-15,5-3 2 16,-5 3 1-16,0 0 3 16,0 0-2-16,0 0-3 15,0 0-2-15,0 0-3 0,11-3-1 16,-11 3-1-16,0 0-1 16,0 0 0-16,0 0-1 15,0 0 1-15,0 0-1 0,0 0 0 16,0 0-1-16,0 0 0 15,0 0 0-15,0 0-1 16,0 0 1 0,0 0-1-16,0 0 0 0,0 0-1 15,0-12-2-15,0 12 0 16,17-12 0-16,-4 0 0 0,4 2 0 16,3-5 0-16,3 2 0 15,-2-1 0-15,4 1 0 16,-6 3 0-16,-1 0 0 0,0 3 0 15,-8 2 0-15,-10 5 0 16,10-5 0-16,-10 5 0 16,0 0 0-16,0 0 0 15,-3 5 0-15,1 4-18 0,2-9-69 16,-3 17-2-16</inkml:trace>
  <inkml:trace contextRef="#ctx0" brushRef="#br0" timeOffset="52070.559">11485 12925 311 0,'0'0'5'16,"0"0"3"-16,0 0 2 0,0 0 3 15,0 0 0-15,0 0 3 16,-7 6 2-16,7-6 2 16,0 0-3-16,0 0-1 15,7-6-1-15,10-6-2 0,11-3 0 16,4-9-1-16,12-8-1 16,15-6-11-16,5-4 0 15,8-3 0-15,3-1 0 0,1-3 0 16,-3 1 0-16,-1 9 0 15,-15 1 0-15,-4 9 0 16,-14 4 0-16,-7 3 0 16,-9 7 0-16,-9 5 0 15,-6 2 0-15,-8 8 0 16,8-8 0-16,-8 8 0 16,0 0 0-16,0 0 0 0,0 0 0 15,0 0 0-15,-5 8 0 16,2 0 0-16,-5 2-7 15,-6 5-83-15,1 2-1 0</inkml:trace>
  <inkml:trace contextRef="#ctx0" brushRef="#br0" timeOffset="52625.6368">11575 12631 380 0,'0'0'8'0,"0"0"2"0,0 0 1 15,0 0 2-15,0-9-1 16,0 9 1-16,0 0-1 15,0 0 1-15,-7 12-6 16,3 8-4-16,-3 4-1 0,0 6-1 16,0 3 0-16,-4 1 1 15,-1 3 0-15,0-2-1 16,-1-6 1-16,1-4-1 0,-1-3 1 16,3-4 0-16,3-4 0 15,-3-3-1-15,10-11 0 16,-8 14 0-16,8-14-1 15,0 0 1-15,0 0-1 0,5-2 1 16,13-5 0-16,2-3 1 16,7-2-1-16,8-1 1 15,5 0-2-15,5-1 0 0,6 1 0 16,-1 3 0 0,-5 3 0-16,0 0 0 0,-8 7 0 15,-5-3 0-15,-6 3 0 16,-10 0 0-16,0 5 0 15,-9-3 0-15,-7-2 0 0,13 8 0 16,-13-8 0-16,0 0 0 16,0 0 0-16,0 0-4 15,0 0-16-15,4-8-61 16,-4 8-8-16</inkml:trace>
  <inkml:trace contextRef="#ctx0" brushRef="#br0" timeOffset="53544.8313">12459 12151 406 0,'0'0'6'15,"0"0"4"-15,0 0 1 16,0 0 3-16,0 0 0 15,0 0 1-15,0 0 1 0,0 0 0 16,0 0-13-16,0 0-3 16,6-15 0-16,11 8 0 15,5-6 0-15,3 1 0 16,3-1 0-16,4 1 0 16,-2-1 0-16,-3 6 0 15,-4-1 0-15,-6 4 0 0,-3 4 0 16,-6 0 0-16,-8 0 0 15,10 21 0-15,-10-3 0 0,-3 5 0 16,-4 1 0-16,-7 8 0 16,-2-2 0-16,-6 5 0 15,0-5 0-15,-3 3 0 16,0-9 0-16,2-2 0 0,4-5 0 16,6-5 0-16,1 0 0 15,12-12 0-15,-5 11 0 16,5-11 0-16,15 0 0 15,3 0 0-15,3-8 0 0,4-2 0 16,7 1 0-16,1-4 0 16,-1-1 0-16,1 2 0 15,-6-1 0-15,-5 6 0 0,-4-4 0 16,-6 10 0 0,-2-5 0-16,-10 6 0 15,10 0-7-15,-20 0-80 0,10 0-3 16</inkml:trace>
  <inkml:trace contextRef="#ctx0" brushRef="#br0" timeOffset="53739.5638">12932 12141 456 0,'0'0'5'15,"0"0"3"-15,0 0 1 16,0 0 0-16,0-10 0 15,0 10 0-15,9-13-3 16,1 6-6-16,4-6 0 0,5 6 0 16,1-5-9-1,-10 1-76-15,22 2-2 0</inkml:trace>
  <inkml:trace contextRef="#ctx0" brushRef="#br0" timeOffset="55023.7456">13200 11819 457 0,'0'0'6'0,"0"0"1"0,-5-10 3 15,5 10-1-15,0 0 0 16,-4-12 0-16,4 12-5 16,0 0-4-16,4 9 0 0,4 6 0 15,7 4 0-15,-3 4 0 16,8 7 0-16,-2 2 0 15,1 0 0-15,-1-2 0 16,-1 0 0-16,-4-6 0 0,-1-1 0 16,-5-2-5-1,-1-8-5-15,-1-5-1 0,-5-8 0 16,0 0 1-16,-8 0 2 16,0-8 3-16,-1-5 5 15,-1-4 3-15,-3-4 3 16,1 3 2-16,-1-3 0 0,6 3 1 15,0 0-1-15,4 3-1 16,3 1-2-16,0 1-2 16,7 6 0-16,3 0-3 0,8 1 0 15,2 4 0-15,-1 2 0 16,6 2 0-16,3 6 0 16,-5 2 0-16,2 2 0 15,-4 3 0-15,-5-3 0 0,-2 5 0 16,-3-4 0-16,-6-2 0 15,-5 0 0-15,0-1 0 16,0-10 0-16,-16 8 0 0,8-8 0 16,-2 0 0-16,0-3 0 15,0-2 0-15,10 5 0 16,-13-17 0-16,13 5 0 16,0-1-3-16,2 1-7 15,9-3-3-15,8 2-2 0,2-4-1 16,7 0 0-16,-1 2 2 15,6-5 2-15,-4 2 6 16,-6 1 7-16,-3 3 5 0,-9-1 4 16,-5 5 1-16,-6 0 0 15,0 10 1-15,-14-8-1 16,-2 7-3-16,-4 2-4 16,6 7-1-16,-1 4-2 0,-3 3 0 15,6 4-1-15,4-1 0 16,3 4 0-16,3-1 0 15,2-4 0-15,5-2 0 16,5-4 1-16,5-5 0 0,0-4 1 16,2-2 0-16,1-5-1 15,-1-7 2-15,-2-5-1 16,0 0 0-16,0-6 0 16,-9 3-1-16,2-2 1 15,-3 0-1-15,-2 5 0 0,-3 5-1 16,3 1-1-16,-3 11-1 15,0 0 0-15,0 0 0 16,0 0 0-16,0 12-1 0,1 2 1 16,5-2 1-16,-2-1 0 15,4 2 2-15,5-3-1 16,-1-5 1-16,3-3-1 16,0-2 1-16,5-2 0 0,0-9 0 15,2 0 0-15,-4 1-1 16,1-3 1-16,-6 4 0 15,-1 1 0-15,-2 1 0 16,-10 7-2-16,0 0 0 0,0 0-1 16,0 0 0-16,0 0 0 15,2 7 0-15,-2-7-1 16,6 12 2-16,-6-12 1 16,12 3 0-16,0-3 0 15,6-7 1-15,2-5 0 0,2-6 1 16,0-5 0-16,1-4 1 15,-8 0-1-15,0-1 0 16,-8 1 0-16,-7 0 0 0,0 5 0 16,-7 4 0-16,-6 4-2 15,-1 3-1-15,2 7 0 16,-4 4-1-16,7 1 0 16,-4 7 0-16,7 5 0 0,4-1 1 15,2 4-2-15,5 3 2 16,8-2-1-16,-1 2 1 15,4-1 0-15,0 0 0 16,5-2 0-16,-7-2-1 0,2-2 2 16,-7 3 0-16,-6-4 0 15,-3 5 0 1,-12 2 0-16,-9 0 0 0,-6 1-12 16,-3 5-67-16,-9-4-3 15</inkml:trace>
  <inkml:trace contextRef="#ctx0" brushRef="#br0" timeOffset="56334.9269">14202 13035 330 0,'0'0'5'0,"0"0"3"16,-14 0 3-16,14 0 3 15,-13 3 2-15,13-3 1 0,-15 2 0 16,15-2 0-16,-12 3-4 15,12-3-3-15,0 0-2 16,0 0-1-16,0 0-2 0,12-5 2 16,3-5-1-16,6-3 1 15,15-9 0-15,8-8-1 16,12-4-6-16,9-6 0 16,5-7 0-16,10-3 0 15,6 4 0-15,2-4 0 0,-3 5 0 16,2 1 0-16,-7 6 0 15,-8 4 0-15,-5 4 0 16,-12 2 0-16,-10 11 0 16,-13 5 0-16,-8 0 0 0,-12 5 0 15,-2 1 0-15,-10 6 0 16,0 0 0-16,0 0 0 16,-6-2 0-16,-6 2 0 15,-4 0 0-15,-1 2 0 16,-5 8 0-16,-1-5 0 0,5 5 0 15,-6 10-54-15,4-11-38 16,11 1-3-16</inkml:trace>
  <inkml:trace contextRef="#ctx0" brushRef="#br0" timeOffset="56873.5218">15290 12237 483 0,'0'0'4'0,"0"0"1"16,0 0 1-16,0-9 1 0,0 9-1 15,3-10-6-15,-3 10 0 16,16-15 0-16,-5 7 0 16,8 3 0-16,-2 4 0 15,7 1 0-15,-1 0 0 16,2 6 0-16,-3 7 0 15,-4 4 0-15,-6 3 0 0,-4-1 0 16,-6 6 0-16,-2-2 0 16,-2-1 0-16,-9-2 0 15,2-6 0-15,-1-2 0 0,-1-1 0 16,-1-4 0-16,5-4 0 16,7-3 0-16,-13-5 0 15,8-6 0-15,3-3 0 0,2-6 0 16,2-6 0-16,6-6 0 15,5-1 0-15,3 1 0 16,0-1 0-16,-2 6 0 16,2 2 0-16,-4 11 0 0,-2 1 0 15,-10 13 0-15,12 0 0 16,-9 5 0-16,-3 7 0 16,1 6 0-16,5 2 0 15,-1-1 0-15,3 4 0 16,-1 1 0-16,5-6 0 15,0-1 0-15,6-5 0 0,-2-2 0 16,0-2 0-16,7-5 0 16,-3-3 0-16,-1 0-10 15,24-3-78-15,-26-5-2 0</inkml:trace>
  <inkml:trace contextRef="#ctx0" brushRef="#br0" timeOffset="57237.7215">15794 12106 456 0,'0'0'5'0,"0"0"2"15,0 0 0-15,0 0 1 16,0-9-1-16,0 9 1 0,8-17 0 15,9 5-3-15,-1 0-5 16,5-5 0-16,4 7-16 16,-1-2-67-16,1 0-3 15</inkml:trace>
  <inkml:trace contextRef="#ctx0" brushRef="#br0" timeOffset="57602.8188">15957 11801 436 0,'0'0'7'0,"0"0"2"16,0 0 2-16,0 0 1 15,0 0 0-15,0 0 1 16,-2-9-2-16,2 9-11 0,15-6 0 16,0 6 0-16,5 0 0 15,7 0 0-15,1 6 0 16,1 3 0-16,1 4 0 15,-3 2 0-15,-4 2 0 0,-6 3 0 16,-2 0 0-16,-8-1 0 16,-1-3 0-16,-6 0 0 15,0-3 0-15,-4-3 0 0,4-10 0 16,-14 7 0 0,4-7 0-16,2 0 0 0,-1-7 0 15,1-6 0-15,1-6 0 16,5-1 0-16,2-5 0 15,2 0 0-15,8-4 0 0,8 4-15 16,-2 3-45-16,10-4-29 16,3 5-2-16</inkml:trace>
  <inkml:trace contextRef="#ctx0" brushRef="#br0" timeOffset="57872.099">16370 11680 380 0,'0'0'6'0,"0"0"2"15,-5 10 2-15,-3-3 2 16,4 6 1-16,-8 2 0 15,1 2 0-15,1 3 0 16,3 3-5-16,2-7-2 0,5 2-2 16,5-6-1-16,9-3 0 15,3-3-1-15,7-4 1 16,0-2 0-16,1-8 0 16,2-3 0-16,-6-4 2 0,-1-2-5 15,-6-4 0-15,-6 1 0 16,-6-1 0-16,-2-2 0 15,-10 7 0-15,-7 0 0 16,-3 6 0-16,-5 4 0 0,-2 6 0 16,-1 0-14-16,8 6-30 15,2 4-43-15,4-2 0 16</inkml:trace>
  <inkml:trace contextRef="#ctx0" brushRef="#br0" timeOffset="58052.5223">16587 11501 456 0,'0'0'4'0,"0"0"2"0,0 0 0 16,0 0-1-16,0 0 1 15,0 0 0-15,7 6 0 16,-2 4 0-16,5 7-3 16,0-3-4-16,-1 10-4 15,2-3-6-15,1 4-19 0,6-5-52 16,-11 0-3-16</inkml:trace>
  <inkml:trace contextRef="#ctx0" brushRef="#br0" timeOffset="58189.8408">16655 11568 403 0,'0'0'6'16,"3"-10"2"-16,2 0 2 16,3-2 1-16,9-5-1 15,3-2 1-15,8-4-2 0,6-7-14 16,-13 5-69-16,24 0-7 15</inkml:trace>
  <inkml:trace contextRef="#ctx0" brushRef="#br0" timeOffset="59269.6487">16947 13055 342 0,'0'0'6'0,"0"0"1"0,0 0 3 15,0 0 2-15,0 0 2 16,0 0-1-16,0 0 3 16,0 0 2-16,5-2-4 15,7-8-1-15,3-5-1 16,10-5-1-16,12-12-1 15,8-8 1-15,16-10-9 0,15-6-2 16,9-9 0-16,6-3 0 16,6 2 0-16,0 1 0 15,-7 8 0-15,-8 6 0 0,-10 7 0 16,-13 6 0-16,-15 8 0 16,-8 6 0-16,-8 4 0 15,-9 5 0-15,-4 3 0 16,-5 4 0-16,-5-2 0 0,-5 10 0 15,0 0 0-15,7-10 0 16,-7 10 0-16,0 0 0 16,0 0 0-16,0 0 0 15,0 0 0-15,-10 5 0 0,6 5 0 16,-12-3 0-16,4 8-82 16,-2 0-11-16</inkml:trace>
  <inkml:trace contextRef="#ctx0" brushRef="#br0" timeOffset="59758.4293">17116 12775 378 0,'0'0'5'16,"0"0"4"-16,0 0 2 16,0 0 0-16,0 0 0 15,0 0 0-15,-12 0 1 16,7 9 0-16,-2 4-4 0,-6 8-3 16,0 3-2-1,0 3-1-15,-6 2 1 0,-1 2 0 16,-3 1 0-16,4 0 1 15,-6-8-1-15,4 2 0 0,1-10 0 16,4 2 0-16,-2-6-1 16,8-4 1-16,1-1 0 15,9-7-3-15,0 0 0 0,0 0 0 16,0 0 0-16,9-7 0 16,9-6 0-16,12-4 0 15,2 0 0-15,13-5 0 16,7-1 0-16,5 3 0 15,-3 1 0-15,6 2 0 0,-8 4 0 16,-4 2 0-16,-6 9 0 16,-6 1 0-16,-8 1 0 15,-3 0-11-15,-7 9-51 16,-3-9-28-16,0 5 0 0</inkml:trace>
  <inkml:trace contextRef="#ctx0" brushRef="#br0" timeOffset="60321.5809">18090 12005 446 0,'0'0'5'16,"0"0"2"-16,0 0 1 15,-2-12 2-15,2 12 0 16,0-17 1-16,2 11 0 16,9-4-8-16,1 2-3 0,5 3 0 15,3 1 0-15,1 4 0 16,5 0 0-16,-5 7 0 15,0 5 0-15,-5 2 0 0,-7 10 0 16,-4-5 0-16,-3 3 0 16,-2 1 0-16,-2-2 0 15,-8-5 0-15,1 1 0 16,-2-4 0-16,4-6 0 0,-3-4 0 16,10-3 0-16,-13-3 0 15,13-9 0-15,0-5 0 16,6-7 0-16,1-7 0 15,5 2 0-15,4 1 0 0,-4 1 0 16,3 7 0-16,-5 5 0 16,2 5 0-16,-12 10 0 15,15 0 0-15,-10 8 0 16,2 3 0-16,4 5 0 0,1 0 0 16,0 5 0-1,3-1 0-15,1-5 0 0,4 0 0 16,-1-6 0-16,-4-1-87 15,7-6-3-15</inkml:trace>
  <inkml:trace contextRef="#ctx0" brushRef="#br0" timeOffset="60518.0555">18682 11708 495 0,'0'0'3'15,"0"0"1"-15,0 0 1 16,0 0-1-16,-10 7-4 15,10 7 0-15,0 4 0 16,0 3 0-16,0 11 0 0,5-3 0 16,5 2 0-1,0 2 0-15,3-1 0 0,-4-5 0 16,1-12-86-16,3 11-4 16</inkml:trace>
  <inkml:trace contextRef="#ctx0" brushRef="#br0" timeOffset="60701.9457">18451 11688 466 0,'0'0'4'0,"0"0"3"0,0-12 1 16,0 0 0-16,0 0 0 16,8-2 0-16,9 1-6 0,3-1-2 15,5-1 0-15,10 11 0 16,-1-7-46-16,8 11-40 15,0 0-1-15</inkml:trace>
  <inkml:trace contextRef="#ctx0" brushRef="#br0" timeOffset="61812.4386">18739 11809 476 0,'0'0'4'16,"0"0"3"-16,0 0 0 15,0 0 1-15,0 0 1 0,12-8-9 16,-1 4 0-16,6-1 0 16,3 2 0-16,5 3 0 0,2 0 0 15,2 0 0 1,-1 8 0-16,-2 1 0 0,-2 4 0 16,-7 4 0-16,-7 2 0 15,-2-2 0-15,-8 1 0 16,0 0 0-16,-3-5 0 0,-6-1 0 15,-2-5 0-15,-1-3 0 16,-1-1 0-16,-1-3 0 16,4-7 0-16,-1-5 0 0,5 0 0 15,5-3 0-15,1-6 0 16,5 1 0-16,5 0-9 16,10 1-13-16,2 2-11 15,11-1-20-15,-4 4-3 16,4-2 5-16,-1 4 16 0,-5 0 18 15,1 5 17-15,-8-1 12 16,-5 3 15-16,-15 5 22 16,2-7 0-16,-7 2-3 0,-7 5-13 15,-3 0-14-15,-5 0-9 16,5 5-4-16,-3 2-2 16,4 3-2-16,2 3-1 15,4 0 0-15,5 1-1 16,3-2 0-16,5 0 0 0,3-1 0 15,4-4 0-15,6-5 1 16,-1-2-1-16,3 0 1 16,-3-6 0-16,3-8 0 0,-4 2 0 15,-2-6 0 1,-3-1 0-16,-2-1 2 0,-2 3-1 16,-4 2 0-16,-2 6-1 15,3-3-2-15,-4 12-1 16,0 0 1-16,0 0-1 15,0 0-1-15,6 12 0 0,1-3 0 16,-3 2 1-16,5 1 2 16,-1-5 0-16,5 0 1 0,-3-2 0 15,5-3-1-15,-3-2 1 16,4-2 0-16,-4-6 0 16,2 1 0-16,-1-3 0 15,-6 1 0-15,3 1 0 16,-10 8 0-16,13-13 0 0,-13 13-2 15,0 0 0-15,0 0-1 16,0 0 0-16,0 0-1 16,0 0 1-16,5 6-1 0,-5-6 1 15,2 12 1-15,-2-12 2 16,11 10 0-16,1-8 0 16,-2-2 0-16,5-5 1 15,2-4 1-15,3-1 0 16,-1-8 0-16,-1-2 0 15,0 1-1-15,-6-1 1 0,-3 3-1 16,-3-1-2-16,-6 6 0 16,-6-2 0-16,-1 10 0 15,-2 2 0-15,-5 2 0 0,3 0 0 16,-1 6 0-16,-1 2-2 16,5 5 0-16,8-2 0 15,0 1 1-15,3-3 0 0,8 2 1 16,5-2 0-16,1 1-1 15,1-3 0-15,5 1 0 16,-4-2 0-16,1 2 0 16,-7 0 0-16,-1-4 0 0,-12-4 1 15,7 14 0-15,-7-14 0 16,-9 15 1-16,-9-6 0 16,-1 1 1-16,-4 0-2 15,-4 3 0-15,4-4-6 16,4 6-20-16,10-6-55 15,-5-1-4-15</inkml:trace>
  <inkml:trace contextRef="#ctx0" brushRef="#br0" timeOffset="73585.8843">17637 13558 247 0,'38'-7'-58'16,"39"-7"-3"-16</inkml:trace>
  <inkml:trace contextRef="#ctx0" brushRef="#br0" timeOffset="95770.4261">6192 8365 210 0,'0'0'9'16,"0"0"2"-16,0 0 5 16,-2-9 4-16,2 9 0 15,0 0 3-15,-3-7 0 16,3 7 1-16,0 0-6 0,0 0-3 15,0 0-5-15,0 0-2 16,0 0-2-16,0 0-1 0,0 0-1 16,0 0-1-16,0 0 0 15,0 0 0-15,0 0 0 16,0 0 1-16,0 0-2 16,0 0 2-16,0 0-1 0,0 0 1 15,0 0-1-15,0 0 0 16,0 0 0-16,-9 0 0 15,9 0-1-15,0 0-1 16,0 0 1-16,0 0-1 0,0 0 0 16,-10 0-1-16,10 0 1 15,0 0-1-15,0 0 0 16,0 0 1-16,0 0-1 16,0 0 0-16,0 0 0 15,0 0 0-15,0 0 0 16,-8 0 0-16,8 0 0 0,0 0 0 15,0 0 1-15,0 0-1 16,0 0 0-16,0 0 0 16,0 0 0-16,0 0 1 0,0 0-1 15,0 0 1-15,0 0 0 16,0 0 1-16,0 0-1 16,-10 0 1-16,10 0 0 0,0 0 0 15,0 0 0-15,0 0 0 16,-12 0 0-16,12 0 0 15,0 0-1-15,-14 0 0 16,14 0 0-16,-6 0 0 16,6 0 1-16,-14 1-2 0,3-1 1 15,4 3 0-15,-5-3 0 16,-6 3-1-16,0-1 1 16,-1-2-1-16,-6 3 0 15,-3 0 1-15,1-2-1 16,-5 2 1-16,2-3 0 0,-2 0-1 15,-1 0 1-15,1 0 0 16,0 0 0-16,-3 0-1 0,-3 0 2 16,1 2-2-16,-5 1 0 15,-2 2 0-15,-1 0 0 16,-3 0 0-16,-3 2 0 0,-2 1 0 16,-2-1 0-16,-2-2 0 15,2 4 0-15,-5-3 0 16,1 0 0-16,2 0 0 15,0 2 0-15,-3-1 0 0,4 1 0 16,0 1 0-16,-1 6 0 16,-3-3 0-16,2 3 0 15,2 0 0-15,-4 2-2 16,0-1 1-16,4-2 1 16,1 4-1-16,0-1 1 0,7-2 0 15,-3 0 1-15,3 3-1 16,4-4 0-16,-1 6 0 15,-2 2 0-15,2-4 0 16,1 1 0-16,1 1 0 0,-3 3 0 16,2-1 0-16,2-2 0 15,-2 4 1-15,-1-1-1 16,0 4 0-16,-6 0 0 16,0 3 0-16,-4 0 0 0,-1 2 0 15,1 3 0-15,-5-3-1 16,0 2 1-16,1 1-1 15,1-5 1-15,3 4 0 0,1-2-1 16,0 1 1-16,-1-1 0 16,2 3-1-16,1 0 1 15,-3-1 0-15,-4 2 0 16,2 8-1-16,-8-8 1 16,2 7 0-16,-1-4 0 15,2 0 0-15,2 2-1 0,3-7 1 16,3 3 0-16,1-1-1 15,3-5 1-15,4 1 0 16,0 3-1-16,5-2 1 0,-7 0-1 16,6 3 1-16,-3-1-1 15,0 4 1-15,-2 1-1 16,5-1 0-16,-6 4 0 16,4-1 1-16,2-1 0 0,-1 0 0 15,6-2 1-15,-5-2-1 16,7-2 1-16,0 2-1 15,3-4 0-15,2 3 0 0,-3-4 0 16,1 4-1-16,0-2 0 16,2 3 1-16,-4-1-1 15,4 8 0-15,-3-3 1 16,1-1 0-16,0 4-1 16,2-4 2-16,3 2 0 15,-3 0-1-15,5-4 1 0,-3 4 0 16,1-6 1-16,5 5-1 15,-3 1 1-15,2-3-1 16,1 6 0-16,-3 2 0 0,2 0 0 16,-1 3 0-16,2 1-1 15,-3 3 0-15,-3 2-1 16,4 1 1-16,-3 0 0 0,2 3-1 16,-5-2 1-16,4 3 0 15,2-5-1-15,-1 3 2 16,1 2-1-16,3-3-1 15,-1 2 1-15,2-3 0 0,0-2-1 16,2 1 1-16,2-1 0 16,-2-1-1-16,5 1 0 15,1-4 0-15,0 5 0 16,2-8 0-16,2 8 1 16,5-10 0-16,-2 4 0 0,5-3 0 15,0-2-1-15,0 2 1 16,5-3 0-16,0 1 0 15,1-1-1-15,-2 1 0 16,4-1 0-16,-1-2 0 0,2 3 0 16,0-2 0-16,1-1 1 15,8 2-1-15,-2-4 1 16,0 2 0-16,3-2 0 16,4-1 1-16,-1 0-1 0,-1 2 1 15,3-5 0-15,1 3-1 16,-1-1 1-16,4-3 0 15,0-1 0-15,1 1 0 16,4 2 0-16,-6-7 0 0,5 2 0 16,-2 1 0-16,-2-2 0 15,2 5-1-15,-3-7-1 16,0-2 1-16,3 3-1 16,-1 0 0-16,-1-3 0 15,1 0 1-15,-1-5-1 0,1 4 1 16,1-2 1-16,0-2-1 15,0 1 1-15,0-4-1 16,2-1 0-16,1-1 1 16,-1 1-1-16,0-6 1 0,4 3-1 15,0-1 1-15,4 2-1 16,-3-2 0-16,4-1 1 0,1-1-1 16,0 1 0-16,3-1 0 15,-3 0 1-15,-2-5-1 16,2 4 1-16,2-5-1 15,2 3 0-15,-5-4 1 0,2 2-1 16,-3-2 0-16,2-2 0 16,3 1 0-16,-8 1 0 15,2-2 1-15,-3 2-1 16,1 0 0-16,0-3 0 16,0 3 0-16,-4 0 0 15,-1-5 0-15,3 2 1 0,-2 1-1 16,-1-3 0-16,0 3 0 15,-2-2 0-15,0-1 0 16,0 0 0-16,0 3 0 16,-3-3 0-16,-3 0 0 0,6 0 1 15,-5 3-1-15,0-3 0 16,0 0 0-16,-2 0 0 0,-4 0 2 16,4 0-2-16,-3-3 0 15,-1 0 0-15,4 3 0 16,-3-4 0-16,5-1 0 15,-1 2 0-15,-2-1 0 16,4-3 0-16,1 1 0 16,-2-1 0-16,-1 2 0 0,4-2 0 15,-3 1 0-15,0 0 0 16,0-2 0-16,2 3 0 16,1 0 0-16,1-3 0 15,1 3 0-15,-3 0 0 16,0 0 0-16,1 1 0 0,-7 1 0 15,3-2 0-15,-5 2 0 16,-2 3 0-16,2-2 0 0,0 2 0 16,-1-2 0-16,-4 2 0 15,7-3 0-15,-1 1 0 16,1 0 0-16,2-1 0 16,0-2 0-16,4 0 0 0,-3 0 0 15,4 3 0-15,-4-3 0 16,2-1 0-16,-4 2 0 15,3-1 0-15,-8 2 0 16,1-3 0-16,-5 5 0 0,1-4 0 16,-4 2 0-16,-10 3 0 15,12 0 0-15,-12 0 0 16,11-3 0-16,-11 3 0 16,0 0 0-16,12 0 0 15,-12 0 0-15,9-2 0 16,-9 2 0-16,12 0 0 0,-12 0 0 15,13-3 0-15,-13 3 0 16,11-2 0-16,-11 2 0 0,0 0-3 16,0 0-1-16,0 0-3 15,0 0-6-15,0 0-9 16,0 0-34-16,0 0-31 16,0 0-1-16</inkml:trace>
  <inkml:trace contextRef="#ctx0" brushRef="#br0" timeOffset="96085.8974">3759 14291 381 0,'0'0'4'0,"0"0"2"16,0 0 2-16,0 0-1 0,0 0 0 15,0 0-1-15,0 0 1 16,0 0 1-16,13 2-3 15,0 6-2-15,7-2-1 0,9 0 1 16,1 1-1-16,4 6 1 16,6-1 0-16,-6 1-1 15,1-1-1-15,-12 3 1 0,-1 3-1 16,-10 1 1-16,-6 3 0 16,-6 8 1-16,-14 0 0 15,-2 0 0-15,-4 4 1 0,-5 2-1 16,-2-2-1-16,2-2-4 15,-5 0-13-15,-12-5-66 16,24 1-3-16</inkml:trace>
  <inkml:trace contextRef="#ctx0" brushRef="#br0" timeOffset="98347.2799">10008 7682 346 0,'0'0'7'0,"0"0"3"15,0 0 3-15,0-11 1 16,0 11 1-16,0 0 1 0,5-9-1 16,-5 9 1-16,0 0-7 15,0 0-3-15,0 0-2 16,0 0-2-16,0 0-1 0,11 12-1 16,-9-3 0-16,2 2 0 15,4 4 1-15,-1-3-1 16,2 3 0-16,-3-2 1 15,2-6-1-15,-8-7 0 16,12 15 1-16,-12-15 1 0,13 4 0 16,-13-4 1-16,17-7 2 15,-2-5-1-15,6-8 1 16,6-10 1-16,5-5 1 0,10-8-7 16,8-10 0-16,10-3 0 15,4-5 0-15,3 2 0 16,3 0 0-16,-3 4 0 15,-2 1 0-15,-9 10 0 16,-3 3 0-16,-13 12 0 0,-7 4 0 16,-12 7 0-16,-3 6 0 15,-6 4 0-15,-12 8 0 16,10-7 0-16,-10 7 0 16,0 0 0-16,0 0 0 15,0 0 0-15,0 0 0 0,0 0 0 16,0 0 0-16,0 0 0 15,0 0 0-15,0 0 0 16,0 0 0-16,0 0 0 0,0 0 0 16,0 0 0-16,0 0 0 15,0 0 0-15,0 0 0 16,0 0 0-16,0 0 0 0,0 0 0 16,0 0 0-16,0 0 0 15,0 0 0-15,0 0 0 16,0 0 0-16,0 0 0 15,0 0 0-15,0 0 0 16,0 7 0-16,0 6-49 0,0-13-43 16</inkml:trace>
  <inkml:trace contextRef="#ctx0" brushRef="#br0" timeOffset="102179.9044">9312 12904 239 0,'0'0'7'0,"0"0"6"16,0 0 2-16,0 0 1 15,0 0 1-15,0 0 0 0,0 0-1 16,0 0 0-16,0 0-4 16,0 0-4-16,13 0-1 15,2 0 0-15,5 7 0 16,5-5 1-16,10-2 2 0,7 0 0 15,8 0-1-15,6-4 0 16,7-7-1-16,4-1-2 16,7-2 0-16,3-4-1 0,6-2-2 15,1 1 0 1,-2-1-1-16,0 0 0 0,3-2 0 16,-4-1 0-16,-1-2 0 15,-6-2-1-15,-2 3 1 16,-2-7-1-16,-5 1 1 15,-3-1-1-15,-7 2 1 0,-3-7 0 16,-5-1-1-16,-4 0 1 16,-6-3 0-16,-2-2-1 15,-5 0 1-15,-5 0 0 0,-4 0 0 16,-3-1-1-16,-7 4 2 16,-4 3-3-16,-7 3 0 15,0 1 0-15,-11 2 0 0,2 3 0 16,-7 2 0-16,-4 0 0 15,-4 5 0-15,1 1 0 16,-9 1 0-16,0 1 0 16,-5 5 0-16,-8-1 0 15,-3 4 0-15,-4 4 0 0,-7-1 0 16,-3 4 0-16,-3 2 0 16,-2 0 0-16,-2 0 0 15,-2 2 0-15,0 4 0 16,-1 1 0-16,-5 3 0 15,-1 1 0-15,1 7 0 0,-2 2 0 16,-3 3 0-16,-5 1 0 16,7 3 0-16,-2-3 0 0,3 10 0 15,6-5 0-15,4 0 0 16,4 1 0-16,8 3 0 16,2-1 0-16,8 3 0 15,5 2 0-15,5 3 0 0,2 2 0 16,7 0 0-16,7 5 0 15,8-3-2-15,6 1 1 16,7 2-1-16,0-2 1 16,14-1 0-16,9-7 0 15,4 3 1-15,10-7 0 0,0-2 0 16,8-6 0-16,0-3 0 16,5-7 1-16,0-2-2 15,1-3-5-15,-3-8-10 16,1 3-67-16,-4 0-3 15</inkml:trace>
  <inkml:trace contextRef="#ctx0" brushRef="#br0" timeOffset="106194.1721">13433 7749 142 0,'0'0'0'0,"0"0"-1"0,0 0 2 15,0 0 1-15,0 0 2 16,8 4-1 0,-8-4 3-16,12 13-1 0,-6-6 0 15,1 6 1-15,0-6-1 16,2 3 1-16,-9-10 3 0,11 10 5 15,-11-10 6-15,15 2 2 16,-6-2 3-16,0-8 3 16,7-1 0-16,3-18-1 0,11 0 0 15,9-18-7-15,11-5-3 16,12-9-4-16,5 0-1 0,11-4-3 16,-2 2 0-16,-1 4-2 15,-3 7-1-15,-10 8 0 16,-8 11-1-16,-14 5 0 15,-6 12-1-15,-13-2 0 16,-5 8-1-16,-7 6 0 0,-9 2-1 16,0 0 0-16,0 0-2 15,0 0 0-15,0 0 0 16,0 0 0-16,0 0 0 16,0 0 0-16,0 5 0 0,0 6 0 15,0-11-8 1,-4 22-16-16,4-10-59 15,-5 5-4-15</inkml:trace>
  <inkml:trace contextRef="#ctx0" brushRef="#br0" timeOffset="108630.3781">12405 8670 207 0,'0'0'9'0,"0"0"6"0,0 0 5 16,0 0 2-16,0 0 3 16,-10-5-1-16,10 5 0 15,0 0 0-15,0 0-6 0,0 0-6 16,0 0-3-16,10-2-2 16,3 2-1-16,6 0 0 15,3 0 2-15,6 0 0 16,9 0 0-16,0-5-1 15,4 5-1-15,-4-3-1 16,-2 0-2-16,-3 3-1 0,-5-2-1 16,-2 2 0-16,-10 0 0 15,-2 0-1-15,-13 0 1 0,12 0 1 16,-12 0 1-16,0 0 1 16,0 0-1-16,0 0 1 15,-12 0-1-15,-4 0 0 16,-6 2 0-16,-5 1-2 15,-5 0-1-15,-4 0 0 0,-1 1 1 16,0-1-1-16,0-1 0 16,1 1 1-16,8-3 0 0,-1 2 0 15,8-2 1-15,3 0-2 16,7 0 0-16,11 0 0 16,-11 0 0-16,11 0 0 15,10 0 0-15,7 0-2 16,7 0 2-16,9 0 0 15,7-5 2-15,2-2-2 0,8 2 0 16,-1-3 0-16,1 1 0 16,-5-1 0-16,-10 4 0 15,-2 1 0-15,-12 0 0 0,-5 3 0 16,-4 0 0-16,-12 0 0 16,0 0 0-16,0 0 0 15,-8 0 0-15,-9 6 0 0,-3-2 0 16,-12 1 0-16,2 4 0 15,-7-3 0-15,2 0 0 16,5 1 0-16,6-2 0 16,2 3 0-16,14-4-2 0,8-4-13 15,7 17-32-15,18-12-39 16,7 3-2-16</inkml:trace>
  <inkml:trace contextRef="#ctx0" brushRef="#br0" timeOffset="109048.2583">13151 8839 391 0,'0'0'6'0,"0"0"2"0,-13-6 2 15,13 6 1-15,-7-5 1 16,7 5-1-16,0 0 1 16,0-9 1-16,12 4-5 15,18 2-2-15,5-4-2 0,12 0 0 16,3-1 1-16,10 1 0 16,4-1 0-16,-2 4-5 15,-2-4 0-15,-10 2 0 16,-8 4 0-16,-7-3 0 15,-9 3 0-15,-6 2 0 0,-7 0 0 16,-13 0 0-16,0 0 0 16,-9 2 0-16,-15 3 0 15,3 0 0-15,-9 1 0 16,0-1 0-16,-5-1 0 0,3 1 0 16,2-2 0-16,5 4-9 15,7 8-52-15,6-10-26 16,12-5-2-16</inkml:trace>
  <inkml:trace contextRef="#ctx0" brushRef="#br0" timeOffset="111395.1493">11644 13560 330 0,'0'0'7'0,"0"0"2"16,0 0 2-16,0 0 2 0,0 0 1 15,0 0 1-15,0 0 0 16,-8 8 2-16,8-8-5 16,0 0-1-16,0 0-1 0,8 3 0 15,2-3 0-15,2-3-1 16,8-5 0-16,0-1 0 16,8-5-9-16,-1 2 0 0,1-3 0 15,-1 3 0-15,-2-3 0 16,-6 8 0-16,-6 2 0 15,-3 0 0-15,-10 5 0 0,10-2 0 16,-10 2 0-16,0 0 0 16,0 0 0-16,0 0 0 15,0 0 0-15,0 0 0 16,0 0 0-16,0 0 0 16,0 0 0-16,-6 7 0 15,-4-2 0-15,-4 8 0 0,-8-1 0 16,-3 0 0-1,-2 0 0-15,-3 3 0 16,0-3 0-16,3-1 0 16,6-2 0-16,5-6 0 0,6 0 0 15,10-3 0-15,0 0 0 16,5-7 0-16,7-4 0 16,6-1 0-16,1 0 0 0,6-3 0 15,0-1 0-15,-2 0 0 16,1 3 0-16,-9 5 0 15,-3 2 0-15,-12 6 0 16,13-6 0-16,-13 6 0 0,-8 0 0 16,-11 15-78-16</inkml:trace>
  <inkml:trace contextRef="#ctx0" brushRef="#br0" timeOffset="119034.3361">6012 9690 48 0,'0'0'1'0,"0"0"0"0,2-7 1 16,-2 7 1-16,0 0 1 15,0 0 6-15,5-10 3 0,-5 10 5 16,0 0 3-16,0 0 0 15,0 0 1-15,0 0 1 16,0 0 0-16,-5 3-4 16,5-3-5-16,-13 7-2 0,1-2-2 15,-1 3-2-15,-1-1-1 16,-7 5-2-16,-1 4-1 16,-3-2 0-16,1 1 1 0,-6-1 0 15,-2 4 0-15,-1-3 0 16,-5 3 0-16,3-4 1 15,-5-2-2-15,-1 6 1 16,-2-1-1-16,-3 3-1 16,-2 0 1-16,-9 5-1 15,1-1 0-15,-4 1 0 0,-3 1 0 16,-5 1 0-16,2-1 0 16,-1 1 0-16,-3 2 0 15,-2-3 0-15,5 2-1 0,-6 2 0 16,6-3 0-16,-3 0 0 15,2 0 0-15,0 5 1 16,-1-2-1-16,2 2 0 16,0 1-1-16,2-4 0 0,3 4 0 15,0-3 0-15,2-1-1 16,1 1 0-16,-1-6 0 16,0 0 0-16,1 2 0 15,-1-2 1-15,3-1-1 0,-1-4 1 16,3 4 0-1,0 0 0-15,2 1-1 0,-2-5 1 16,-3 7 0-16,0-6 0 16,2 4 0-16,1-4 0 0,-5 2-1 15,3-2 0-15,-3 2 3 16,-4-2-1-16,2 5-1 16,-6-3 1-16,-3 1 0 0,-4-1 0 15,-2 3-1-15,2-4 2 16,-1 5-3-16,1-3 1 15,2 1-1-15,2 1 1 16,1 1 0-16,3 0-1 0,0 3 1 16,0-1 0-16,2 1-1 15,0-1 1-15,1 1-1 16,-2 1 1-16,7 0-1 16,-5 2 0-16,4-5 1 0,-2 6-1 15,5-4-1-15,0 1 1 16,2-1-1-16,6 4 1 15,3-6-1-15,3 5 0 16,7-2 1-16,2 0-1 16,4-3 1-16,2 2 0 15,5 4 0-15,-1-1 0 0,1 0 0 16,4 1 0-16,-1 2 0 16,-3 1 0-16,4 0 0 0,-1-2 0 15,2 3-1-15,-2 3 2 16,0-1-1-16,3 1-1 15,-3 2 1-15,5-3 0 16,-2 7 0-16,1-2-1 16,4 1 1-16,-1 2-1 0,4-4 1 15,-1 5-1-15,1-4 0 16,-2 6 1-16,4-3 0 16,-3 3 0-16,0 2 0 0,-2-5-1 15,4 5 1 1,-2 0 0-16,-2 0-1 0,4-2 0 15,-2 2 0-15,3-1 0 16,-3-1 0-16,3 4 1 16,1 6-1-1,1 0 1-15,3-3 0 0,2 2 1 16,0 1-1-16,0-3 1 16,5 5 0-16,3-6 0 0,1-3 0 15,-1-4 1-15,5 3-2 16,-4-5 0-16,1 2 0 15,0-4 0-15,3 2 0 16,1-4-1-16,-3 0 1 0,1 3 0 16,3-7 1-16,-4 0-1 15,4 2 1-15,3-2-1 16,-1 1 0-16,3-3 0 16,0-3 0-16,6-1 0 15,-7 1 0-15,6-1 0 0,-2-4 0 16,-1 1 0-16,0 0 0 15,0-3 0-15,-1-1 0 16,-1 0-1-16,1 1 1 16,-1 3 0-16,1-5 0 0,1 0 0 15,0-1 0-15,-1 1 0 16,-2-3 0-16,1 1 1 16,5-3-1-16,-2-4 0 0,-2 4 0 15,0-3 0-15,1 1 1 16,0-3-2-16,0 3 1 15,-1-1 0-15,-2-2 0 16,1 0-1-16,-2-3 1 16,1 0-1-16,1 2 1 0,1-3 0 15,-2 1-1-15,-1 1 1 16,-1-3 0-16,0-1 0 16,4 4 0-16,-5-3 0 15,2 1 1-15,-1-4-1 0,3 2 1 16,-2-1-1-1,1 0 1-15,2-2-1 0,-4 4 0 16,3-3 1-16,0 1-1 16,-1-1 0-16,1 4 1 15,-3-5-1-15,3 2 0 0,0 1 0 16,1 0 1-16,-4-3-1 16,1 0 0-16,4-1 0 0,-3 1 0 15,2 1 0-15,4-2 0 16,-4-1 1-16,6 2-1 15,3-5 1-15,-2 2-1 16,4-3 1-16,3 0-1 16,3 0 1-16,-3 0-1 0,4 0 1 15,-2 0-1-15,4 0 0 16,-4 0 0-16,5 0 1 16,-2 0-1-16,0 0 0 0,4 0 1 15,0 0-1-15,4 0 1 16,-3-3-1-16,2 2 1 15,0-5 0-15,-3 2-1 16,6-1 1-16,-4-2-1 16,1-1 1-16,0 0-1 0,0 1 1 15,1-2-1-15,1-4 0 16,1 3 0-16,-5-1 0 16,-2 2-1-16,0 2 1 15,-5-1 0-15,-3 3-1 0,-3 2 1 16,-4 1 0-16,-3 2 1 15,-4-2-1-15,0 0 0 16,1-1 0-16,0 0 1 16,1-4-1-16,4 3 0 0,-3-4 1 15,2 2-1-15,-1-1 0 16,-1 2 0-16,-1-1 0 16,-3 5 0-16,-7-4 0 0,1 2 0 15,-2 0-1-15,-4 3 2 16,-8 0-1-16,15-5 0 15,-15 5 0-15,10-3 1 16,-10 3 0-16,0 0-1 16,0 0 3-16,0 0-3 0,0 0 0 15,0 0-2-15,0 0-1 16,0 0-7-16,0 0-10 16,0 0-28-16,0 0-29 15,0 0-6-15</inkml:trace>
  <inkml:trace contextRef="#ctx0" brushRef="#br0" timeOffset="119376.4224">3642 15175 281 0,'0'0'5'0,"0"0"2"15,0 0 1-15,0 0 0 16,0-7 0-16,0 7 1 0,3-5-1 15,-3 5 1 1,22-5-5-16,-4 2-2 0,7 1 0 16,-1 2 0-16,9-2 0 15,5 2 0-15,0-3-1 16,-1 3 0-16,-2 0 0 0,1 0-1 16,-12 7 0-16,3 1 1 15,-14 4 0-15,-5 3 2 16,-8 5 0-16,-5 3 0 0,-11 1 0 15,-5 3 1-15,-7 3 1 16,-4 5-1-16,2-4-2 16,-2 0-7-16,4-1-26 15,18 2-40-15,-6-13-6 0</inkml:trace>
  <inkml:trace contextRef="#ctx0" brushRef="#br0" timeOffset="121270.8536">9673 10038 177 0,'0'0'5'0,"0"0"3"15,0 0 4-15,0 0 1 0,0 0 1 16,0 0-1-16,0 0 0 15,0 0 1-15,0 0-4 16,0 0-2-16,13-5-3 16,4 5 1-16,5 0 0 15,6 0 1-15,6 0 1 0,6-2 2 16,5-1-2-16,2-2 0 16,5 0-1-16,3-1-1 15,-1 2-1-15,-4-2 0 0,-7 1-2 16,-3 4 0-1,-13-2 1-15,0 0 1 0,-12 3 0 16,-15 0 0 0,0 0-1-16,0 0 1 0,-23 3 0 15,-3 0-2-15,-7 1-1 16,-5 2-1-16,-6 0-1 0,-3 2 0 16,-4 0 0-16,7-1 1 15,7-2-1-15,2 0 0 16,8-3 0-16,4 1 0 0,8 0-1 15,8-3 0-15,7 0 0 16,2 0 1-16,16 0 0 16,9 0-1-16,10 0 1 15,11-3 1-15,7-2 1 0,10-2-1 16,-1 2 0-16,-2-2-1 16,-9 1 1-16,-7 4 0 15,-11-4 0-15,-10 5 1 16,-10 1 1-16,-15 0-1 0,0 0 0 15,-10 0 0-15,-14 1 1 16,-6 2-2-16,-6 2 0 16,-8 1-1-16,-6-1 0 15,-1-1 0-15,0 1 0 16,4 0 0-16,10 0-1 0,2-2 0 16,12-1-1-16,3 0 0 15,10-2-1-15,10 0 1 0,0 0 1 16,23 3-1-16,9-3 0 15,16 0 2-15,11 0 0 16,11 0 1-16,17 0 0 16,8-3-1-16,6-1 1 0,1 1 0 15,3-2 0-15,-9-2-1 16,-4 4 1-16,-5-1-1 16,-9 1 1-16,-11 1 0 15,-16 2 1-15,-13-3 0 16,-8 3 1-16,-10 0 2 15,-10 0-2-15,-10 0 1 0,0 0 0 16,0 0 0 0,0 0-1-16,0 0-2 0,0 0-1 15,-2 5-3-15,2-5-7 0,-13 19-28 16,8-6-43-16,-2 1-2 16</inkml:trace>
  <inkml:trace contextRef="#ctx0" brushRef="#br0" timeOffset="122576.9423">9983 10062 205 0,'0'0'1'0,"0"0"0"16,0 0 1-16,0 0 2 16,0 0 2-16,0 0-1 0,0 0 2 15,0 0 2-15,0 0 5 16,16 0 1-16,5 0 2 0,15 3-1 15,13-3-3-15,19 0 2 16,11 0-1-16,15 0-4 16,14-3-2-16,4-4-4 15,-3-1 1-15,-8-1-2 0,-5-1 1 16,-13 2-2-16,-12 3 1 16,-14-2 0-16,-13 5-1 15,-14-2 2-15,-7 2-1 16,-14 2 1-16,-9 0-1 15,-12 0 0-15,-21 2 0 0,-11 2 0 16,-18 1-1 0,-15-4-1-16,-18 7-1 0,-7-2 0 15,-4-1 0-15,-10-1 0 16,3 1 0-16,9-2 0 16,8-3 1-16,20 2 0 0,19-2 0 15,15 0 0-15,29 0 1 16,26 0-1-16,38 0 0 0,34 0-10 15,42 2-67-15,27-2-1 16</inkml:trace>
  <inkml:trace contextRef="#ctx0" brushRef="#br0" timeOffset="124788.5603">12203 12925 148 0,'0'0'9'0,"0"0"5"16,0 0 4-16,0 0 5 15,13-2 1-15,-3-5 2 16,5-4 1-16,4-1 1 0,9-5-6 15,7 0-4-15,7-8-2 16,12 0-3-16,9-7-2 16,9-4-1-16,8 0-2 15,7-5 0-15,2-1-2 0,6-6 0 16,4 1-2-16,0 0 0 16,1 0 0-16,2-1-2 15,0 0 1-15,-6 4-1 16,7 1-1-16,-13 6 1 0,-9 4-2 15,-11 6 1-15,-8 5 0 16,-16 7 0-16,-10 3-1 16,-9 5 1-16,-11 1 1 15,-7 3-1-15,-9 3 1 16,0 0-1-16,0 0 1 0,0 0-1 16,-12 3 0-16,-6 7 0 15,-7 0 0-15,-2 5-1 16,-10 0 0-16,-7 7 0 0,-7 4 1 15,-1 0-2-15,-5 4 1 16,-5 1-1-16,-1 3 0 16,1 0 0-16,-8 2 0 15,2 2-1-15,-10 2 0 0,-1-3-1 16,-1 3 0-16,-2-3 0 16,-3 2 0-16,4-1 1 15,1-7-1-15,10 3 1 0,9-10 0 16,8-2 1-16,11-5 0 15,12-5 0-15,10-4-1 16,8-5 1-16,12-3-1 16,0 0 1-16,5 0 1 15,12-3-1-15,8-2 1 16,2-5 1-16,10 0-1 0,9-2-8 16,3-5-24-16,3 0-46 15,10-4 0-15</inkml:trace>
  <inkml:trace contextRef="#ctx0" brushRef="#br0" timeOffset="130654.5037">11739 10018 62 0,'0'0'5'0,"0"0"1"16,0 0 3-16,0 0 3 15,0 0 3-15,-10 0 2 16,10 0 1-16,0 0 3 16,-13-3-4-16,13 3 1 15,0 0-4-15,-10 0 1 0,10 0-2 16,0 0-1-16,0 0-2 15,-7 0-1-15,7 0-1 0,0 0-3 16,0 0-2-16,0 0 0 16,0 0 0-16,0 0 0 15,0 0 2-15,0 0 0 0,5 5 1 16,-5-5 3-16,18 6 0 16,-6-4 1-16,6 1-2 15,-2-1 0-15,5 0-1 16,4 1 0-16,2 2-1 15,5-3 0-15,6 0 0 0,3-2-1 16,7 3 0-16,5-3 1 16,3 0-1-16,12 0 1 15,3 0-1-15,9-3 0 16,4 3-1-16,8-4 0 16,6-1-1-16,3 2 1 0,3 1-1 15,0-3 0-15,4 5-1 16,-3-2 1-16,-4 2 0 15,-2-3 0-15,4 3 0 0,-1 0-1 16,-1 0 1-16,2 0-1 16,-7 0 0-16,-4 0 0 15,-4 0-1-15,-6 0 0 0,-10 0 1 16,-9 3-2-16,-13-3 1 16,-7 0 0-16,-11 0 0 15,-7 0 0-15,-4 0 0 16,-9 0 1-16,-12 0 1 15,13 0-1-15,-13 0 0 0,0 0-2 16,0 0-1-16,-16-6-2 16,-4 6-3-16,-8-2-2 15,-9 2-4-15,-9 0-4 16,-9 0-3-16,-12 0-4 16,-11 2-3-16,-6 1-2 0,-6 0 2 15,-7-1 1-15,-7 1 2 16,-8 1 5-16,-13-1 5 0,-3-1 3 15,-7 1 7-15,1-1 4 16,-8 3 5-16,6-2-1 16,4-1 3-16,10 0-1 15,13 1 3-15,15-3 0 0,11 2-1 16,19-2 2-16,16 3-4 16,11-3-3-16,12 0 0 15,13 0 5-15,12 0 0 16,17 4 1-16,21-4 1 15,23 0-2-15,24 0 3 0,21 0 3 16,22-4-1-16,14-1-4 16,14-2-2-16,6-1-1 15,-8 1-2-15,-3 0 1 16,-11 2-2-16,-9 2 0 16,-16 3 0-16,-10-3-1 0,-24 3 0 15,-10 0 0-15,-18 0 1 16,-12 0 0-16,-14 0 0 15,-15 3-1-15,-12-3 1 0,-12 3-1 16,-9-3 0-16,-3 2-1 16,4 3-3-16,-8 0-1 15,4 2-2-15,-1-2-3 0,5 7-9 16,-3-2-21-16,9 3-46 16,9-1-2-16</inkml:trace>
  <inkml:trace contextRef="#ctx0" brushRef="#br0" timeOffset="131376.3256">13340 10055 176 0,'0'0'0'16,"0"0"0"-16,0 0-3 15,0 0-14-15,20 2-35 16,-20-2-1-16</inkml:trace>
  <inkml:trace contextRef="#ctx0" brushRef="#br0" timeOffset="132847.696">14828 13510 180 0,'0'0'1'0,"0"0"0"15,0-9 1-15,0 9-6 16,0 0-10-16,0 0-18 16,3-10-21-16</inkml:trace>
  <inkml:trace contextRef="#ctx0" brushRef="#br0" timeOffset="133680.1721">15376 12854 240 0,'0'0'6'0,"0"0"4"16,0 0 2-16,0 0 3 16,0-12 0-16,0 12 0 15,4-10 2-15,-4 10 1 16,21-14-5-16,-4-4-1 0,10 0-2 16,8-4-2-16,10-5 1 15,11-10-1-15,12-1-1 16,4-3-1-16,8-7 0 0,5 0-2 15,-1-3-1-15,6 2 1 16,-2-4-2-16,-5 7 0 0,-3-1-1 16,-7 5 1-16,-5 4-1 15,-6 3 0-15,-12 6 1 16,-9 7-1-16,-7 4 1 16,-10 6 1-16,-9 1-1 0,-5 7 0 15,-10 4 0-15,0 0 0 16,0 0-1-16,-10 2 0 15,-10 11-1-15,-7 5-1 16,-13 6 1-16,-12 6-1 16,-13 11 0-16,-14 7 0 15,-8 6 0-15,-5 3-1 0,-2 1 0 16,-4 1 1-16,4 0-2 16,4-7 2-16,9-8-1 15,8-1 1-15,11-13 0 16,15-5 0-16,9-5 1 0,11-11 0 15,10-4 1-15,8-5 0 16,9 0 0-16,7-9 1 16,15-7 0-16,13-3 0 0,6-9 0 15,15 1 0-15,6-7 1 16,10 1-1-16,5-2 1 16,-5 6-2-16,-5-1-1 0,-8 10-7 15,-16 3-18-15,-13 7-55 16,-2 5-1-16</inkml:trace>
  <inkml:trace contextRef="#ctx0" brushRef="#br0" timeOffset="137953.793">14864 9949 127 0,'0'0'6'0,"0"0"3"0,-8 0 4 16,8 0 2-16,-13 0 2 16,13 0 1-16,-12 0 2 15,0 0-1-15,12 0-4 16,-13 4-5-16,13-4-2 16,0 0-2-16,-5 8 1 15,5-8 3-15,5 9 0 0,8-1 2 16,6-4 1-16,4 2 1 15,9-1 2-15,5-2-1 16,14-2-1-16,6-1-4 0,7 0-1 16,6 0-2-16,7 0 0 15,8 0-1-15,4 0-1 16,8 0 0-16,2 0-1 0,5-1 0 16,4-2-1-16,1 0 1 15,-6 1-2-15,2-1 0 16,-9 0 0-16,-7 2 0 15,-12 1-1-15,-10 0-1 0,-12 0 1 16,-10 0 1-16,-10 0 0 16,-14 0 0-16,-5 0 1 15,-16 0 0-15,9 0-1 16,-9 0 1-16,-17-3-1 16,-9 3-1-16,-5 0-1 0,-12 0-2 15,-13 0 0-15,-10 0-1 16,-9 3-1-16,-8 1 1 15,-9-1-1-15,0 2 0 16,-3-2 0-16,-1 1 1 0,-1 2 1 16,5-1 0-16,5-1 0 15,4-1 1-15,6 5 0 16,5-6 1-16,10 3-1 0,2 0 0 16,8 0 1-16,12-3-1 15,6 0 0-15,6 1 0 16,8 0-1-16,7-1 0 0,13-2 1 15,0 0 1 1,15 0-1-16,18 0 2 0,12-2 0 16,15-1 0-16,14-2 2 15,18-2 0-15,13 0 0 0,9-1 0 16,0 0 0 0,5 1-1-16,1 1 1 0,-3 0-1 15,-8 3 0-15,-9-2 0 16,-8 5-1-16,-8 0 1 15,-14 0-1-15,-11 0 0 16,-9 0-1-16,-13 0 1 0,-9 0 0 16,-9 0-1-16,-19 0 1 15,0 0 0-15,0 0-1 16,-26 9-1-16,-12-4 1 0,-8 4-1 16,-12-2-1-16,-14-2 0 15,-10 3-1-15,-7-1 0 16,-4 0 0-16,-4-5 0 0,0 4 0 15,5-2 1-15,10-1 0 16,5-1 1-16,15 1 0 16,7-3 0-16,13 0 1 15,12 0-1-15,10 0-1 0,3 0 0 16,17 0 1 0,0 0 0-16,7 4 1 0,27-4 1 15,22 0 0-15,18 0 1 16,27-2 1-16,20 0 1 15,15-3-1-15,9 0 0 0,5 0 0 16,0 2 0-16,-9 1-1 16,-1 2 0-16,-16 0-1 15,-7 0 1-15,-7 0-1 16,-11 2 0-16,-9 1-1 0,-14 0 1 16,-14-3 0-16,-12 2 1 15,-17-2 1-15,-6 0 0 16,-15 2 0-16,-12-2 1 15,0 0 0-15,0 0-1 0,0 0 0 16,0-7 0-16,0 7-2 16,-7-7 0-16,7 7 0 15,-10-10 0-15,10 10-1 16,-9-5 0-16,9 5 0 16,0 0 0-16,-11-5 0 0,11 5 0 15,0 0 0-15,0 0-1 16,0 0 1-16,-10-3 0 15,10 3 0-15,0 0-1 0,0 0 1 16,0 0 0-16,-7 0 0 16,7 0 0-16,0 0 0 15,0 0 0-15,0 0 0 0,0 0 0 16,0 0 0-16,0 0-1 16,0 0 0-16,-10 0-1 15,10 0-2-15,0 0-2 16,0 0-3-16,0 0-10 15,-5 11-26-15,5-11-39 0,0 9-2 16</inkml:trace>
  <inkml:trace contextRef="#ctx0" brushRef="#br0" timeOffset="146887.1068">6235 10655 193 0,'0'0'7'16,"0"0"5"-16,0 0 3 0,0-12 2 16,0 12 2-16,0-11 0 15,0 11 0-15,0-9-2 16,0 9-4-16,-7 0-5 16,7 0-4-16,-18 0-2 15,8 3 0-15,0 6-2 0,-5-1 1 16,2-2 1-16,-1 2-1 15,-6 2 1-15,5-3 0 16,0 1 0-16,0-1 0 16,0 0 0-16,-2-2 2 15,2 5-3-15,-2-4 3 0,2-2-2 16,-2 4 1-16,-1-4 0 16,1 4-1-16,-1-2 2 0,0 0-2 15,2 0 0-15,-2-1 0 16,-2-1 0-16,3 2-1 15,-5-2 1-15,7-2 1 16,-3 1-1-16,1 0 1 0,-1-1-1 16,4-2 1-16,-2 0-1 15,2 0 0-15,-4 2-1 16,4-2 1-16,-4 0-1 16,-5 3 0-16,0 0-1 15,-3-1 1-15,1-2 0 16,-2 2 0-16,-1 1 1 0,3-1 0 15,0-2-1-15,3 0 1 16,2 0 0-16,0 0-1 16,-2 0 0-16,-5 0 0 0,-3 0 0 15,-6 2-1-15,-3 4 0 16,-3-1 0-16,-3-1 0 16,-4 7 0-16,-6-4 1 15,2 1-1-15,1 1 0 0,0 2 0 16,0-4 0-16,-2 3 0 15,4-3 1-15,-3 3-1 16,1-2 0-16,-4 1 1 0,0 3-1 16,-1-1 0-16,-2 4 0 15,-7 0 2-15,-1 5 0 16,3-4-1-16,-1 2 1 16,1-1 0-16,2 1 0 15,2-1 0-15,3-2 0 0,1-1-1 16,4-2-1-16,1 4 0 15,-2-4 0-15,1 4 1 16,3-4-1-16,-6 2 0 16,0 6 1-16,-5-6-1 0,3 5 1 15,-3-1-1-15,1-5 0 16,-1 6 1-16,-2-7-1 16,7 2 1-16,-1-4-1 0,6 2 0 15,0-2 0-15,3 0 0 16,2 3 1-16,-2 2-1 15,2 0 0-15,-4-1 0 16,-4 5 0-16,-2 2 0 0,-3 2 0 16,-3 1 1-16,-1-2-1 15,0 3 0-15,2 0-1 16,0 0 0-16,3-3 0 16,-3 2 1-16,9-1-1 0,1 0-1 15,2 1 1-15,-1 3 0 16,-4-3 1-16,3 5 0 15,0 0 0-15,0 3-1 16,-1 3 1-16,-1 0 0 16,0 1 0-16,2 2 0 0,4-3 0 15,8-1 0-15,0-1 0 16,6-1 0-16,9 0 0 16,1 1 0-16,2 3-1 0,2 2 1 15,-2 6 0-15,0 3 0 16,-2 5-1-16,0 2 1 15,-4 7-1-15,2-5 1 16,2 4-1-16,5 2 1 0,-1-1-1 16,4 1 1-1,1 2 0-15,0 4-1 0,1 1 1 16,2 2 0-16,0 6-1 16,3 1 1-16,-4-1-1 15,4 9 2-15,3 0-1 16,-1 1 2-16,5 0 0 15,0-3 0-15,0-1 0 16,5-5 0-16,2 4-1 0,6-13 0 16,-4 3 1-16,6-5-2 15,-2 3 1-15,1-4 0 16,2 4-1-16,-2 0 1 0,-1-4 0 16,-3 3 0-16,2-2-1 15,1-2 1-15,-1-1-1 16,1 0 0-16,-5-2-1 15,3 0 1-15,2-2 0 16,-1-1 0-16,0-2 0 0,4-2 0 16,-2-1 0-16,1-2 0 15,0 0 0-15,3-5 0 16,2 0 0-16,-3 1-1 16,3-5 1-16,3 3-1 15,-2-7 0-15,2 0 0 16,-2 2 0-16,6-7 0 0,-6 0 1 15,7-1-1-15,-4-3 0 16,-1-1 0-16,2-1 2 0,-3-3-1 16,3 2 0-16,0-3 0 15,5-1 0-15,-3-1 0 16,3 1 0-16,2-2 1 16,3 0-2-16,-3-4 1 0,5 1 0 15,1-1 0-15,0 0 0 16,-1 0 0-16,-1-2-1 15,-1 0 1-15,3-3 0 16,2 1 0-16,-3 0 0 16,6-4 0-16,-5 1 0 0,10 0 0 15,-5-3 1-15,3-2-1 16,2 0 0-16,0 2 0 16,-2-4-1-16,0 1 2 15,-2 0-1-15,4-2 0 0,-3 0 0 16,4 1 0-16,-2-3 0 15,5 0 1-15,1 0-1 16,-4 0 0-16,2 0 1 0,3 0-1 16,-2 0 0-16,0-3 1 15,0 3-1-15,-2-2 1 16,-3 2-1-16,3-6 1 16,-3 5 0-16,3-5-1 0,-6-1 1 15,0 0-1-15,2-1 1 16,-4 1-1-16,0 2 1 15,-1-2-1-15,-7 0 0 16,6-1 0-16,-10 3 1 0,2 0-1 16,-5 0-1-16,-6 3 1 15,-2-2 0-15,-1 2 0 16,-6 2-1-16,-12 0 1 16,10 0 0-16,-10 0 1 15,0 0-1-15,0 0 1 16,0 0 1-16,0 0-1 0,0 0 0 15,0 0 1-15,0 0-1 16,0 0-1-16,0 0-2 0,0 0-2 16,0 0-4-16,-8 2-6 15,8-2-11-15,-9 9-30 16,9-9-28-16,-18 0-7 16</inkml:trace>
  <inkml:trace contextRef="#ctx0" brushRef="#br0" timeOffset="147234.8773">3729 16077 312 0,'0'0'5'0,"0"0"2"16,0 0-2-16,0 0 1 15,0 0 0-15,8-2 1 16,2 2 2-16,-3 0-1 15,11 2-2-15,1 1-2 0,4 2 0 16,6-3 1-16,3 5 0 16,1-1-2-16,-1 0-1 0,0 1 0 15,-2 4-1-15,-6-2 0 16,0 2 1-16,-8 2-1 16,-2 4 2-16,-9 5 0 15,-5 5 1-15,-8 1 0 16,-9 4 0-16,-7 5-1 0,-2 1 1 15,-7 1-2-15,1-3-1 16,2-6-5-16,9 2-9 16,-2-7-33-16,16-5-33 0,7-5-4 15</inkml:trace>
  <inkml:trace contextRef="#ctx0" brushRef="#br0" timeOffset="148754.0059">8400 11293 244 0,'0'0'9'0,"0"0"4"15,0 0 0-15,0 0 0 16,-7-4-5-16,7 4-1 0,0 0 3 16,0 0 5-16,5 4-4 15,12 1-2-15,11 1 1 16,14-2 4-16,15-1 4 0,15-1 0 16,15 0-2-16,12-2-3 15,11 0-4-15,6 0-2 16,-1-2-2-16,-1 2 0 15,1 0-2-15,-10 0 0 0,-4 0-1 16,-4 0 0-16,-5 2 0 16,-8 1-1-16,-7 0 0 15,-9-3 0-15,-14 2 0 16,-9 1-1-16,-13-1 1 16,-9 0 1-16,-11-2 0 0,-12 0 0 15,-10 8 1-15,-12-6-1 16,-8-2 0-16,-14 3 0 15,-9 0 0-15,-14-2-2 16,-10 2 0-16,-10 0 0 0,-8-3-1 16,-4 0 0-16,-6 0 1 15,4 0-1-15,-2 0 1 16,1 0 0-16,6 0-1 0,6 0 1 16,11 0 0-16,7 0 0 15,8 0-1-15,15 0 1 16,10 0-1-16,11 0-2 0,9 0 1 15,19 0 0-15,0 0 0 16,19 0 1-16,29 0 0 16,17 0 0-16,24-6 1 15,19-1 2-15,23 0-1 16,11-3 1-16,6 0-1 0,-1 1 0 16,-10 1 0-16,-11 4 0 15,-16 4 0-15,-15 0-1 16,-26 0 1-16,-14 4-1 15,-13 1 1-15,-14-2 0 16,-11 1 0-16,-17-4 1 0,3 10 0 16,-19-5-1-16,-14 2 1 15,-9 1 0-15,-11 1-2 16,-10 2-1-16,-4-1-1 0,-8 0-1 16,8 0-1-16,0-5-1 15,13-1 1-15,11-4-2 16,10 3 1-16,10-3-1 15,10 0 1-15,10 0 2 0,10 5 0 16,20-3 1-16,15 3 0 16,14-2-1-16,24 7-24 15,13-3-50-15,16-4-1 16</inkml:trace>
  <inkml:trace contextRef="#ctx0" brushRef="#br0" timeOffset="151751.7499">12678 12700 179 0,'0'0'5'15,"-16"0"3"-15,3 5 4 16,-2-2 4-16,-3 3 3 0,0-3 0 16,4 1 1-16,-4 1 0 15,6-5-2-15,12 0-1 16,0 0-2-16,0 0-2 16,16-11 0-16,10-4 1 15,6-5-2-15,16-2 1 0,6-7-2 16,14-7-2-16,9-3-1 15,5 3-2-15,7-5 0 16,-4 2-2-16,2 2 0 0,0 0 0 16,-5-1-1-16,-3 5 0 15,-7 0-1-15,1 1 0 16,-6 2 0-16,-3 0-1 16,-2 0 0-16,-2 3 0 0,-5 1 0 15,-3 0-1-15,-5 4 1 16,-4 2 0-16,-11 3 0 15,-2 1 0-15,-5 2 1 16,-1 1-1-16,-1 0 1 0,2-1-1 16,0 0 1-16,0-1 0 15,-1-6 0-15,3 4-1 16,1-3 1-16,-5 0 0 16,-1 1 0-16,-3 0 0 15,-1-2 0-15,-3-1 1 0,0-1-3 16,-3 1 0-1,1-3 0-15,-3 0 0 0,1 1 0 16,-1-1 0-16,0 0 0 16,0-2 0-16,-1 4 0 0,-4 0 0 15,-1 0 0-15,-4 0 0 16,0 4 0-16,-2-1 0 16,-4 2 0-16,2-1 0 0,-6 1 0 15,3 1 0-15,-5 2 0 16,3 0 0-16,-3 0 0 15,-1 3 0-15,-1-1 0 16,-6 4 0-16,0-1 0 0,-5 2 0 16,-4 1 0-16,-4-1 0 15,-1 3 0-15,-7-2 0 16,3 5 0-16,-3-1 0 0,-2 0 0 16,4 3 0-1,-3 0 0-15,-4 0 0 0,5 3 0 16,-2 2 0-16,-4 2 0 15,-3 1 0-15,1 7 0 16,-2-3 0-16,-3 3 0 0,2 2 0 16,-2 1 0-16,-1 1 0 15,-2 1 0-15,-2-2 0 16,3 2 0-16,1-1 0 0,1 1 0 16,2 0 0-1,2-3 0-15,3 4 0 0,2-5 0 16,0 4 0-16,3-2 0 15,2-2 0-15,1 2 0 16,1 1 0-16,1-3 0 0,0 1 0 16,-1 1 0-16,-1 1 0 15,3-1 0-15,-1-2 0 16,-2 3 0-16,-2-2 0 16,-1 2 0-16,-3 2 0 15,3-4 0-15,-4 3 0 0,3-3 0 16,1 3 0-16,-1-3 0 15,4 0 0-15,-1 1 0 16,3 0 0-16,-3-1 0 0,3-3 0 16,2 3 0-16,-5 1 0 15,0 2 0-15,-4-3 0 16,1 3 0-16,6 0 0 16,0-3 0-16,2 1 0 0,-2 2 0 15,0-1 0-15,1 3 0 16,4-2 0-16,-3 0 0 15,3 0 0-15,0 2 0 16,-1 3 0-16,-3 2 0 0,0-2 0 16,1 2 0-16,3-2 0 15,0 2 0-15,2-2-2 16,0 3 1-16,0-2 0 16,3-1 0-16,3 0 0 15,5 3 0-15,2-2 0 16,-2 5 0-16,-1-1 0 15,5 1 0-15,2-6 0 0,1 5 0 16,1 0 0-16,2-6 0 0,-1 3 0 16,3 1 0-16,1-6 1 15,-1 3-1-15,5-3 0 16,-1 2 1-16,3 0-1 0,-2-2 1 16,2 0 0-16,0-3-1 15,2-2 1-15,1 1 0 16,4 0-1-16,-2-3 1 15,5-1 1-15,0-2-1 16,5 1 0-16,2 0 1 16,6-1-1-16,2 1 1 0,5-4-1 15,2 1 1-15,5 0 0 16,0 0 0-16,3-5-1 16,5-1 1-16,-3-1 0 0,0-1 0 15,3-2 0-15,2 0 0 16,0 0 0-16,8 0 0 15,-6-2 0-15,9-2-1 16,0-2 1-16,4-3 0 16,0-4 0-16,2 1 0 0,-2-2-1 15,-4 1 1-15,-3 0 0 16,-9 1-1-16,-4 1 2 16,-12 4-2-16,-5 2 0 0,-9 3 0 15,-7-1 0-15,-9 3 0 16,0 0 0-16,0 0 0 15,0 0 0-15,0 0 0 0,0 0 0 16,0 0 0-16,0 0 0 16,0 0-10-16,0 0-18 15,0 0-58-15,0 0-4 16</inkml:trace>
  <inkml:trace contextRef="#ctx0" brushRef="#br0" timeOffset="163733.72">17837 7806 297 0,'0'0'5'0,"0"-11"1"0,0 11 2 15,5-20 2-15,-1 6-1 16,9-3 0-16,2-6 1 0,7-2 1 15,11 0-3-15,1 6-3 16,16 2 1-16,5 5-3 16,12 4 1-16,5 8-1 15,10 2 0-15,8 10 0 0,2 11-2 16,0 4 0-16,-3 14 0 16,-2 7 1-16,-15 12 0 15,-17 14 1-15,-17 10 1 0,-19 8 2 16,-19 15-2-1,-8 4 1-15,-18 3 0 0,-7 2-1 16,1 1 0-16,2-6 0 16,10-7-2-16,8-5 0 15,12-9 0-15,5-11 0 16,20-10 0-16,7-9-1 0,5-13 1 16,10-13-1-16,8-6 0 15,2-16 1-15,5-9-1 0,5-6 1 16,-1-12-1-16,-2-5 0 15,-4 1 0-15,-9 2-2 16,-8 2 2-16,-11 3-1 16,-11 12 0-16,-10 3 1 15,-11 18-1-15,-7 9 1 0,-7 9 0 16,-1 13 1-16,-3 13-1 16,0 7 1-16,6 9-2 15,2 6 1-15,8 7 0 16,2 10 0-16,9 3 0 0,6 4 0 15,8 1-1-15,2-1 0 16,-5-2 1-16,3 0-1 16,-4-10 0-16,-5 0 0 15,-10-14 3-15,-4-6 2 0,-21-5 1 16,-14-10 1-16,-10-4 0 16,-12-11-7-16,-10-4 0 15,-12-11 0-15,-6 4 0 16,-4-11 0-16,-3-1 0 0,2-7 0 15,3 3 0-15,3-5 0 16,7 0 0-16,2-2 0 16,10 0 0-16,6 13-71 0,9-16-18 15</inkml:trace>
  <inkml:trace contextRef="#ctx0" brushRef="#br0" timeOffset="165630.3867">14200 7741 243 0,'0'0'7'16,"0"0"3"-16,0 0 3 15,0 0 3-15,0-9 2 0,0 9-1 16,0 0 0-16,0 0-1 15,0 0-4-15,0 0-4 16,-4 7-1-16,4 7-1 0,0 11 0 16,4 22 4-1,0 7 2 1,0 9 2-16,1 6 0 16,-2 1 0-16,1-1-1 0,2 3-1 15,-3-5-1-15,-3-18-5 16,0-2-3-16,0-2 0 15,3-3 0-15,-3-7-3 16,0-2 0-16,2-4 0 0,-2-5 0 16,3-2 0-16,0-5 0 15,-3 0 0-15,3-5 0 16,-3-3 0-16,0-9 0 16,2 15 0-16,-2-15 0 15,0 10 0-15,0-10 0 0,0 0 0 16,0 0 0-16,0 10 0 15,0-10 0-15,0 0 0 16,0 0 0-16,0 0 0 16,0 0-2-16,0 0-14 15,0 10-26-15,0-10-44 16,0 0 0-16</inkml:trace>
  <inkml:trace contextRef="#ctx0" brushRef="#br0" timeOffset="168687.558">8321 7575 185 0,'0'0'9'0,"0"-8"3"15,0 8 6-15,-2-14 2 16,-5 6 1-16,5-1 0 16,2 9-2-16,-4-15 0 0,4 15-7 15,-10 7-4-15,5 10-3 16,-5 5 0-16,2 10-2 16,-2 12 2-16,-2 4 4 15,0 39 6 1,-1 0-1-1,1 5 1-15,0 0 0 16,1 4-2-16,1-5 1 16,-2 4-3-16,-1-6-1 15,6-27-6-15,-5 1-1 0,-1-7-1 16,1 1-1-16,2-8 0 16,2 0-1-16,-1-8 1 15,4-5 0-15,-4-3 0 0,5-9-1 16,1-1 1-16,1-8-1 15,-3 0 1-15,3-6-1 16,2-9 1-16,-3 11-1 0,3-11 0 16,0 0 1-16,-2 10 0 15,2-10-1-15,0 0 1 16,0 0 0-16,0 0 0 16,0 0 1-16,0 0-1 0,0 0 1 15,0 0-1-15,0 0 0 16,0 0-1-16,0 0 1 15,0 0-2-15,0 0 1 16,0 0-1-16,0 0 1 16,5 8 0-16,-5-8-1 0,16 0 1 15,3 0 0-15,3-6 0 16,15-5 1-16,3 2-1 16,12-3 0-16,5-3 0 15,10 0 0-15,11-2 0 0,2 2 0 16,8 0 0-16,2 2 0 15,2 0 0-15,2 4 0 16,-2 2 0-16,4-1 0 0,-2 1 0 16,4-1 1-16,0-1 0 15,-4 2 0-15,8-1 1 16,5 1-2-16,-1-4 0 0,2 1 0 16,-1 3 0-16,-6-3 0 15,-3 5 0-15,3 0 0 16,-10 0 0-16,-5 0 0 15,-6 0 0-15,-6 3 0 16,-6-1 0-16,-4 1 0 16,-4-1 0-16,-3 1 0 0,-3-3 0 15,1 3 0-15,5-4 0 16,-4 2 0-16,2 1 0 16,4-2 0-16,-2 3 0 15,1-1 0-15,2 1 0 0,-3 2 0 16,-3 0 0-16,3 0 0 15,-3 0 0-15,1 0 0 16,-2 2 0-16,1-2 0 0,0 3 0 16,-2-1 0-16,0 1 0 15,-2-1 0-15,-4-2 0 16,-3 3 0-16,2 0 0 16,0-2 0-16,-2 2 0 0,2 0 0 15,-1 2 0-15,5-3 0 16,0 3 0-16,1 0 0 15,1-3 0-15,1 3 0 16,-6 0 0-16,2-2 0 16,-9 1 0-16,2-1 0 0,-6 2 0 15,-2-1 0-15,3 2 0 16,-2-1 0-16,1 2 0 16,4-5 0-16,-1 4 0 15,5-1 0-15,0-2 0 0,0-1 0 16,-2 0 0-16,-1 1 0 15,-4 2 0-15,3-2 0 16,-4-2 0-16,-1 2 0 0,0 0 0 16,5-3 0-16,-4 2 0 15,6 1 0-15,-1 1 0 16,-3-1 0-16,-1-1 0 16,-2 1 0-16,1-1 0 0,-5 1 0 15,-1-1 0-15,-5 1 0 16,-3-3 0-16,1 2 0 15,-4-2 0-15,-7 3 0 16,2-3 0-16,-4 0 0 16,1 0 0-16,-6 0 0 0,-7 0 0 15,14 0 0-15,-14 0 0 16,13 2 0-16,-13-2 0 16,0 0 0-16,10 2 0 15,-10-2 0-15,0 0 0 0,0 0 0 16,0 0 0-16,0 0 0 15,0 0 0-15,0 0 0 16,0 0 0-16,0 0 0 0,0 0 0 16,0 0 0-16,5-12 0 15,-3 2 0-15,1-2 0 16,0-3 0-16,-1-2 0 16,1-9 0-16,-1 2 0 0,0-6 0 15,1-2 0-15,-3 0 0 16,0-5 0-16,0 1 0 15,0-5 0-15,2-1 0 16,-2 0 0-16,0-2 0 16,3-1 0-16,-1-5 0 0,-2 3 0 15,2 0 0-15,1 2 0 16,0 1 0-16,-3 2 0 16,3 1 0-16,-1 3 0 0,-2 6 0 15,3-2 0-15,-1 5 0 16,0 0 0-16,-2 0 0 15,3 3 0-15,-3 1 0 16,2 1 0-16,-2 2 0 0,0-2 0 16,0 3 0-16,0 3 0 15,0-1 0-15,0 3 0 16,3 2 0-16,-3 4 0 16,2-3 0-16,-2 13 0 0,0-13 0 15,0 13 0-15,0 0 0 16,2-9 0-16,-2 9 0 15,0 0 0-15,0 0 0 16,0 0 0-16,0 0 0 16,0 0 0-16,0 0 0 0,0 0 0 15,0 0 0-15,0 0 0 16,0 0 0-16,0 0 0 16,0 0 0-16,0 0 0 0,-7 5 0 15,7-5 0-15,-20 12 0 16,3-4 0-16,-8 2 0 15,-10 0 0-15,-6 0 0 16,-12 0 0-16,-14 0 0 0,-6-1 0 16,-8-1 0-16,-4 0 0 15,-4-4 0-15,-3 1-2 16,-3-2 2-16,1-3-1 16,2 0 0-16,-6 0 1 0,-3 1-1 15,-7-1 1-15,2 0-1 16,-6 3 1-16,-3-3-1 15,-3 3 1-15,-4-1 0 16,-5 1-1-16,2-1 1 0,1 4 0 16,2-5 0-16,5 2 0 15,0 2-1-15,8-2 1 16,0 3 0-16,2-2 0 16,0 1 0-16,-2 2-1 0,-1-2 1 15,1 3 0-15,-3-1-1 16,0 1 1-16,-2-1 0 15,5 0 0-15,2-2-1 0,5 0 1 16,4 0 0-16,10-3-1 16,3 1 1-16,6-3 0 15,6 0-1-15,4 0 1 16,0 0-1-16,1 0 0 0,-4 0 1 16,2 2-1-16,-2-2 1 15,3 0-1-15,4 3 1 16,6-3-1-16,3 0 1 15,7 0 0-15,7 0-1 0,1-3 1 16,7 3 0 0,1-2-1-16,4-1 1 0,-4 1-1 15,2 2 1-15,3-3 0 16,-5 3-1-16,3 0 1 16,3 0 0-16,2 0-1 0,1 0 1 15,6 0 0-15,1 3 0 16,4-3 0-16,4 0 0 15,9 0 0-15,-11 0 1 0,11 0-1 16,-10 0 1-16,10 0 0 16,-9 0-1-16,9 0 1 15,-13 0-1-15,13 0 0 16,-12-3 1-16,12 3-1 16,-16-2 0-16,16 2 1 0,-14-5-1 15,14 5 0-15,-16-5 0 16,16 5 1-16,-9-5-1 15,9 5 0-15,-12-5-1 16,12 5 0-16,0 0-1 16,-7 0 0-16,7 0-2 15,0 0-2-15,-11 0-2 0,11 0-4 16,-7 15-5-16,7 0-16 16,2 7-49-16,35-18-3 46</inkml:trace>
  <inkml:trace contextRef="#ctx0" brushRef="#br0" timeOffset="170231.8978">6899 4875 241 0,'0'0'6'0,"0"0"3"15,0 0 2-15,0 0 1 16,10 0 1-16,-10 0 2 0,7-3 3 16,3-4 1-16,5-3-3 15,10-9-2-15,7-8 0 16,10-9-1-16,10-11 0 0,13-8-1 16,7-6-3-16,8-4-1 15,2-2-1-15,3 3-1 16,-4 5-1-16,-3 4-1 15,-13 10-1-15,-6 6 0 0,-14 12-1 16,-10 9 0-16,-10 9 0 16,-16 6-1-16,-9 3 0 15,-7 12-1-15,-11 9 1 16,-7 3-1-16,-7 10 0 0,-12 7-1 16,-9 5 1-16,-6 9-1 15,-8 4 0-15,-6 1 0 16,-1 1 1-16,2 2 1 15,2-9-1-15,5-4 0 0,9-11 0 16,11-1 1-16,12-18-1 16,8-3 1-1,10-10-1-15,15-7 0 0,0 0 0 16,8-19 0-16,14-9 0 16,10-10 0-16,11-5 1 0,11-10 0 15,11-9 0-15,7-2 1 16,8-1 0-16,-1 6 1 15,-4 7-1-15,-1 3-4 0,-8 12-9 16,-6 12-34-16,-9 2-38 16,-6 11-2-16</inkml:trace>
  <inkml:trace contextRef="#ctx0" brushRef="#br0" timeOffset="173250.7077">10105 5296 59 0,'3'17'4'0,"7"26"9"15,5 10 1 1,0 17 4-16,2 5 0 0,1 17 2 15,-1 3 1-15,3 20 5 16,-11-8-5-16,0-18-6 16,-5-3-2-16,-4-4-1 15,0-7 1-15,0-6-3 16,0-3-2-16,-2-13-1 0,0-11-3 16,-3-6 0-16,-1-2-2 15,4-15 0-15,2 1-1 16,-3-11 1-16,3 4 1 0,0-13 0 15,0 9 0-15,0-9 0 16,0 0-1-16,0 0-7 16,0 0-6-16,0 0-12 15,0 0-16-15,0 0-17 0,0 0-14 16</inkml:trace>
  <inkml:trace contextRef="#ctx0" brushRef="#br0" timeOffset="173417.3895">10059 6634 220 0,'0'0'0'0,"-11"0"1"16,11 0-1-16,-7 16 1 16,2-2-2-16,5 1-16 0,7 2-38 15,4 0-3-15</inkml:trace>
  <inkml:trace contextRef="#ctx0" brushRef="#br0" timeOffset="174468.9469">19261 4974 181 0,'0'0'9'0,"0"0"1"15,0 0-1-15,0 0 1 0,-2 5-1 16,-3 15 4 0,-8 15 1-16,1 6 2 0,-2 17-8 15,1 11 3-15,1 10 2 16,3 8 1-16,5 5-1 16,4-3-1-16,2 0-2 15,9-7-1-15,4-1 0 0,2-1-4 16,4-8 0-16,-3-4-1 15,-4-3-2-15,0 0 1 16,-5-3-1-16,-6-3 0 0,-3-7 1 16,0-6 1-16,-7-5-1 15,-1-10-1-15,-3-3 2 16,1-5-1-16,4-11-1 16,-1-7-3-16,7-5-4 0,-18-12-4 15,15-11-7-15,1-10-8 16,2-8-10-16,0-7-14 15,2-10-9-15,2-9 0 0,4-10 4 16,-2 0 7-16,-1 0 12 16,-5 3 16-16,0 5 20 15,-5 1 21-15,-3 14 15 16,2 10 1-16,2 11-3 16,-1 13-2-16,5 20-4 15,0 0-3-15,0 33-9 0,0 11-4 16,5 23-4-16,3 13-1 15,2 16 1-15,-3 6-7 16,1 7-24-16,1 4-38 0,-3-1-7 16</inkml:trace>
  <inkml:trace contextRef="#ctx0" brushRef="#br0" timeOffset="176204.4879">10394 6676 106 0,'0'0'1'0,"0"0"-2"16,0 0-4-16,0 0 1 0,0 0 2 15,0 0 4-15,0 8 8 16,7-1 1-16,11 1 6 15,7 1 3-15,10-2 4 16,16 3 2-16,17 3-2 16,9-6-4-16,15-2-4 15,14-2-3-15,9-3-4 0,10 0 0 16,9 0-2-16,2-3-1 16,1 0 1-16,9 1 0 15,2 2-1-15,1 0-1 16,5 0 0-16,3 2-1 0,4 1-1 15,8 0 0-15,0-2 0 16,5 2-1-16,5-3 0 0,7 0-1 16,3 0 0-16,3 0 0 15,-3 0 0-15,0 0-1 16,-1 0 1-16,4 0-1 16,-10 0 1-16,2 0 0 0,-3 3-1 15,8-3 2-15,0 0-2 16,2 0 1-16,-1 0 1 15,5-3-1-15,7 0 0 16,1-1 0-16,5 1 1 0,-3-2-1 16,0 1 0-16,-7-1 0 15,-1 0 0-15,-11 0 0 16,-4 5-1-16,-10-2 0 16,-6-4 0-16,-10 4 0 15,-9 2 1-15,-9-2-1 16,-3-1 1-16,-15 1 0 0,-6-4 1 15,-17 5-1-15,-10-2 1 16,-15-2 0-16,-9 5 0 0,-14-3 3 16,-14 1 1-16,-8 0 2 15,-12-1 0-15,-2 3 1 16,-13 0 0-16,7-2-1 16,-7 2 0-16,0 0-2 0,0 0-2 15,0 0-2-15,0 0-1 16,-5-9 0-16,5 9-1 15,-15-6 0-15,7 0 0 16,-4 1 0-16,-3 2 0 0,3-1 1 16,1 1-1-16,-1 1 0 15,3-1 0-15,9 3 0 16,-13 0-2-16,13 0 0 16,0 0-1-16,0 0-1 15,0 0-2-15,0 0-2 16,0 0-4-16,0 0-6 0,0 0-7 15,0 0-15-15,0 0-18 16,-10 0-21-16</inkml:trace>
  <inkml:trace contextRef="#ctx0" brushRef="#br0" timeOffset="179416.9934">19602 6495 109 0,'0'0'6'0,"0"0"2"0,0 0-1 16,0 0 0-16,0 0 0 16,-3 5 5-16,3-5 4 15,3 13 4-15,10-9-3 0,11 6-2 16,8-3 3-16,11 4 2 15,16-4-2-15,11 2-2 16,17-6-5-16,11 3-2 0,13-6 0 16,8 0-2-16,15 0 0 15,11 0-1-15,9 0 0 16,9-4-2-16,7 4 0 0,2 0 0 16,9-2-2-16,-3 2 1 15,-1 0-2-15,0 0 1 16,2 0-2-16,0 0 1 15,-5 0 0-15,-7 0 0 0,6-3-1 16,-3 3 1-16,-10 0-1 16,-5 0 1-16,-3 0 0 15,-8 0 0-15,-5 0 0 16,-7 0 0-16,-11-1 2 16,-6 1-2-16,-6 0 1 15,-7 0-1-15,-8-3 0 0,-9 3-1 16,-3 0 1-16,-7-3 0 15,-5 3-1-15,-9 0 1 16,-9-2-1-16,-4 2 1 0,-13 0 0 16,-3-3 1-16,-9 3 0 15,-6-3 2-15,-4 2 0 16,-13 1 0-16,9-3 1 16,-9 3 0-16,0 0 0 0,0 0-1 15,0 0-1-15,0 0-1 16,0 0 0-16,0 0-2 15,0 0 1-15,0 0-2 16,0 0 1-16,3-10 0 0,-3 10 0 16,-5-5 0-16,5 5 0 15,-12-5 1-15,12 5-1 16,-13-9 2-16,13 9-2 16,-15-15 0-16,6 3 1 15,3-4 0-15,-1-1 0 0,-1-3 0 16,4-4 0-16,1-6-1 15,1-5 1-15,-2-2 0 16,4-4-1-16,0-5 0 0,-2-8 2 16,2 1-1-16,-2 2 0 15,-3-7-1-15,5 3 1 16,-3-1-1-16,3-4 0 16,-2 4 0-16,2-1-2 0,0 3 0 15,0-4 0-15,0 4 2 16,0-1-2-16,-2 3-1 15,-1 5 2-15,-2 3-1 0,1 1 0 16,-2 1 1-16,-1 3 0 16,-1 2-2-16,6 2 3 15,-3 0 1-15,3 5-1 16,-4-2 0-16,6 7 0 16,-3 4 0-16,3 0 0 0,0 9 1 15,-2-3-1-15,2 5 0 16,0 10 0-16,-2-12 0 15,2 12 0-15,-3-10 0 16,3 10-1-16,0 0 0 16,0 0 0-16,-9-9-1 0,9 9 1 15,-13-3-1-15,1 3 1 16,-1 0-1-16,-7 0 1 16,-3 0-1-16,-7 0 0 0,-4 5 0 15,-8-3-1-15,-5-2 0 16,-8 2-1-16,-8-2 1 15,-3 0-1-15,-9 0 1 0,-7 0 0 16,-7-2 0-16,-8 0-1 16,-6-3 0-16,-5 2 0 15,-9-2 1-15,-5 2-1 16,-3 2 1-16,1-4 0 16,0 1 1-16,0 2 0 15,-1 2 1-15,1 0 1 0,-3 0-1 16,0 0 1-16,-4 0 0 15,-6 0 0-15,1 2-1 16,-6 2 0-16,2-2 1 0,4 1-1 16,-4-2 0-16,9 5 0 15,11-1 1-15,6 0-1 16,7 2 1-16,6-2-1 16,3 2 1-16,4-2 0 0,4 2 0 15,1 1 0-15,-3-1 0 16,2 1-1-16,3-1 1 15,2 1-1-15,9-1 1 16,9-2 0-16,9 2-1 0,13-1 1 16,11-4 0-16,8 1 0 15,12 0 0-15,14-3 1 16,-10 0-1-16,10 0 1 16,0 0-1-16,0 0 0 15,0 0-1-15,-10 2 1 0,10-2-1 16,-18 4 1-16,6-1-1 15,-2 0 1-15,1-1 0 16,-2 1 0-16,2 1 1 0,1-1-1 16,2-3 0-16,0 2 0 15,10-2 0-15,-15 5-1 16,15-5 0-16,-9 3-1 16,9-3 1-16,0 0 0 0,-13 5-1 15,13-5 0-15,-5 9-1 16,0 3 0-16,0 5 1 15,-3 7 0-15,1 3 0 0,-3 9 0 16,1 10 1-16,1 23 4 31,-2 5 1-31,2 8 0 16,4 2 2-16,-3 6-1 16,6-4-7-16,1 6-30 0,0 5-30 15,1-16-8-15</inkml:trace>
  <inkml:trace contextRef="#ctx0" brushRef="#br0" timeOffset="181347.2622">9385 11454 29 0,'0'0'-3'0,"0"0"2"0,0 0 2 0,0 0 8 15,7 8 8 1,16-2 9-16,16-2 5 0,21-2 2 16,24 1 3-16,28-3 0 15,25-8-4-15,22-7-5 16,18 0-8-16,9-5-6 0,0 1-4 15,-9-3 0-15,-13 4-3 16,-27 5 0-16,-26 4-2 16,-24 1 0-16,-19 4 0 0,-26 1 2 15,-15 3 2-15,-12 0 1 16,-15 0 0-16,0 0 0 16,0 0 0-16,-5-2 0 15,-9 2-2-15,-9 0-3 0,0 0-2 16,-1 0-1-16,-1 0-2 15,0 2-3-15,0 5-11 16,5 10-56-16,8 9-4 16</inkml:trace>
  <inkml:trace contextRef="#ctx0" brushRef="#br0" timeOffset="187131.8462">794 12371 5 0,'-13'99'8'0,"-2"5"3"15,0 2 0-15,7-6-1 16,-3-1 1-16,11 0-2 0,0-5 2 16,2 0 0-16,7 1-2 15,12 2 1-15,3 4-2 16,3 3 0-16,14 3-1 0,-7 2-1 15,3 7-1-15,11 0-2 16,-4 3-2-16,9-6 1 16,-4-6-2-16,8 2-4 15,0 5-5-15,6-5-15 16,1 3-24-16,1-1-1 16</inkml:trace>
  <inkml:trace contextRef="#ctx0" brushRef="#br0" timeOffset="188613.3495">14831 8214 220 0,'0'0'5'0,"-5"15"4"15,5 1 2-15,0 3 2 0,0 0 1 16,2 4 3-16,13-6 5 16,8-2 3-16,22-15-4 15,20-25 0-15,28-22-1 16,35-20-3-16,31-22 0 0,35-18-2 16,25-4-4-16,15-6-3 15,-4 12-2-15,-6 14-2 16,-30 20-1-16,-33 19-1 15,-37 20-3-15,-36 17-5 0,-33 15-7 16,-33 6-8-16,-19 8-19 16,-6 3-44-16,-17 3-1 15</inkml:trace>
  <inkml:trace contextRef="#ctx0" brushRef="#br0" timeOffset="189448.2003">18339 9762 263 0,'0'0'6'0,"8"-5"6"0,7-2 5 16,15-10 3-16,19-10 3 16,22-14 1-16,30-7 2 15,33-17-2-15,33-7-5 16,24-2-7-16,27 4-22 15,24 3-64-15,-17 6-2 0</inkml:trace>
  <inkml:trace contextRef="#ctx0" brushRef="#br0" timeOffset="197161.1616">3520 12160 257 0,'0'0'0'0,"0"0"-2"0,8 12 2 16,-8-12 1-16,19 0 2 16,2-4 4-16,13-21 2 0,14-9 1 15,27-28 2-15,29-21 0 16,39-26-2-16,39-17-39 16,79-35-31-16,33-27-9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5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362205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600206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6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1400"/>
            <a:ext cx="9144000" cy="2531943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431366"/>
            <a:ext cx="180975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133600" cy="42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3429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 err="1">
                <a:solidFill>
                  <a:srgbClr val="FFFFFF"/>
                </a:solidFill>
              </a:rPr>
              <a:t>Pilani</a:t>
            </a:r>
            <a:r>
              <a:rPr lang="en-US" altLang="en-US" sz="900" dirty="0">
                <a:solidFill>
                  <a:srgbClr val="FFFFFF"/>
                </a:solidFill>
              </a:rPr>
              <a:t>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28950" y="5410978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3801792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6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9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4644"/>
            <a:ext cx="8518523" cy="943927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8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81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81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6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6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1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8" marR="0" indent="-25716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99" marR="0" indent="-214308" algn="l" defTabSz="6857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892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783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675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566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57168" indent="-25716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99" indent="-2143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28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20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12" indent="-171446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emf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18.emf"/><Relationship Id="rId5" Type="http://schemas.openxmlformats.org/officeDocument/2006/relationships/image" Target="../media/image25.png"/><Relationship Id="rId10" Type="http://schemas.openxmlformats.org/officeDocument/2006/relationships/customXml" Target="../ink/ink10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3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emf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emf"/><Relationship Id="rId5" Type="http://schemas.openxmlformats.org/officeDocument/2006/relationships/customXml" Target="../ink/ink19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emf"/><Relationship Id="rId5" Type="http://schemas.openxmlformats.org/officeDocument/2006/relationships/customXml" Target="../ink/ink22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customXml" Target="../ink/ink28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emf"/><Relationship Id="rId5" Type="http://schemas.openxmlformats.org/officeDocument/2006/relationships/customXml" Target="../ink/ink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62400" y="3810000"/>
            <a:ext cx="5077848" cy="10858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/>
              <a:t>Mechanisms and Robotics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		</a:t>
            </a:r>
            <a:r>
              <a:rPr lang="en-IN" sz="2700" dirty="0"/>
              <a:t> </a:t>
            </a:r>
            <a:r>
              <a:rPr lang="en-IN" sz="2400" dirty="0" smtClean="0"/>
              <a:t>DE / ES  </a:t>
            </a:r>
            <a:r>
              <a:rPr lang="en-IN" sz="2400" dirty="0"/>
              <a:t>ZG561</a:t>
            </a:r>
            <a:endParaRPr lang="en-US" sz="24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4286250" y="5334000"/>
            <a:ext cx="4753998" cy="40005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Lecture - 6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D-H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1380070"/>
            <a:ext cx="8016717" cy="516520"/>
          </a:xfrm>
          <a:prstGeom prst="rect">
            <a:avLst/>
          </a:prstGeom>
        </p:spPr>
        <p:txBody>
          <a:bodyPr/>
          <a:lstStyle>
            <a:lvl1pPr marL="342891" indent="-342891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32" indent="-28574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971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160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349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IN" sz="2000" b="1" dirty="0"/>
              <a:t>Solution: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381000" y="186503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[</a:t>
            </a:r>
            <a:r>
              <a:rPr lang="en-IN" dirty="0" err="1"/>
              <a:t>x’,y’,z</a:t>
            </a:r>
            <a:r>
              <a:rPr lang="en-IN" dirty="0"/>
              <a:t>’] = </a:t>
            </a:r>
            <a:r>
              <a:rPr lang="en-IN" dirty="0" smtClean="0"/>
              <a:t>[</a:t>
            </a:r>
            <a:r>
              <a:rPr lang="en-IN" dirty="0" err="1" smtClean="0"/>
              <a:t>Rotz</a:t>
            </a:r>
            <a:r>
              <a:rPr lang="en-IN" dirty="0" smtClean="0"/>
              <a:t>(</a:t>
            </a:r>
            <a:r>
              <a:rPr lang="en-IN" dirty="0" smtClean="0">
                <a:latin typeface="Symbol" panose="05050102010706020507" pitchFamily="18" charset="2"/>
              </a:rPr>
              <a:t>q</a:t>
            </a:r>
            <a:r>
              <a:rPr lang="en-IN" dirty="0" smtClean="0"/>
              <a:t>1</a:t>
            </a:r>
            <a:r>
              <a:rPr lang="en-IN" dirty="0"/>
              <a:t>).</a:t>
            </a:r>
            <a:r>
              <a:rPr lang="en-IN" dirty="0" err="1"/>
              <a:t>Transz</a:t>
            </a:r>
            <a:r>
              <a:rPr lang="en-IN" dirty="0"/>
              <a:t>(L1</a:t>
            </a:r>
            <a:r>
              <a:rPr lang="en-IN" dirty="0" smtClean="0"/>
              <a:t>)].[</a:t>
            </a:r>
            <a:r>
              <a:rPr lang="en-IN" dirty="0" err="1" smtClean="0"/>
              <a:t>Transz</a:t>
            </a:r>
            <a:r>
              <a:rPr lang="en-IN" dirty="0" smtClean="0"/>
              <a:t>(d2</a:t>
            </a:r>
            <a:r>
              <a:rPr lang="en-IN" dirty="0"/>
              <a:t>).</a:t>
            </a:r>
            <a:r>
              <a:rPr lang="en-IN" dirty="0" err="1" smtClean="0"/>
              <a:t>Rotx</a:t>
            </a:r>
            <a:r>
              <a:rPr lang="en-IN" dirty="0" smtClean="0"/>
              <a:t>(-90</a:t>
            </a:r>
            <a:r>
              <a:rPr lang="en-IN" dirty="0"/>
              <a:t>).</a:t>
            </a:r>
            <a:r>
              <a:rPr lang="en-IN" dirty="0" err="1"/>
              <a:t>transz</a:t>
            </a:r>
            <a:r>
              <a:rPr lang="en-IN" dirty="0"/>
              <a:t>(L2</a:t>
            </a:r>
            <a:r>
              <a:rPr lang="en-IN" dirty="0" smtClean="0"/>
              <a:t>)].</a:t>
            </a:r>
            <a:r>
              <a:rPr lang="en-IN" dirty="0" err="1" smtClean="0"/>
              <a:t>Transz</a:t>
            </a:r>
            <a:r>
              <a:rPr lang="en-IN" dirty="0" smtClean="0"/>
              <a:t>(d3</a:t>
            </a:r>
            <a:r>
              <a:rPr lang="en-IN" dirty="0"/>
              <a:t>).[0,0,0]’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4229"/>
              </p:ext>
            </p:extLst>
          </p:nvPr>
        </p:nvGraphicFramePr>
        <p:xfrm>
          <a:off x="1524000" y="4717181"/>
          <a:ext cx="6096000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Link</a:t>
                      </a:r>
                      <a:r>
                        <a:rPr lang="en-IN" sz="1600" baseline="0" dirty="0" smtClean="0"/>
                        <a:t> </a:t>
                      </a:r>
                      <a:r>
                        <a:rPr lang="en-IN" sz="1600" baseline="0" dirty="0" err="1" smtClean="0"/>
                        <a:t>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θ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Home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1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 smtClean="0"/>
                        <a:t>θ</a:t>
                      </a:r>
                      <a:r>
                        <a:rPr lang="en-IN" sz="1600" dirty="0" smtClean="0"/>
                        <a:t>1</a:t>
                      </a:r>
                      <a:endParaRPr lang="en-US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L1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d2, L2</a:t>
                      </a:r>
                      <a:endParaRPr lang="en-US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-90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3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d3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91839" y="2781770"/>
                <a:ext cx="3081293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Rotz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39" y="2781770"/>
                <a:ext cx="3081293" cy="374205"/>
              </a:xfrm>
              <a:prstGeom prst="rect">
                <a:avLst/>
              </a:prstGeom>
              <a:blipFill rotWithShape="0">
                <a:blip r:embed="rId2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91839" y="3216157"/>
                <a:ext cx="4437561" cy="37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[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2).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Rotx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(−90).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39" y="3216157"/>
                <a:ext cx="4437561" cy="372859"/>
              </a:xfrm>
              <a:prstGeom prst="rect">
                <a:avLst/>
              </a:prstGeom>
              <a:blipFill rotWithShape="0">
                <a:blip r:embed="rId3"/>
                <a:stretch>
                  <a:fillRect t="-122951" r="-9341" b="-19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7719" y="3685178"/>
                <a:ext cx="1971116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719" y="3685178"/>
                <a:ext cx="1971116" cy="374461"/>
              </a:xfrm>
              <a:prstGeom prst="rect">
                <a:avLst/>
              </a:prstGeom>
              <a:blipFill rotWithShape="0">
                <a:blip r:embed="rId4"/>
                <a:stretch>
                  <a:fillRect t="-116393" r="-25309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04804" y="4343400"/>
            <a:ext cx="2590800" cy="37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D-H Parameters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1560" y="1262520"/>
              <a:ext cx="8931240" cy="469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60" y="1245960"/>
                <a:ext cx="8961840" cy="47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7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D-H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3447" y="1352491"/>
            <a:ext cx="8397717" cy="433207"/>
          </a:xfrm>
          <a:prstGeom prst="rect">
            <a:avLst/>
          </a:prstGeom>
        </p:spPr>
        <p:txBody>
          <a:bodyPr/>
          <a:lstStyle>
            <a:lvl1pPr marL="342891" indent="-342891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32" indent="-28574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971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160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349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sz="2400" dirty="0"/>
              <a:t>Solution: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15846" y="1845880"/>
            <a:ext cx="7947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Solution</a:t>
            </a:r>
            <a:r>
              <a:rPr lang="en-IN" dirty="0" smtClean="0"/>
              <a:t>: [</a:t>
            </a:r>
            <a:r>
              <a:rPr lang="en-IN" dirty="0" err="1"/>
              <a:t>x’,y’,z</a:t>
            </a:r>
            <a:r>
              <a:rPr lang="en-IN" dirty="0"/>
              <a:t>’] = </a:t>
            </a:r>
            <a:r>
              <a:rPr lang="en-IN" dirty="0" smtClean="0"/>
              <a:t>[</a:t>
            </a:r>
            <a:r>
              <a:rPr lang="en-IN" dirty="0" err="1" smtClean="0"/>
              <a:t>Rotz</a:t>
            </a:r>
            <a:r>
              <a:rPr lang="en-IN" dirty="0" smtClean="0"/>
              <a:t>(</a:t>
            </a:r>
            <a:r>
              <a:rPr lang="en-IN" dirty="0" smtClean="0">
                <a:latin typeface="Symbol" panose="05050102010706020507" pitchFamily="18" charset="2"/>
              </a:rPr>
              <a:t>q</a:t>
            </a:r>
            <a:r>
              <a:rPr lang="en-IN" dirty="0" smtClean="0"/>
              <a:t>1</a:t>
            </a:r>
            <a:r>
              <a:rPr lang="en-IN" dirty="0"/>
              <a:t>).</a:t>
            </a:r>
            <a:r>
              <a:rPr lang="en-IN" dirty="0" err="1"/>
              <a:t>Transz</a:t>
            </a:r>
            <a:r>
              <a:rPr lang="en-IN" dirty="0"/>
              <a:t>(L1</a:t>
            </a:r>
            <a:r>
              <a:rPr lang="en-IN" dirty="0" smtClean="0"/>
              <a:t>)].[</a:t>
            </a:r>
            <a:r>
              <a:rPr lang="en-IN" dirty="0" err="1" smtClean="0"/>
              <a:t>Transz</a:t>
            </a:r>
            <a:r>
              <a:rPr lang="en-IN" dirty="0" smtClean="0"/>
              <a:t>(d2</a:t>
            </a:r>
            <a:r>
              <a:rPr lang="en-IN" dirty="0"/>
              <a:t>).</a:t>
            </a:r>
            <a:r>
              <a:rPr lang="en-IN" dirty="0" err="1" smtClean="0"/>
              <a:t>Rotx</a:t>
            </a:r>
            <a:r>
              <a:rPr lang="en-IN" dirty="0" smtClean="0"/>
              <a:t>(-90</a:t>
            </a:r>
            <a:r>
              <a:rPr lang="en-IN" dirty="0"/>
              <a:t>).</a:t>
            </a:r>
            <a:r>
              <a:rPr lang="en-IN" dirty="0" err="1"/>
              <a:t>transz</a:t>
            </a:r>
            <a:r>
              <a:rPr lang="en-IN" dirty="0"/>
              <a:t>(L2</a:t>
            </a:r>
            <a:r>
              <a:rPr lang="en-IN" dirty="0" smtClean="0"/>
              <a:t>)].</a:t>
            </a:r>
          </a:p>
          <a:p>
            <a:r>
              <a:rPr lang="en-IN" dirty="0" err="1" smtClean="0"/>
              <a:t>Transz</a:t>
            </a:r>
            <a:r>
              <a:rPr lang="en-IN" dirty="0" smtClean="0"/>
              <a:t>(d3</a:t>
            </a:r>
            <a:r>
              <a:rPr lang="en-IN" dirty="0"/>
              <a:t>).[0,0,0]’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87711" y="5203440"/>
                <a:ext cx="303063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IN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x’,y’,z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’]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711" y="5203440"/>
                <a:ext cx="3030638" cy="972702"/>
              </a:xfrm>
              <a:prstGeom prst="rect">
                <a:avLst/>
              </a:prstGeom>
              <a:blipFill rotWithShape="0">
                <a:blip r:embed="rId2"/>
                <a:stretch>
                  <a:fillRect l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" y="2787140"/>
                <a:ext cx="3081293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Rotz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87140"/>
                <a:ext cx="3081293" cy="374205"/>
              </a:xfrm>
              <a:prstGeom prst="rect">
                <a:avLst/>
              </a:prstGeom>
              <a:blipFill rotWithShape="0">
                <a:blip r:embed="rId3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41320" y="3272874"/>
                <a:ext cx="4437561" cy="37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[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2).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Rotx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(−90).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0" y="3272874"/>
                <a:ext cx="4437561" cy="372859"/>
              </a:xfrm>
              <a:prstGeom prst="rect">
                <a:avLst/>
              </a:prstGeom>
              <a:blipFill rotWithShape="0">
                <a:blip r:embed="rId4"/>
                <a:stretch>
                  <a:fillRect t="-122951" r="-9478" b="-19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3742569"/>
                <a:ext cx="1971116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Transz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42569"/>
                <a:ext cx="1971116" cy="374461"/>
              </a:xfrm>
              <a:prstGeom prst="rect">
                <a:avLst/>
              </a:prstGeom>
              <a:blipFill rotWithShape="0">
                <a:blip r:embed="rId5"/>
                <a:stretch>
                  <a:fillRect t="-116393" r="-25387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8830" y="4462312"/>
                <a:ext cx="1767856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30" y="4462312"/>
                <a:ext cx="1767856" cy="376193"/>
              </a:xfrm>
              <a:prstGeom prst="rect">
                <a:avLst/>
              </a:prstGeom>
              <a:blipFill rotWithShape="0"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25730" y="2346498"/>
                <a:ext cx="2723823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730" y="2346498"/>
                <a:ext cx="2723823" cy="11128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153970" y="3655306"/>
                <a:ext cx="246734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970" y="3655306"/>
                <a:ext cx="2467342" cy="11128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40532" y="4968751"/>
                <a:ext cx="2294218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532" y="4968751"/>
                <a:ext cx="2294218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99240" y="181800"/>
              <a:ext cx="8654760" cy="624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760" y="167760"/>
                <a:ext cx="8686800" cy="62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7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457200"/>
            <a:ext cx="8518523" cy="761371"/>
          </a:xfrm>
        </p:spPr>
        <p:txBody>
          <a:bodyPr/>
          <a:lstStyle/>
          <a:p>
            <a:r>
              <a:rPr lang="en-IN" dirty="0" smtClean="0"/>
              <a:t>3 </a:t>
            </a:r>
            <a:r>
              <a:rPr lang="en-IN" dirty="0" err="1" smtClean="0"/>
              <a:t>dof</a:t>
            </a:r>
            <a:r>
              <a:rPr lang="en-IN" dirty="0" smtClean="0"/>
              <a:t> Articulated Robot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6578"/>
            <a:ext cx="8412588" cy="44232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0280" y="1071000"/>
              <a:ext cx="6660360" cy="9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440" y="1057320"/>
                <a:ext cx="66830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13760" y="142200"/>
              <a:ext cx="8979480" cy="6087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20" y="125640"/>
                <a:ext cx="9008280" cy="61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846880" y="1220760"/>
              <a:ext cx="6129720" cy="5384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0320" y="1204560"/>
                <a:ext cx="6161040" cy="54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728640" y="2232000"/>
              <a:ext cx="3712680" cy="1967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400" y="2215440"/>
                <a:ext cx="373464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2361240" y="2541240"/>
              <a:ext cx="4129200" cy="3132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46480" y="2526840"/>
                <a:ext cx="4152960" cy="31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9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685800"/>
            <a:ext cx="8518523" cy="532771"/>
          </a:xfrm>
        </p:spPr>
        <p:txBody>
          <a:bodyPr/>
          <a:lstStyle/>
          <a:p>
            <a:r>
              <a:rPr lang="en-IN" dirty="0" smtClean="0"/>
              <a:t>3 </a:t>
            </a:r>
            <a:r>
              <a:rPr lang="en-IN" dirty="0" err="1" smtClean="0"/>
              <a:t>dof</a:t>
            </a:r>
            <a:r>
              <a:rPr lang="en-IN" dirty="0" smtClean="0"/>
              <a:t> Articulated Robot – Link Coordinate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2297800"/>
            <a:ext cx="5960224" cy="3036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1960" y="1073520"/>
              <a:ext cx="8595000" cy="550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760" y="1057320"/>
                <a:ext cx="8627760" cy="55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9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609600"/>
            <a:ext cx="8518523" cy="608971"/>
          </a:xfrm>
        </p:spPr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Articulated Robot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/>
              <p:cNvSpPr txBox="1">
                <a:spLocks/>
              </p:cNvSpPr>
              <p:nvPr/>
            </p:nvSpPr>
            <p:spPr>
              <a:xfrm>
                <a:off x="376604" y="2278294"/>
                <a:ext cx="8386396" cy="166178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IN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</a:t>
                </a:r>
              </a:p>
              <a:p>
                <a:pPr eaLnBrk="1" hangingPunct="1"/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 = </a:t>
                </a: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1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3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135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2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</a:t>
                </a:r>
                <a:r>
                  <a:rPr lang="en-US" sz="135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135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3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35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*origin</a:t>
                </a:r>
              </a:p>
              <a:p>
                <a:pPr eaLnBrk="1" hangingPunct="1"/>
                <a:endParaRPr lang="en-IN" sz="135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135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1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IN" sz="135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2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(L2)]</a:t>
                </a:r>
              </a:p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13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IN" sz="135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1350" dirty="0">
                    <a:latin typeface="Symbol" panose="05050102010706020507" pitchFamily="18" charset="2"/>
                  </a:rPr>
                  <a:t>q</a:t>
                </a:r>
                <a:r>
                  <a:rPr lang="en-IN" sz="1350" dirty="0"/>
                  <a:t>3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135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13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:endParaRPr lang="en-US" sz="1350" dirty="0"/>
              </a:p>
            </p:txBody>
          </p:sp>
        </mc:Choice>
        <mc:Fallback xmlns="">
          <p:sp>
            <p:nvSpPr>
              <p:cNvPr id="9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4" y="2278294"/>
                <a:ext cx="8386396" cy="1661785"/>
              </a:xfrm>
              <a:prstGeom prst="rect">
                <a:avLst/>
              </a:prstGeom>
              <a:blipFill rotWithShape="0">
                <a:blip r:embed="rId2"/>
                <a:stretch>
                  <a:fillRect l="-218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3"/>
          <p:cNvSpPr txBox="1">
            <a:spLocks/>
          </p:cNvSpPr>
          <p:nvPr/>
        </p:nvSpPr>
        <p:spPr>
          <a:xfrm>
            <a:off x="282392" y="1600200"/>
            <a:ext cx="8397717" cy="2964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891" indent="-342891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32" indent="-28574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971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160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349" indent="-228594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sz="2400" dirty="0"/>
              <a:t>3 </a:t>
            </a:r>
            <a:r>
              <a:rPr lang="en-IN" sz="2400" dirty="0" err="1"/>
              <a:t>dof</a:t>
            </a:r>
            <a:r>
              <a:rPr lang="en-IN" sz="2400" dirty="0"/>
              <a:t> Articulated manipulator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170936"/>
              </p:ext>
            </p:extLst>
          </p:nvPr>
        </p:nvGraphicFramePr>
        <p:xfrm>
          <a:off x="1545247" y="4304304"/>
          <a:ext cx="6096000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Link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i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θ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Home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/>
                        <a:t>θ</a:t>
                      </a:r>
                      <a:r>
                        <a:rPr lang="en-IN" sz="1400" dirty="0" smtClean="0"/>
                        <a:t>1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/>
                        <a:t>θ</a:t>
                      </a:r>
                      <a:r>
                        <a:rPr lang="en-IN" sz="1400" dirty="0" smtClean="0"/>
                        <a:t>2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/>
                        <a:t>θ</a:t>
                      </a:r>
                      <a:r>
                        <a:rPr lang="en-IN" sz="1400" dirty="0" smtClean="0"/>
                        <a:t>3</a:t>
                      </a: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6160" y="988920"/>
              <a:ext cx="7845120" cy="532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480" y="972360"/>
                <a:ext cx="7873920" cy="53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7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Articulated Robot – Forward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46720" y="1017000"/>
              <a:ext cx="8163720" cy="3871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20" y="1000800"/>
                <a:ext cx="8196480" cy="39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4052160" y="2365920"/>
              <a:ext cx="373680" cy="27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5960" y="2349360"/>
                <a:ext cx="4068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2179440" y="1215360"/>
              <a:ext cx="6725520" cy="5057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8640" y="1198800"/>
                <a:ext cx="6753240" cy="50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3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609600"/>
            <a:ext cx="8518523" cy="608971"/>
          </a:xfrm>
        </p:spPr>
        <p:txBody>
          <a:bodyPr/>
          <a:lstStyle/>
          <a:p>
            <a:r>
              <a:rPr lang="en-IN" dirty="0" smtClean="0"/>
              <a:t>5 </a:t>
            </a:r>
            <a:r>
              <a:rPr lang="en-IN" dirty="0" err="1" smtClean="0"/>
              <a:t>dof</a:t>
            </a:r>
            <a:r>
              <a:rPr lang="en-IN" dirty="0" smtClean="0"/>
              <a:t>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000750" y="3733800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L1 </a:t>
            </a:r>
            <a:r>
              <a:rPr lang="en-US" dirty="0"/>
              <a:t>= 200mm, L2 = 250mm, L3 = 300mm, L4 = 150mm</a:t>
            </a:r>
            <a:r>
              <a:rPr lang="en-US" dirty="0" smtClean="0"/>
              <a:t>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1175"/>
            <a:ext cx="5134692" cy="4010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8320" y="636480"/>
              <a:ext cx="8871480" cy="577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40" y="621360"/>
                <a:ext cx="8899920" cy="57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863360" y="2646720"/>
              <a:ext cx="2036160" cy="165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160" y="2632680"/>
                <a:ext cx="2068920" cy="16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629000" y="561600"/>
              <a:ext cx="4607280" cy="5018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4960" y="547560"/>
                <a:ext cx="463788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9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Solution: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 = [</a:t>
            </a:r>
            <a:r>
              <a:rPr lang="en-US" sz="1800" dirty="0" err="1"/>
              <a:t>rotz</a:t>
            </a:r>
            <a:r>
              <a:rPr lang="en-US" sz="1800" dirty="0"/>
              <a:t>(theta1)*</a:t>
            </a:r>
            <a:r>
              <a:rPr lang="en-US" sz="1800" dirty="0" err="1"/>
              <a:t>transz</a:t>
            </a:r>
            <a:r>
              <a:rPr lang="en-US" sz="1800" dirty="0"/>
              <a:t>(L1)*</a:t>
            </a:r>
            <a:r>
              <a:rPr lang="en-US" sz="1800" dirty="0" err="1"/>
              <a:t>rotx</a:t>
            </a:r>
            <a:r>
              <a:rPr lang="en-US" sz="1800" dirty="0"/>
              <a:t>(90)]*[</a:t>
            </a:r>
            <a:r>
              <a:rPr lang="en-US" sz="1800" dirty="0" err="1"/>
              <a:t>rotz</a:t>
            </a:r>
            <a:r>
              <a:rPr lang="en-US" sz="1800" dirty="0"/>
              <a:t>(theta2)*</a:t>
            </a:r>
            <a:r>
              <a:rPr lang="en-US" sz="1800" dirty="0" err="1"/>
              <a:t>transx</a:t>
            </a:r>
            <a:r>
              <a:rPr lang="en-US" sz="1800" dirty="0"/>
              <a:t>(L2)]*[</a:t>
            </a:r>
            <a:r>
              <a:rPr lang="en-US" sz="1800" dirty="0" err="1"/>
              <a:t>rotz</a:t>
            </a:r>
            <a:r>
              <a:rPr lang="en-US" sz="1800" dirty="0"/>
              <a:t>(theta3)*</a:t>
            </a:r>
            <a:r>
              <a:rPr lang="en-US" sz="1800" dirty="0" err="1"/>
              <a:t>transx</a:t>
            </a:r>
            <a:r>
              <a:rPr lang="en-US" sz="1800" dirty="0"/>
              <a:t>(L3)]*[</a:t>
            </a:r>
            <a:r>
              <a:rPr lang="en-US" sz="1800" dirty="0" err="1"/>
              <a:t>rotz</a:t>
            </a:r>
            <a:r>
              <a:rPr lang="en-US" sz="1800" dirty="0"/>
              <a:t>(theta4)*</a:t>
            </a:r>
            <a:r>
              <a:rPr lang="en-US" sz="1800" dirty="0" err="1"/>
              <a:t>rotz</a:t>
            </a:r>
            <a:r>
              <a:rPr lang="en-US" sz="1800" dirty="0"/>
              <a:t>(90)*</a:t>
            </a:r>
            <a:r>
              <a:rPr lang="en-US" sz="1800" dirty="0" err="1"/>
              <a:t>rotx</a:t>
            </a:r>
            <a:r>
              <a:rPr lang="en-US" sz="1800" dirty="0"/>
              <a:t>(90)]*[</a:t>
            </a:r>
            <a:r>
              <a:rPr lang="en-US" sz="1800" dirty="0" err="1"/>
              <a:t>rotz</a:t>
            </a:r>
            <a:r>
              <a:rPr lang="en-US" sz="1800" dirty="0"/>
              <a:t>(theta5)*</a:t>
            </a:r>
            <a:r>
              <a:rPr lang="en-US" sz="1800" dirty="0" err="1" smtClean="0"/>
              <a:t>transz</a:t>
            </a:r>
            <a:r>
              <a:rPr lang="en-US" sz="1800" dirty="0" smtClean="0"/>
              <a:t>(L5)]*</a:t>
            </a:r>
            <a:r>
              <a:rPr lang="en-US" sz="1800" dirty="0"/>
              <a:t>origin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41000" y="1356120"/>
              <a:ext cx="8277840" cy="514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200" y="1340280"/>
                <a:ext cx="8301960" cy="51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8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93723"/>
              </p:ext>
            </p:extLst>
          </p:nvPr>
        </p:nvGraphicFramePr>
        <p:xfrm>
          <a:off x="1600200" y="3276600"/>
          <a:ext cx="5429248" cy="21945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2479"/>
                <a:gridCol w="966853"/>
                <a:gridCol w="892479"/>
                <a:gridCol w="892479"/>
                <a:gridCol w="892479"/>
                <a:gridCol w="892479"/>
              </a:tblGrid>
              <a:tr h="312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Axis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θ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α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Home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17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θ1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17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θ2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17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θ3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17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θ4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17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θ5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81473" y="1595492"/>
            <a:ext cx="85418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 = [</a:t>
            </a:r>
            <a:r>
              <a:rPr lang="en-US" sz="2000" dirty="0" err="1"/>
              <a:t>rotz</a:t>
            </a:r>
            <a:r>
              <a:rPr lang="en-US" sz="2000" dirty="0"/>
              <a:t>(theta1)*</a:t>
            </a:r>
            <a:r>
              <a:rPr lang="en-US" sz="2000" dirty="0" err="1"/>
              <a:t>transz</a:t>
            </a:r>
            <a:r>
              <a:rPr lang="en-US" sz="2000" dirty="0"/>
              <a:t>(L1)*</a:t>
            </a:r>
            <a:r>
              <a:rPr lang="en-US" sz="2000" dirty="0" err="1"/>
              <a:t>rotx</a:t>
            </a:r>
            <a:r>
              <a:rPr lang="en-US" sz="2000" dirty="0"/>
              <a:t>(90)]*[</a:t>
            </a:r>
            <a:r>
              <a:rPr lang="en-US" sz="2000" dirty="0" err="1"/>
              <a:t>rotz</a:t>
            </a:r>
            <a:r>
              <a:rPr lang="en-US" sz="2000" dirty="0"/>
              <a:t>(theta2)*</a:t>
            </a:r>
            <a:r>
              <a:rPr lang="en-US" sz="2000" dirty="0" err="1"/>
              <a:t>transx</a:t>
            </a:r>
            <a:r>
              <a:rPr lang="en-US" sz="2000" dirty="0"/>
              <a:t>(L2)]*[</a:t>
            </a:r>
            <a:r>
              <a:rPr lang="en-US" sz="2000" dirty="0" err="1"/>
              <a:t>rotz</a:t>
            </a:r>
            <a:r>
              <a:rPr lang="en-US" sz="2000" dirty="0"/>
              <a:t>(theta3)*</a:t>
            </a:r>
            <a:r>
              <a:rPr lang="en-US" sz="2000" dirty="0" err="1"/>
              <a:t>transx</a:t>
            </a:r>
            <a:r>
              <a:rPr lang="en-US" sz="2000" dirty="0"/>
              <a:t>(L3)]*[</a:t>
            </a:r>
            <a:r>
              <a:rPr lang="en-US" sz="2000" dirty="0" err="1"/>
              <a:t>rotz</a:t>
            </a:r>
            <a:r>
              <a:rPr lang="en-US" sz="2000" dirty="0"/>
              <a:t>(theta4)*</a:t>
            </a:r>
            <a:r>
              <a:rPr lang="en-US" sz="2000" dirty="0" err="1"/>
              <a:t>rotz</a:t>
            </a:r>
            <a:r>
              <a:rPr lang="en-US" sz="2000" dirty="0"/>
              <a:t>(90)*</a:t>
            </a:r>
            <a:r>
              <a:rPr lang="en-US" sz="2000" dirty="0" err="1"/>
              <a:t>rotx</a:t>
            </a:r>
            <a:r>
              <a:rPr lang="en-US" sz="2000" dirty="0"/>
              <a:t>(90)]*[</a:t>
            </a:r>
            <a:r>
              <a:rPr lang="en-US" sz="2000" dirty="0" err="1"/>
              <a:t>rotz</a:t>
            </a:r>
            <a:r>
              <a:rPr lang="en-US" sz="2000" dirty="0"/>
              <a:t>(theta5)*</a:t>
            </a:r>
            <a:r>
              <a:rPr lang="en-US" sz="2000" dirty="0" err="1"/>
              <a:t>transz</a:t>
            </a:r>
            <a:r>
              <a:rPr lang="en-US" sz="2000" dirty="0"/>
              <a:t>(L4)]*origin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58280" y="2219760"/>
              <a:ext cx="6944040" cy="4092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520" y="2203200"/>
                <a:ext cx="6966360" cy="41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0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" y="1828800"/>
            <a:ext cx="9026969" cy="297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830400" y="948240"/>
              <a:ext cx="867600" cy="68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4920" y="931680"/>
                <a:ext cx="899640" cy="7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2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81000" y="731814"/>
            <a:ext cx="6534150" cy="589360"/>
          </a:xfrm>
        </p:spPr>
        <p:txBody>
          <a:bodyPr>
            <a:noAutofit/>
          </a:bodyPr>
          <a:lstStyle/>
          <a:p>
            <a:r>
              <a:rPr lang="en-IN" sz="2400" dirty="0"/>
              <a:t>Forward kinematics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352800" y="657225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153400" y="6560344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214308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12" indent="-171446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03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95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86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77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733425" y="1676400"/>
            <a:ext cx="5829300" cy="3505200"/>
          </a:xfrm>
        </p:spPr>
        <p:txBody>
          <a:bodyPr rtlCol="0">
            <a:normAutofit/>
          </a:bodyPr>
          <a:lstStyle/>
          <a:p>
            <a:pPr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en-IN" sz="2100" dirty="0"/>
              <a:t>3 </a:t>
            </a:r>
            <a:r>
              <a:rPr lang="en-IN" sz="2100" dirty="0" err="1"/>
              <a:t>dof</a:t>
            </a:r>
            <a:r>
              <a:rPr lang="en-IN" sz="2100" dirty="0"/>
              <a:t> Cylindrical Arm</a:t>
            </a:r>
          </a:p>
          <a:p>
            <a:pPr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en-IN" sz="2100" dirty="0"/>
              <a:t>3 </a:t>
            </a:r>
            <a:r>
              <a:rPr lang="en-IN" sz="2100" dirty="0" err="1"/>
              <a:t>dof</a:t>
            </a:r>
            <a:r>
              <a:rPr lang="en-IN" sz="2100" dirty="0"/>
              <a:t> Articulated Arm</a:t>
            </a:r>
          </a:p>
          <a:p>
            <a:pPr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en-IN" sz="2100" dirty="0"/>
              <a:t>5 </a:t>
            </a:r>
            <a:r>
              <a:rPr lang="en-IN" sz="2100" dirty="0" err="1"/>
              <a:t>dof</a:t>
            </a:r>
            <a:r>
              <a:rPr lang="en-IN" sz="2100" dirty="0"/>
              <a:t> Articulated Arm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381000" y="6572250"/>
            <a:ext cx="1600200" cy="273844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7 February 2021</a:t>
            </a:fld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0680" y="1185120"/>
              <a:ext cx="8764560" cy="5482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400" y="1176840"/>
                <a:ext cx="8789400" cy="550188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P </a:t>
            </a:r>
            <a:r>
              <a:rPr lang="en-US" sz="2000" dirty="0"/>
              <a:t>= [</a:t>
            </a:r>
            <a:r>
              <a:rPr lang="en-US" sz="2000" dirty="0" err="1"/>
              <a:t>rotz</a:t>
            </a:r>
            <a:r>
              <a:rPr lang="en-US" sz="2000" dirty="0"/>
              <a:t>(theta1)*</a:t>
            </a:r>
            <a:r>
              <a:rPr lang="en-US" sz="2000" dirty="0" err="1"/>
              <a:t>transz</a:t>
            </a:r>
            <a:r>
              <a:rPr lang="en-US" sz="2000" dirty="0"/>
              <a:t>(L1)*</a:t>
            </a:r>
            <a:r>
              <a:rPr lang="en-US" sz="2000" dirty="0" err="1"/>
              <a:t>rotx</a:t>
            </a:r>
            <a:r>
              <a:rPr lang="en-US" sz="2000" dirty="0"/>
              <a:t>(90)]*[</a:t>
            </a:r>
            <a:r>
              <a:rPr lang="en-US" sz="2000" dirty="0" err="1"/>
              <a:t>rotz</a:t>
            </a:r>
            <a:r>
              <a:rPr lang="en-US" sz="2000" dirty="0"/>
              <a:t>(theta2)*</a:t>
            </a:r>
            <a:r>
              <a:rPr lang="en-US" sz="2000" dirty="0" err="1"/>
              <a:t>transx</a:t>
            </a:r>
            <a:r>
              <a:rPr lang="en-US" sz="2000" dirty="0"/>
              <a:t>(L2)]*[</a:t>
            </a:r>
            <a:r>
              <a:rPr lang="en-US" sz="2000" dirty="0" err="1"/>
              <a:t>rotz</a:t>
            </a:r>
            <a:r>
              <a:rPr lang="en-US" sz="2000" dirty="0"/>
              <a:t>(theta3</a:t>
            </a:r>
            <a:r>
              <a:rPr lang="en-US" sz="2000" dirty="0" smtClean="0"/>
              <a:t>)*</a:t>
            </a:r>
          </a:p>
          <a:p>
            <a:pPr marL="0" indent="0">
              <a:buNone/>
            </a:pPr>
            <a:r>
              <a:rPr lang="en-US" sz="2000" dirty="0" err="1" smtClean="0"/>
              <a:t>transx</a:t>
            </a:r>
            <a:r>
              <a:rPr lang="en-US" sz="2000" dirty="0" smtClean="0"/>
              <a:t>(L3</a:t>
            </a:r>
            <a:r>
              <a:rPr lang="en-US" sz="2000" dirty="0"/>
              <a:t>)]*[</a:t>
            </a:r>
            <a:r>
              <a:rPr lang="en-US" sz="2000" dirty="0" err="1"/>
              <a:t>rotz</a:t>
            </a:r>
            <a:r>
              <a:rPr lang="en-US" sz="2000" dirty="0"/>
              <a:t>(theta4)*</a:t>
            </a:r>
            <a:r>
              <a:rPr lang="en-US" sz="2000" dirty="0" err="1"/>
              <a:t>rotz</a:t>
            </a:r>
            <a:r>
              <a:rPr lang="en-US" sz="2000" dirty="0"/>
              <a:t>(90)*</a:t>
            </a:r>
            <a:r>
              <a:rPr lang="en-US" sz="2000" dirty="0" err="1"/>
              <a:t>rotx</a:t>
            </a:r>
            <a:r>
              <a:rPr lang="en-US" sz="2000" dirty="0"/>
              <a:t>(90)]*[</a:t>
            </a:r>
            <a:r>
              <a:rPr lang="en-US" sz="2000" dirty="0" err="1"/>
              <a:t>rotz</a:t>
            </a:r>
            <a:r>
              <a:rPr lang="en-US" sz="2000" dirty="0"/>
              <a:t>(theta5)*</a:t>
            </a:r>
            <a:r>
              <a:rPr lang="en-US" sz="2000" dirty="0" err="1"/>
              <a:t>transz</a:t>
            </a:r>
            <a:r>
              <a:rPr lang="en-US" sz="2000" dirty="0"/>
              <a:t>(L5)]*origin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5477" y="152400"/>
            <a:ext cx="8518523" cy="94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700" b="1" kern="1200" spc="-113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dirty="0" smtClean="0"/>
              <a:t>5 </a:t>
            </a:r>
            <a:r>
              <a:rPr lang="en-IN" dirty="0" err="1" smtClean="0"/>
              <a:t>dof</a:t>
            </a:r>
            <a:r>
              <a:rPr lang="en-IN" dirty="0" smtClean="0"/>
              <a:t> manipulator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71550" y="2400300"/>
                <a:ext cx="6331733" cy="1318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2400300"/>
                <a:ext cx="6331733" cy="1318438"/>
              </a:xfrm>
              <a:prstGeom prst="rect">
                <a:avLst/>
              </a:prstGeom>
              <a:blipFill rotWithShape="0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4" y="274644"/>
            <a:ext cx="8518523" cy="943927"/>
          </a:xfrm>
        </p:spPr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35760" y="2050200"/>
              <a:ext cx="8529840" cy="400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00" y="2037240"/>
                <a:ext cx="8562960" cy="40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684760" y="5032440"/>
              <a:ext cx="1756080" cy="63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6840" y="5020920"/>
                <a:ext cx="177336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9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29828" y="381000"/>
            <a:ext cx="3512344" cy="68222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276600" y="657225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8229600" y="6585697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214308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28" indent="-171446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20" indent="-171446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12" indent="-171446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03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95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86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77" indent="-171446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CA" altLang="en-US" sz="9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228600" y="6495069"/>
            <a:ext cx="1600200" cy="273844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7 February 2021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52240" y="1676400"/>
            <a:ext cx="62293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books for their wonderful work.</a:t>
            </a: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Industrial Robotics Computer Interfacing and Control – Wesley E. Snyder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 marL="214308" indent="-214308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14308" indent="-214308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Coordinate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48800" y="1600200"/>
            <a:ext cx="3874294" cy="4571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800" dirty="0"/>
              <a:t>Directions of Positive X Y Z axes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228851"/>
            <a:ext cx="2857500" cy="3059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912960" y="1640880"/>
              <a:ext cx="6603840" cy="3535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20" y="1627200"/>
                <a:ext cx="6633360" cy="35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Coordinate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334000" y="2819400"/>
            <a:ext cx="3685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IN" dirty="0" smtClean="0"/>
              <a:t>Anticlockwise </a:t>
            </a:r>
            <a:r>
              <a:rPr lang="en-IN" dirty="0"/>
              <a:t>rotation is positive when seen from the opposite direction of the arrow 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257516"/>
            <a:ext cx="4429743" cy="3443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357" y="1625164"/>
            <a:ext cx="392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n-IN" dirty="0"/>
              <a:t>Directions of Positive X Y Z rotations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837600" y="4730040"/>
              <a:ext cx="520200" cy="27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4280" y="4718880"/>
                <a:ext cx="54468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7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457656"/>
            <a:ext cx="6343650" cy="628650"/>
          </a:xfrm>
        </p:spPr>
        <p:txBody>
          <a:bodyPr>
            <a:normAutofit/>
          </a:bodyPr>
          <a:lstStyle/>
          <a:p>
            <a:r>
              <a:rPr lang="en-IN" sz="2400" dirty="0"/>
              <a:t>Homogeneous Transformation Matrices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 bwMode="auto">
              <a:xfrm>
                <a:off x="4559390" y="2784294"/>
                <a:ext cx="337185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187" y="2569391"/>
                <a:ext cx="4495800" cy="16797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 bwMode="auto">
              <a:xfrm>
                <a:off x="4458540" y="4382899"/>
                <a:ext cx="3499598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4719" y="4700865"/>
                <a:ext cx="4666131" cy="1679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 bwMode="auto">
              <a:xfrm>
                <a:off x="996764" y="4400553"/>
                <a:ext cx="3524810" cy="1259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𝑜𝑡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9018" y="4724403"/>
                <a:ext cx="4699747" cy="16797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73165" y="1855966"/>
            <a:ext cx="817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Wingdings" panose="05000000000000000000" pitchFamily="2" charset="2"/>
              <a:buChar char="v"/>
            </a:pPr>
            <a:r>
              <a:rPr lang="en-IN" dirty="0"/>
              <a:t>When we want to describe a generalized transformation by a single matrix that combines the effects of translation and rotation, we define a vector by adding 1.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 bwMode="auto">
              <a:xfrm>
                <a:off x="1086689" y="2766637"/>
                <a:ext cx="3371850" cy="1137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8919" y="2545850"/>
                <a:ext cx="4495800" cy="1515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880040" y="3296520"/>
              <a:ext cx="583920" cy="25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7440" y="3279960"/>
                <a:ext cx="61308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Homogeneous Transformation Matrices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 bwMode="auto">
              <a:xfrm>
                <a:off x="1885952" y="1828800"/>
                <a:ext cx="4094630" cy="1138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1295400"/>
                <a:ext cx="5459506" cy="15177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 bwMode="auto">
              <a:xfrm>
                <a:off x="1143003" y="3155209"/>
                <a:ext cx="3365126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63943"/>
                <a:ext cx="4486835" cy="14529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/>
              <p:cNvSpPr txBox="1">
                <a:spLocks/>
              </p:cNvSpPr>
              <p:nvPr/>
            </p:nvSpPr>
            <p:spPr bwMode="auto">
              <a:xfrm>
                <a:off x="1156450" y="4492344"/>
                <a:ext cx="3301253" cy="1108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0" y="4846792"/>
                <a:ext cx="4401670" cy="14782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/>
              <p:cNvSpPr txBox="1">
                <a:spLocks/>
              </p:cNvSpPr>
              <p:nvPr/>
            </p:nvSpPr>
            <p:spPr bwMode="auto">
              <a:xfrm>
                <a:off x="4689664" y="3122617"/>
                <a:ext cx="3301253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𝑇𝑟𝑎𝑛𝑠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IN" sz="1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8883" y="3020488"/>
                <a:ext cx="4401670" cy="14529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0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Cylindrical arm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4932948" cy="36576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6840" y="78120"/>
              <a:ext cx="8676720" cy="626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240" y="66960"/>
                <a:ext cx="8705880" cy="62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393720" y="875880"/>
              <a:ext cx="4991400" cy="437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5080" y="862200"/>
                <a:ext cx="5016240" cy="4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73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Cylindrical arm – Forward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4932948" cy="36576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0920" y="725040"/>
              <a:ext cx="9029880" cy="5820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0" y="709200"/>
                <a:ext cx="9061560" cy="58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2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533400"/>
            <a:ext cx="8518523" cy="685171"/>
          </a:xfrm>
        </p:spPr>
        <p:txBody>
          <a:bodyPr/>
          <a:lstStyle/>
          <a:p>
            <a:r>
              <a:rPr lang="en-IN" dirty="0" smtClean="0"/>
              <a:t>Link Coordinate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3" y="1968295"/>
            <a:ext cx="4634618" cy="4127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6050" y="4809688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12720" y="2479320"/>
              <a:ext cx="366120" cy="105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320" y="2473920"/>
                <a:ext cx="378360" cy="10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0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6835</TotalTime>
  <Words>615</Words>
  <Application>Microsoft Office PowerPoint</Application>
  <PresentationFormat>On-screen Show (4:3)</PresentationFormat>
  <Paragraphs>200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1_Office Theme</vt:lpstr>
      <vt:lpstr>Mechanisms and Robotics    DE / ES  ZG561</vt:lpstr>
      <vt:lpstr>Forward kinematics</vt:lpstr>
      <vt:lpstr>Coordinate Systems</vt:lpstr>
      <vt:lpstr>Coordinate Systems</vt:lpstr>
      <vt:lpstr>PowerPoint Presentation</vt:lpstr>
      <vt:lpstr>PowerPoint Presentation</vt:lpstr>
      <vt:lpstr>Cylindrical arm – Forward Kinematics</vt:lpstr>
      <vt:lpstr>Cylindrical arm – Forward Kinematics</vt:lpstr>
      <vt:lpstr>Link Coordinate Diagram</vt:lpstr>
      <vt:lpstr>D-H Parameters</vt:lpstr>
      <vt:lpstr>D-H Parameters</vt:lpstr>
      <vt:lpstr>3 dof Articulated Robot – Forward Kinematics</vt:lpstr>
      <vt:lpstr>3 dof Articulated Robot – Link Coordinate Diagram</vt:lpstr>
      <vt:lpstr>3 dof Articulated Robot – Forward Kinematics</vt:lpstr>
      <vt:lpstr>3 dof Articulated Robot – Forward Kinematics</vt:lpstr>
      <vt:lpstr>5 dof manipulator</vt:lpstr>
      <vt:lpstr>5 dof manipulator</vt:lpstr>
      <vt:lpstr>5 dof manipulator</vt:lpstr>
      <vt:lpstr>5 dof manipulator</vt:lpstr>
      <vt:lpstr>PowerPoint Presentation</vt:lpstr>
      <vt:lpstr>5 dof manipulator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829</cp:revision>
  <dcterms:created xsi:type="dcterms:W3CDTF">2015-02-01T05:43:25Z</dcterms:created>
  <dcterms:modified xsi:type="dcterms:W3CDTF">2021-02-07T05:52:38Z</dcterms:modified>
</cp:coreProperties>
</file>